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136B0-F1B3-4808-8A10-0D33F87997D9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39303-9F5B-4776-AD7E-4FCAAA727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2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41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27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93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23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11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21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19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27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35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74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35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80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51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5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03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95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3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70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89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69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2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2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0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02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1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3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9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1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0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9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135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0.wav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audio" Target="../media/audio2.wav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9.jpeg"/><Relationship Id="rId4" Type="http://schemas.openxmlformats.org/officeDocument/2006/relationships/hyperlink" Target="http://upload.wikimedia.org/wikipedia/commons/5/5d/%E9%AB%98%E5%8E%9F%E5%86%99%E7%9C%9F.JPG" TargetMode="External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6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305800" cy="121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第三冊</a:t>
            </a:r>
            <a:r>
              <a:rPr lang="zh-TW" altLang="en-US" sz="6000" dirty="0" smtClean="0">
                <a:solidFill>
                  <a:schemeClr val="tx1"/>
                </a:solidFill>
                <a:latin typeface="Adobe Kaiti Std R" pitchFamily="18" charset="-128"/>
                <a:ea typeface="Adobe Kaiti Std R" pitchFamily="18" charset="-128"/>
              </a:rPr>
              <a:t>第四課補充資料</a:t>
            </a:r>
            <a:endParaRPr lang="en-US" sz="6000" dirty="0">
              <a:solidFill>
                <a:schemeClr val="tx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10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914400"/>
            <a:ext cx="7772400" cy="3276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28600"/>
            <a:ext cx="31242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詞語練習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1-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說一說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066800"/>
            <a:ext cx="1828800" cy="70788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花期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648200"/>
            <a:ext cx="1828800" cy="70788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過期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715000"/>
            <a:ext cx="1828800" cy="70788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學期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5715000"/>
            <a:ext cx="1828800" cy="70788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長期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3657600"/>
          <a:ext cx="7239000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13000"/>
                <a:gridCol w="2413000"/>
                <a:gridCol w="241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Adobe Heiti Std R" pitchFamily="34" charset="-128"/>
                          <a:ea typeface="Adobe Heiti Std R" pitchFamily="34" charset="-128"/>
                        </a:rPr>
                        <a:t>前期</a:t>
                      </a:r>
                      <a:endParaRPr lang="en-US" dirty="0">
                        <a:solidFill>
                          <a:schemeClr val="tx1"/>
                        </a:solidFill>
                        <a:latin typeface="Adobe Heiti Std R" pitchFamily="34" charset="-128"/>
                        <a:ea typeface="Adobe Heiti Std R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Adobe Heiti Std R" pitchFamily="34" charset="-128"/>
                          <a:ea typeface="Adobe Heiti Std R" pitchFamily="34" charset="-128"/>
                        </a:rPr>
                        <a:t>中期</a:t>
                      </a:r>
                      <a:endParaRPr lang="en-US" dirty="0">
                        <a:solidFill>
                          <a:schemeClr val="tx1"/>
                        </a:solidFill>
                        <a:latin typeface="Adobe Heiti Std R" pitchFamily="34" charset="-128"/>
                        <a:ea typeface="Adobe Heiti Std R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Adobe Heiti Std R" pitchFamily="34" charset="-128"/>
                          <a:ea typeface="Adobe Heiti Std R" pitchFamily="34" charset="-128"/>
                        </a:rPr>
                        <a:t>後期</a:t>
                      </a:r>
                      <a:endParaRPr lang="en-US" dirty="0">
                        <a:solidFill>
                          <a:schemeClr val="tx1"/>
                        </a:solidFill>
                        <a:latin typeface="Adobe Heiti Std R" pitchFamily="34" charset="-128"/>
                        <a:ea typeface="Adobe Heiti Std R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6978" name="Picture 2" descr="File:2007-03-20Kalanchoe blossfeldiana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828800"/>
            <a:ext cx="1924050" cy="1596269"/>
          </a:xfrm>
          <a:prstGeom prst="rect">
            <a:avLst/>
          </a:prstGeom>
          <a:noFill/>
        </p:spPr>
      </p:pic>
      <p:pic>
        <p:nvPicPr>
          <p:cNvPr id="126982" name="Picture 6" descr="http://pic.pimg.tw/lyf821/11966827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1930572"/>
            <a:ext cx="1189122" cy="1584153"/>
          </a:xfrm>
          <a:prstGeom prst="rect">
            <a:avLst/>
          </a:prstGeom>
          <a:noFill/>
        </p:spPr>
      </p:pic>
      <p:pic>
        <p:nvPicPr>
          <p:cNvPr id="126984" name="Picture 8" descr="http://3.share.photo.xuite.net/c560kc/13a4e32/8234053/328680173_m.jp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943600" y="1981200"/>
            <a:ext cx="1887029" cy="140017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781800" y="4648200"/>
            <a:ext cx="1828800" cy="70788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老年期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4648200"/>
            <a:ext cx="1828800" cy="70788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成年期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4648200"/>
            <a:ext cx="1828800" cy="70788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青年期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1066800"/>
            <a:ext cx="1828800" cy="70788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成長期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5715000"/>
            <a:ext cx="1828800" cy="70788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早期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5715000"/>
            <a:ext cx="1828800" cy="70788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晚期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2412613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pixabay.com/static/uploads/photo/2014/01/02/17/19/ocean-237687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116738" name="Picture 2" descr="C:\Users\Meishing\Dropbox\meizhouhuayu\pics\34.25.png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 r="87516"/>
          <a:stretch>
            <a:fillRect/>
          </a:stretch>
        </p:blipFill>
        <p:spPr bwMode="auto">
          <a:xfrm>
            <a:off x="304801" y="1219200"/>
            <a:ext cx="1524000" cy="1422398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2438400" y="1066800"/>
            <a:ext cx="762000" cy="1763712"/>
            <a:chOff x="3048000" y="1741488"/>
            <a:chExt cx="1314450" cy="4191000"/>
          </a:xfrm>
        </p:grpSpPr>
        <p:sp>
          <p:nvSpPr>
            <p:cNvPr id="4" name="Freeform 24"/>
            <p:cNvSpPr>
              <a:spLocks/>
            </p:cNvSpPr>
            <p:nvPr/>
          </p:nvSpPr>
          <p:spPr bwMode="auto">
            <a:xfrm>
              <a:off x="3630612" y="1741488"/>
              <a:ext cx="731838" cy="660400"/>
            </a:xfrm>
            <a:custGeom>
              <a:avLst/>
              <a:gdLst>
                <a:gd name="T0" fmla="*/ 75137757 w 921"/>
                <a:gd name="T1" fmla="*/ 1262787 h 831"/>
                <a:gd name="T2" fmla="*/ 130701832 w 921"/>
                <a:gd name="T3" fmla="*/ 10736467 h 831"/>
                <a:gd name="T4" fmla="*/ 192579871 w 921"/>
                <a:gd name="T5" fmla="*/ 27788460 h 831"/>
                <a:gd name="T6" fmla="*/ 263297225 w 921"/>
                <a:gd name="T7" fmla="*/ 49893178 h 831"/>
                <a:gd name="T8" fmla="*/ 327069619 w 921"/>
                <a:gd name="T9" fmla="*/ 70102537 h 831"/>
                <a:gd name="T10" fmla="*/ 385159741 w 921"/>
                <a:gd name="T11" fmla="*/ 92207255 h 831"/>
                <a:gd name="T12" fmla="*/ 436303464 w 921"/>
                <a:gd name="T13" fmla="*/ 114311998 h 831"/>
                <a:gd name="T14" fmla="*/ 479870459 w 921"/>
                <a:gd name="T15" fmla="*/ 137047711 h 831"/>
                <a:gd name="T16" fmla="*/ 513966473 w 921"/>
                <a:gd name="T17" fmla="*/ 164836159 h 831"/>
                <a:gd name="T18" fmla="*/ 539223221 w 921"/>
                <a:gd name="T19" fmla="*/ 197677341 h 831"/>
                <a:gd name="T20" fmla="*/ 560059541 w 921"/>
                <a:gd name="T21" fmla="*/ 234307725 h 831"/>
                <a:gd name="T22" fmla="*/ 573319234 w 921"/>
                <a:gd name="T23" fmla="*/ 272832637 h 831"/>
                <a:gd name="T24" fmla="*/ 579633222 w 921"/>
                <a:gd name="T25" fmla="*/ 315146701 h 831"/>
                <a:gd name="T26" fmla="*/ 580264939 w 921"/>
                <a:gd name="T27" fmla="*/ 357460766 h 831"/>
                <a:gd name="T28" fmla="*/ 579633222 w 921"/>
                <a:gd name="T29" fmla="*/ 387775581 h 831"/>
                <a:gd name="T30" fmla="*/ 575844512 w 921"/>
                <a:gd name="T31" fmla="*/ 414932238 h 831"/>
                <a:gd name="T32" fmla="*/ 569530523 w 921"/>
                <a:gd name="T33" fmla="*/ 440195213 h 831"/>
                <a:gd name="T34" fmla="*/ 561322180 w 921"/>
                <a:gd name="T35" fmla="*/ 461036350 h 831"/>
                <a:gd name="T36" fmla="*/ 549956842 w 921"/>
                <a:gd name="T37" fmla="*/ 478720124 h 831"/>
                <a:gd name="T38" fmla="*/ 537960582 w 921"/>
                <a:gd name="T39" fmla="*/ 494508527 h 831"/>
                <a:gd name="T40" fmla="*/ 522174817 w 921"/>
                <a:gd name="T41" fmla="*/ 506508572 h 831"/>
                <a:gd name="T42" fmla="*/ 505127207 w 921"/>
                <a:gd name="T43" fmla="*/ 515349664 h 831"/>
                <a:gd name="T44" fmla="*/ 486185242 w 921"/>
                <a:gd name="T45" fmla="*/ 521665184 h 831"/>
                <a:gd name="T46" fmla="*/ 464085489 w 921"/>
                <a:gd name="T47" fmla="*/ 523560556 h 831"/>
                <a:gd name="T48" fmla="*/ 443880885 w 921"/>
                <a:gd name="T49" fmla="*/ 523560556 h 831"/>
                <a:gd name="T50" fmla="*/ 421781132 w 921"/>
                <a:gd name="T51" fmla="*/ 520402398 h 831"/>
                <a:gd name="T52" fmla="*/ 399682073 w 921"/>
                <a:gd name="T53" fmla="*/ 512824092 h 831"/>
                <a:gd name="T54" fmla="*/ 378214036 w 921"/>
                <a:gd name="T55" fmla="*/ 503350414 h 831"/>
                <a:gd name="T56" fmla="*/ 354851644 w 921"/>
                <a:gd name="T57" fmla="*/ 488824797 h 831"/>
                <a:gd name="T58" fmla="*/ 333383607 w 921"/>
                <a:gd name="T59" fmla="*/ 471772813 h 831"/>
                <a:gd name="T60" fmla="*/ 310022009 w 921"/>
                <a:gd name="T61" fmla="*/ 450931676 h 831"/>
                <a:gd name="T62" fmla="*/ 287291334 w 921"/>
                <a:gd name="T63" fmla="*/ 426932382 h 831"/>
                <a:gd name="T64" fmla="*/ 260771947 w 921"/>
                <a:gd name="T65" fmla="*/ 400406621 h 831"/>
                <a:gd name="T66" fmla="*/ 233621639 w 921"/>
                <a:gd name="T67" fmla="*/ 368829020 h 831"/>
                <a:gd name="T68" fmla="*/ 204576131 w 921"/>
                <a:gd name="T69" fmla="*/ 334725052 h 831"/>
                <a:gd name="T70" fmla="*/ 174268828 w 921"/>
                <a:gd name="T71" fmla="*/ 295568350 h 831"/>
                <a:gd name="T72" fmla="*/ 142067170 w 921"/>
                <a:gd name="T73" fmla="*/ 254517072 h 831"/>
                <a:gd name="T74" fmla="*/ 107971156 w 921"/>
                <a:gd name="T75" fmla="*/ 208413854 h 831"/>
                <a:gd name="T76" fmla="*/ 72611685 w 921"/>
                <a:gd name="T77" fmla="*/ 159783425 h 831"/>
                <a:gd name="T78" fmla="*/ 36622098 w 921"/>
                <a:gd name="T79" fmla="*/ 106732897 h 831"/>
                <a:gd name="T80" fmla="*/ 13259699 w 921"/>
                <a:gd name="T81" fmla="*/ 75155271 h 831"/>
                <a:gd name="T82" fmla="*/ 3788712 w 921"/>
                <a:gd name="T83" fmla="*/ 58103287 h 831"/>
                <a:gd name="T84" fmla="*/ 0 w 921"/>
                <a:gd name="T85" fmla="*/ 42314077 h 831"/>
                <a:gd name="T86" fmla="*/ 3788712 w 921"/>
                <a:gd name="T87" fmla="*/ 27788460 h 831"/>
                <a:gd name="T88" fmla="*/ 9470986 w 921"/>
                <a:gd name="T89" fmla="*/ 17051990 h 831"/>
                <a:gd name="T90" fmla="*/ 17048410 w 921"/>
                <a:gd name="T91" fmla="*/ 8210100 h 831"/>
                <a:gd name="T92" fmla="*/ 25255959 w 921"/>
                <a:gd name="T93" fmla="*/ 2526368 h 831"/>
                <a:gd name="T94" fmla="*/ 36622098 w 921"/>
                <a:gd name="T95" fmla="*/ 0 h 831"/>
                <a:gd name="T96" fmla="*/ 39779092 w 921"/>
                <a:gd name="T97" fmla="*/ 0 h 8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21"/>
                <a:gd name="T148" fmla="*/ 0 h 831"/>
                <a:gd name="T149" fmla="*/ 921 w 921"/>
                <a:gd name="T150" fmla="*/ 831 h 8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21" h="831">
                  <a:moveTo>
                    <a:pt x="63" y="0"/>
                  </a:moveTo>
                  <a:lnTo>
                    <a:pt x="90" y="0"/>
                  </a:lnTo>
                  <a:lnTo>
                    <a:pt x="119" y="2"/>
                  </a:lnTo>
                  <a:lnTo>
                    <a:pt x="148" y="6"/>
                  </a:lnTo>
                  <a:lnTo>
                    <a:pt x="177" y="12"/>
                  </a:lnTo>
                  <a:lnTo>
                    <a:pt x="207" y="17"/>
                  </a:lnTo>
                  <a:lnTo>
                    <a:pt x="240" y="25"/>
                  </a:lnTo>
                  <a:lnTo>
                    <a:pt x="273" y="35"/>
                  </a:lnTo>
                  <a:lnTo>
                    <a:pt x="305" y="44"/>
                  </a:lnTo>
                  <a:lnTo>
                    <a:pt x="344" y="56"/>
                  </a:lnTo>
                  <a:lnTo>
                    <a:pt x="380" y="67"/>
                  </a:lnTo>
                  <a:lnTo>
                    <a:pt x="417" y="79"/>
                  </a:lnTo>
                  <a:lnTo>
                    <a:pt x="453" y="90"/>
                  </a:lnTo>
                  <a:lnTo>
                    <a:pt x="486" y="100"/>
                  </a:lnTo>
                  <a:lnTo>
                    <a:pt x="518" y="111"/>
                  </a:lnTo>
                  <a:lnTo>
                    <a:pt x="551" y="123"/>
                  </a:lnTo>
                  <a:lnTo>
                    <a:pt x="582" y="134"/>
                  </a:lnTo>
                  <a:lnTo>
                    <a:pt x="610" y="146"/>
                  </a:lnTo>
                  <a:lnTo>
                    <a:pt x="637" y="157"/>
                  </a:lnTo>
                  <a:lnTo>
                    <a:pt x="664" y="169"/>
                  </a:lnTo>
                  <a:lnTo>
                    <a:pt x="691" y="181"/>
                  </a:lnTo>
                  <a:lnTo>
                    <a:pt x="714" y="192"/>
                  </a:lnTo>
                  <a:lnTo>
                    <a:pt x="739" y="205"/>
                  </a:lnTo>
                  <a:lnTo>
                    <a:pt x="760" y="217"/>
                  </a:lnTo>
                  <a:lnTo>
                    <a:pt x="781" y="230"/>
                  </a:lnTo>
                  <a:lnTo>
                    <a:pt x="799" y="246"/>
                  </a:lnTo>
                  <a:lnTo>
                    <a:pt x="814" y="261"/>
                  </a:lnTo>
                  <a:lnTo>
                    <a:pt x="829" y="278"/>
                  </a:lnTo>
                  <a:lnTo>
                    <a:pt x="843" y="296"/>
                  </a:lnTo>
                  <a:lnTo>
                    <a:pt x="854" y="313"/>
                  </a:lnTo>
                  <a:lnTo>
                    <a:pt x="866" y="332"/>
                  </a:lnTo>
                  <a:lnTo>
                    <a:pt x="877" y="351"/>
                  </a:lnTo>
                  <a:lnTo>
                    <a:pt x="887" y="371"/>
                  </a:lnTo>
                  <a:lnTo>
                    <a:pt x="895" y="390"/>
                  </a:lnTo>
                  <a:lnTo>
                    <a:pt x="900" y="411"/>
                  </a:lnTo>
                  <a:lnTo>
                    <a:pt x="908" y="432"/>
                  </a:lnTo>
                  <a:lnTo>
                    <a:pt x="912" y="455"/>
                  </a:lnTo>
                  <a:lnTo>
                    <a:pt x="916" y="476"/>
                  </a:lnTo>
                  <a:lnTo>
                    <a:pt x="918" y="499"/>
                  </a:lnTo>
                  <a:lnTo>
                    <a:pt x="919" y="524"/>
                  </a:lnTo>
                  <a:lnTo>
                    <a:pt x="921" y="549"/>
                  </a:lnTo>
                  <a:lnTo>
                    <a:pt x="919" y="566"/>
                  </a:lnTo>
                  <a:lnTo>
                    <a:pt x="919" y="582"/>
                  </a:lnTo>
                  <a:lnTo>
                    <a:pt x="919" y="599"/>
                  </a:lnTo>
                  <a:lnTo>
                    <a:pt x="918" y="614"/>
                  </a:lnTo>
                  <a:lnTo>
                    <a:pt x="916" y="630"/>
                  </a:lnTo>
                  <a:lnTo>
                    <a:pt x="914" y="643"/>
                  </a:lnTo>
                  <a:lnTo>
                    <a:pt x="912" y="657"/>
                  </a:lnTo>
                  <a:lnTo>
                    <a:pt x="908" y="670"/>
                  </a:lnTo>
                  <a:lnTo>
                    <a:pt x="906" y="683"/>
                  </a:lnTo>
                  <a:lnTo>
                    <a:pt x="902" y="697"/>
                  </a:lnTo>
                  <a:lnTo>
                    <a:pt x="898" y="708"/>
                  </a:lnTo>
                  <a:lnTo>
                    <a:pt x="893" y="720"/>
                  </a:lnTo>
                  <a:lnTo>
                    <a:pt x="889" y="730"/>
                  </a:lnTo>
                  <a:lnTo>
                    <a:pt x="883" y="741"/>
                  </a:lnTo>
                  <a:lnTo>
                    <a:pt x="877" y="751"/>
                  </a:lnTo>
                  <a:lnTo>
                    <a:pt x="871" y="758"/>
                  </a:lnTo>
                  <a:lnTo>
                    <a:pt x="866" y="768"/>
                  </a:lnTo>
                  <a:lnTo>
                    <a:pt x="858" y="776"/>
                  </a:lnTo>
                  <a:lnTo>
                    <a:pt x="852" y="783"/>
                  </a:lnTo>
                  <a:lnTo>
                    <a:pt x="845" y="791"/>
                  </a:lnTo>
                  <a:lnTo>
                    <a:pt x="837" y="797"/>
                  </a:lnTo>
                  <a:lnTo>
                    <a:pt x="827" y="802"/>
                  </a:lnTo>
                  <a:lnTo>
                    <a:pt x="820" y="808"/>
                  </a:lnTo>
                  <a:lnTo>
                    <a:pt x="810" y="812"/>
                  </a:lnTo>
                  <a:lnTo>
                    <a:pt x="800" y="816"/>
                  </a:lnTo>
                  <a:lnTo>
                    <a:pt x="791" y="820"/>
                  </a:lnTo>
                  <a:lnTo>
                    <a:pt x="781" y="824"/>
                  </a:lnTo>
                  <a:lnTo>
                    <a:pt x="770" y="826"/>
                  </a:lnTo>
                  <a:lnTo>
                    <a:pt x="760" y="827"/>
                  </a:lnTo>
                  <a:lnTo>
                    <a:pt x="749" y="829"/>
                  </a:lnTo>
                  <a:lnTo>
                    <a:pt x="735" y="829"/>
                  </a:lnTo>
                  <a:lnTo>
                    <a:pt x="724" y="831"/>
                  </a:lnTo>
                  <a:lnTo>
                    <a:pt x="712" y="829"/>
                  </a:lnTo>
                  <a:lnTo>
                    <a:pt x="703" y="829"/>
                  </a:lnTo>
                  <a:lnTo>
                    <a:pt x="691" y="827"/>
                  </a:lnTo>
                  <a:lnTo>
                    <a:pt x="680" y="826"/>
                  </a:lnTo>
                  <a:lnTo>
                    <a:pt x="668" y="824"/>
                  </a:lnTo>
                  <a:lnTo>
                    <a:pt x="656" y="822"/>
                  </a:lnTo>
                  <a:lnTo>
                    <a:pt x="645" y="818"/>
                  </a:lnTo>
                  <a:lnTo>
                    <a:pt x="633" y="812"/>
                  </a:lnTo>
                  <a:lnTo>
                    <a:pt x="622" y="808"/>
                  </a:lnTo>
                  <a:lnTo>
                    <a:pt x="610" y="802"/>
                  </a:lnTo>
                  <a:lnTo>
                    <a:pt x="599" y="797"/>
                  </a:lnTo>
                  <a:lnTo>
                    <a:pt x="587" y="789"/>
                  </a:lnTo>
                  <a:lnTo>
                    <a:pt x="574" y="783"/>
                  </a:lnTo>
                  <a:lnTo>
                    <a:pt x="562" y="774"/>
                  </a:lnTo>
                  <a:lnTo>
                    <a:pt x="551" y="766"/>
                  </a:lnTo>
                  <a:lnTo>
                    <a:pt x="539" y="756"/>
                  </a:lnTo>
                  <a:lnTo>
                    <a:pt x="528" y="747"/>
                  </a:lnTo>
                  <a:lnTo>
                    <a:pt x="516" y="737"/>
                  </a:lnTo>
                  <a:lnTo>
                    <a:pt x="505" y="726"/>
                  </a:lnTo>
                  <a:lnTo>
                    <a:pt x="491" y="714"/>
                  </a:lnTo>
                  <a:lnTo>
                    <a:pt x="480" y="703"/>
                  </a:lnTo>
                  <a:lnTo>
                    <a:pt x="466" y="689"/>
                  </a:lnTo>
                  <a:lnTo>
                    <a:pt x="455" y="676"/>
                  </a:lnTo>
                  <a:lnTo>
                    <a:pt x="441" y="662"/>
                  </a:lnTo>
                  <a:lnTo>
                    <a:pt x="426" y="649"/>
                  </a:lnTo>
                  <a:lnTo>
                    <a:pt x="413" y="634"/>
                  </a:lnTo>
                  <a:lnTo>
                    <a:pt x="399" y="618"/>
                  </a:lnTo>
                  <a:lnTo>
                    <a:pt x="384" y="601"/>
                  </a:lnTo>
                  <a:lnTo>
                    <a:pt x="370" y="584"/>
                  </a:lnTo>
                  <a:lnTo>
                    <a:pt x="355" y="566"/>
                  </a:lnTo>
                  <a:lnTo>
                    <a:pt x="340" y="549"/>
                  </a:lnTo>
                  <a:lnTo>
                    <a:pt x="324" y="530"/>
                  </a:lnTo>
                  <a:lnTo>
                    <a:pt x="307" y="511"/>
                  </a:lnTo>
                  <a:lnTo>
                    <a:pt x="292" y="490"/>
                  </a:lnTo>
                  <a:lnTo>
                    <a:pt x="276" y="468"/>
                  </a:lnTo>
                  <a:lnTo>
                    <a:pt x="259" y="447"/>
                  </a:lnTo>
                  <a:lnTo>
                    <a:pt x="242" y="426"/>
                  </a:lnTo>
                  <a:lnTo>
                    <a:pt x="225" y="403"/>
                  </a:lnTo>
                  <a:lnTo>
                    <a:pt x="207" y="380"/>
                  </a:lnTo>
                  <a:lnTo>
                    <a:pt x="190" y="355"/>
                  </a:lnTo>
                  <a:lnTo>
                    <a:pt x="171" y="330"/>
                  </a:lnTo>
                  <a:lnTo>
                    <a:pt x="154" y="305"/>
                  </a:lnTo>
                  <a:lnTo>
                    <a:pt x="134" y="280"/>
                  </a:lnTo>
                  <a:lnTo>
                    <a:pt x="115" y="253"/>
                  </a:lnTo>
                  <a:lnTo>
                    <a:pt x="98" y="227"/>
                  </a:lnTo>
                  <a:lnTo>
                    <a:pt x="79" y="198"/>
                  </a:lnTo>
                  <a:lnTo>
                    <a:pt x="58" y="169"/>
                  </a:lnTo>
                  <a:lnTo>
                    <a:pt x="38" y="140"/>
                  </a:lnTo>
                  <a:lnTo>
                    <a:pt x="29" y="131"/>
                  </a:lnTo>
                  <a:lnTo>
                    <a:pt x="21" y="119"/>
                  </a:lnTo>
                  <a:lnTo>
                    <a:pt x="15" y="109"/>
                  </a:lnTo>
                  <a:lnTo>
                    <a:pt x="10" y="102"/>
                  </a:lnTo>
                  <a:lnTo>
                    <a:pt x="6" y="92"/>
                  </a:lnTo>
                  <a:lnTo>
                    <a:pt x="2" y="83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2" y="60"/>
                  </a:lnTo>
                  <a:lnTo>
                    <a:pt x="4" y="52"/>
                  </a:lnTo>
                  <a:lnTo>
                    <a:pt x="6" y="44"/>
                  </a:lnTo>
                  <a:lnTo>
                    <a:pt x="8" y="38"/>
                  </a:lnTo>
                  <a:lnTo>
                    <a:pt x="11" y="31"/>
                  </a:lnTo>
                  <a:lnTo>
                    <a:pt x="15" y="27"/>
                  </a:lnTo>
                  <a:lnTo>
                    <a:pt x="17" y="21"/>
                  </a:lnTo>
                  <a:lnTo>
                    <a:pt x="23" y="17"/>
                  </a:lnTo>
                  <a:lnTo>
                    <a:pt x="27" y="13"/>
                  </a:lnTo>
                  <a:lnTo>
                    <a:pt x="31" y="10"/>
                  </a:lnTo>
                  <a:lnTo>
                    <a:pt x="36" y="6"/>
                  </a:lnTo>
                  <a:lnTo>
                    <a:pt x="40" y="4"/>
                  </a:lnTo>
                  <a:lnTo>
                    <a:pt x="46" y="2"/>
                  </a:lnTo>
                  <a:lnTo>
                    <a:pt x="52" y="2"/>
                  </a:lnTo>
                  <a:lnTo>
                    <a:pt x="58" y="0"/>
                  </a:lnTo>
                  <a:lnTo>
                    <a:pt x="6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25"/>
            <p:cNvSpPr>
              <a:spLocks/>
            </p:cNvSpPr>
            <p:nvPr/>
          </p:nvSpPr>
          <p:spPr bwMode="auto">
            <a:xfrm>
              <a:off x="3048000" y="2895600"/>
              <a:ext cx="749300" cy="682625"/>
            </a:xfrm>
            <a:custGeom>
              <a:avLst/>
              <a:gdLst>
                <a:gd name="T0" fmla="*/ 76234930 w 944"/>
                <a:gd name="T1" fmla="*/ 1260475 h 860"/>
                <a:gd name="T2" fmla="*/ 134198534 w 944"/>
                <a:gd name="T3" fmla="*/ 10710863 h 860"/>
                <a:gd name="T4" fmla="*/ 195941949 w 944"/>
                <a:gd name="T5" fmla="*/ 27721723 h 860"/>
                <a:gd name="T6" fmla="*/ 268397067 w 944"/>
                <a:gd name="T7" fmla="*/ 49772886 h 860"/>
                <a:gd name="T8" fmla="*/ 334550556 w 944"/>
                <a:gd name="T9" fmla="*/ 72454298 h 860"/>
                <a:gd name="T10" fmla="*/ 394404847 w 944"/>
                <a:gd name="T11" fmla="*/ 95765935 h 860"/>
                <a:gd name="T12" fmla="*/ 446067739 w 944"/>
                <a:gd name="T13" fmla="*/ 119707834 h 860"/>
                <a:gd name="T14" fmla="*/ 489540622 w 944"/>
                <a:gd name="T15" fmla="*/ 145538833 h 860"/>
                <a:gd name="T16" fmla="*/ 524822800 w 944"/>
                <a:gd name="T17" fmla="*/ 174521019 h 860"/>
                <a:gd name="T18" fmla="*/ 551284037 w 944"/>
                <a:gd name="T19" fmla="*/ 207913278 h 860"/>
                <a:gd name="T20" fmla="*/ 572075519 w 944"/>
                <a:gd name="T21" fmla="*/ 245715661 h 860"/>
                <a:gd name="T22" fmla="*/ 586566215 w 944"/>
                <a:gd name="T23" fmla="*/ 286667593 h 860"/>
                <a:gd name="T24" fmla="*/ 593497239 w 944"/>
                <a:gd name="T25" fmla="*/ 331400949 h 860"/>
                <a:gd name="T26" fmla="*/ 594756920 w 944"/>
                <a:gd name="T27" fmla="*/ 374873037 h 860"/>
                <a:gd name="T28" fmla="*/ 593497239 w 944"/>
                <a:gd name="T29" fmla="*/ 405114903 h 860"/>
                <a:gd name="T30" fmla="*/ 589086371 w 944"/>
                <a:gd name="T31" fmla="*/ 432836713 h 860"/>
                <a:gd name="T32" fmla="*/ 582786379 w 944"/>
                <a:gd name="T33" fmla="*/ 457408825 h 860"/>
                <a:gd name="T34" fmla="*/ 575856150 w 944"/>
                <a:gd name="T35" fmla="*/ 478829750 h 860"/>
                <a:gd name="T36" fmla="*/ 564515052 w 944"/>
                <a:gd name="T37" fmla="*/ 497101076 h 860"/>
                <a:gd name="T38" fmla="*/ 552544512 w 944"/>
                <a:gd name="T39" fmla="*/ 511591772 h 860"/>
                <a:gd name="T40" fmla="*/ 536793341 w 944"/>
                <a:gd name="T41" fmla="*/ 523562312 h 860"/>
                <a:gd name="T42" fmla="*/ 519782489 w 944"/>
                <a:gd name="T43" fmla="*/ 533642934 h 860"/>
                <a:gd name="T44" fmla="*/ 500251482 w 944"/>
                <a:gd name="T45" fmla="*/ 539313483 h 860"/>
                <a:gd name="T46" fmla="*/ 478829762 w 944"/>
                <a:gd name="T47" fmla="*/ 541833638 h 860"/>
                <a:gd name="T48" fmla="*/ 456778599 w 944"/>
                <a:gd name="T49" fmla="*/ 540573957 h 860"/>
                <a:gd name="T50" fmla="*/ 436617354 w 944"/>
                <a:gd name="T51" fmla="*/ 537423565 h 860"/>
                <a:gd name="T52" fmla="*/ 413305617 w 944"/>
                <a:gd name="T53" fmla="*/ 528602623 h 860"/>
                <a:gd name="T54" fmla="*/ 391884692 w 944"/>
                <a:gd name="T55" fmla="*/ 516632083 h 860"/>
                <a:gd name="T56" fmla="*/ 367312579 w 944"/>
                <a:gd name="T57" fmla="*/ 502141387 h 860"/>
                <a:gd name="T58" fmla="*/ 344631179 w 944"/>
                <a:gd name="T59" fmla="*/ 485130536 h 860"/>
                <a:gd name="T60" fmla="*/ 321319541 w 944"/>
                <a:gd name="T61" fmla="*/ 464339054 h 860"/>
                <a:gd name="T62" fmla="*/ 297378460 w 944"/>
                <a:gd name="T63" fmla="*/ 440397180 h 860"/>
                <a:gd name="T64" fmla="*/ 270917223 w 944"/>
                <a:gd name="T65" fmla="*/ 411415689 h 860"/>
                <a:gd name="T66" fmla="*/ 243195511 w 944"/>
                <a:gd name="T67" fmla="*/ 379913348 h 860"/>
                <a:gd name="T68" fmla="*/ 212953644 w 944"/>
                <a:gd name="T69" fmla="*/ 344631170 h 860"/>
                <a:gd name="T70" fmla="*/ 181451253 w 944"/>
                <a:gd name="T71" fmla="*/ 306198600 h 860"/>
                <a:gd name="T72" fmla="*/ 148689230 w 944"/>
                <a:gd name="T73" fmla="*/ 262726512 h 860"/>
                <a:gd name="T74" fmla="*/ 113407052 w 944"/>
                <a:gd name="T75" fmla="*/ 216733475 h 860"/>
                <a:gd name="T76" fmla="*/ 77494611 w 944"/>
                <a:gd name="T77" fmla="*/ 165700078 h 860"/>
                <a:gd name="T78" fmla="*/ 39692265 w 944"/>
                <a:gd name="T79" fmla="*/ 112776811 h 860"/>
                <a:gd name="T80" fmla="*/ 14490702 w 944"/>
                <a:gd name="T81" fmla="*/ 77494609 h 860"/>
                <a:gd name="T82" fmla="*/ 3780632 w 944"/>
                <a:gd name="T83" fmla="*/ 57963602 h 860"/>
                <a:gd name="T84" fmla="*/ 0 w 944"/>
                <a:gd name="T85" fmla="*/ 42212419 h 860"/>
                <a:gd name="T86" fmla="*/ 2520156 w 944"/>
                <a:gd name="T87" fmla="*/ 27721723 h 860"/>
                <a:gd name="T88" fmla="*/ 8190707 w 944"/>
                <a:gd name="T89" fmla="*/ 17010858 h 860"/>
                <a:gd name="T90" fmla="*/ 15751177 w 944"/>
                <a:gd name="T91" fmla="*/ 8820151 h 860"/>
                <a:gd name="T92" fmla="*/ 25201562 w 944"/>
                <a:gd name="T93" fmla="*/ 2520156 h 860"/>
                <a:gd name="T94" fmla="*/ 35912428 w 944"/>
                <a:gd name="T95" fmla="*/ 0 h 860"/>
                <a:gd name="T96" fmla="*/ 39692265 w 944"/>
                <a:gd name="T97" fmla="*/ 0 h 8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44"/>
                <a:gd name="T148" fmla="*/ 0 h 860"/>
                <a:gd name="T149" fmla="*/ 944 w 944"/>
                <a:gd name="T150" fmla="*/ 860 h 8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44" h="860">
                  <a:moveTo>
                    <a:pt x="63" y="0"/>
                  </a:moveTo>
                  <a:lnTo>
                    <a:pt x="92" y="0"/>
                  </a:lnTo>
                  <a:lnTo>
                    <a:pt x="121" y="2"/>
                  </a:lnTo>
                  <a:lnTo>
                    <a:pt x="151" y="6"/>
                  </a:lnTo>
                  <a:lnTo>
                    <a:pt x="182" y="12"/>
                  </a:lnTo>
                  <a:lnTo>
                    <a:pt x="213" y="17"/>
                  </a:lnTo>
                  <a:lnTo>
                    <a:pt x="245" y="25"/>
                  </a:lnTo>
                  <a:lnTo>
                    <a:pt x="276" y="35"/>
                  </a:lnTo>
                  <a:lnTo>
                    <a:pt x="311" y="44"/>
                  </a:lnTo>
                  <a:lnTo>
                    <a:pt x="349" y="56"/>
                  </a:lnTo>
                  <a:lnTo>
                    <a:pt x="388" y="67"/>
                  </a:lnTo>
                  <a:lnTo>
                    <a:pt x="426" y="79"/>
                  </a:lnTo>
                  <a:lnTo>
                    <a:pt x="462" y="90"/>
                  </a:lnTo>
                  <a:lnTo>
                    <a:pt x="497" y="102"/>
                  </a:lnTo>
                  <a:lnTo>
                    <a:pt x="531" y="115"/>
                  </a:lnTo>
                  <a:lnTo>
                    <a:pt x="564" y="127"/>
                  </a:lnTo>
                  <a:lnTo>
                    <a:pt x="595" y="138"/>
                  </a:lnTo>
                  <a:lnTo>
                    <a:pt x="626" y="152"/>
                  </a:lnTo>
                  <a:lnTo>
                    <a:pt x="654" y="163"/>
                  </a:lnTo>
                  <a:lnTo>
                    <a:pt x="681" y="177"/>
                  </a:lnTo>
                  <a:lnTo>
                    <a:pt x="708" y="190"/>
                  </a:lnTo>
                  <a:lnTo>
                    <a:pt x="733" y="204"/>
                  </a:lnTo>
                  <a:lnTo>
                    <a:pt x="756" y="217"/>
                  </a:lnTo>
                  <a:lnTo>
                    <a:pt x="777" y="231"/>
                  </a:lnTo>
                  <a:lnTo>
                    <a:pt x="798" y="244"/>
                  </a:lnTo>
                  <a:lnTo>
                    <a:pt x="816" y="261"/>
                  </a:lnTo>
                  <a:lnTo>
                    <a:pt x="833" y="277"/>
                  </a:lnTo>
                  <a:lnTo>
                    <a:pt x="846" y="294"/>
                  </a:lnTo>
                  <a:lnTo>
                    <a:pt x="862" y="311"/>
                  </a:lnTo>
                  <a:lnTo>
                    <a:pt x="875" y="330"/>
                  </a:lnTo>
                  <a:lnTo>
                    <a:pt x="887" y="350"/>
                  </a:lnTo>
                  <a:lnTo>
                    <a:pt x="898" y="369"/>
                  </a:lnTo>
                  <a:lnTo>
                    <a:pt x="908" y="390"/>
                  </a:lnTo>
                  <a:lnTo>
                    <a:pt x="915" y="411"/>
                  </a:lnTo>
                  <a:lnTo>
                    <a:pt x="923" y="432"/>
                  </a:lnTo>
                  <a:lnTo>
                    <a:pt x="931" y="455"/>
                  </a:lnTo>
                  <a:lnTo>
                    <a:pt x="935" y="478"/>
                  </a:lnTo>
                  <a:lnTo>
                    <a:pt x="938" y="503"/>
                  </a:lnTo>
                  <a:lnTo>
                    <a:pt x="942" y="526"/>
                  </a:lnTo>
                  <a:lnTo>
                    <a:pt x="944" y="553"/>
                  </a:lnTo>
                  <a:lnTo>
                    <a:pt x="944" y="578"/>
                  </a:lnTo>
                  <a:lnTo>
                    <a:pt x="944" y="595"/>
                  </a:lnTo>
                  <a:lnTo>
                    <a:pt x="944" y="613"/>
                  </a:lnTo>
                  <a:lnTo>
                    <a:pt x="942" y="628"/>
                  </a:lnTo>
                  <a:lnTo>
                    <a:pt x="942" y="643"/>
                  </a:lnTo>
                  <a:lnTo>
                    <a:pt x="940" y="659"/>
                  </a:lnTo>
                  <a:lnTo>
                    <a:pt x="938" y="674"/>
                  </a:lnTo>
                  <a:lnTo>
                    <a:pt x="935" y="687"/>
                  </a:lnTo>
                  <a:lnTo>
                    <a:pt x="933" y="701"/>
                  </a:lnTo>
                  <a:lnTo>
                    <a:pt x="929" y="714"/>
                  </a:lnTo>
                  <a:lnTo>
                    <a:pt x="925" y="726"/>
                  </a:lnTo>
                  <a:lnTo>
                    <a:pt x="921" y="737"/>
                  </a:lnTo>
                  <a:lnTo>
                    <a:pt x="917" y="749"/>
                  </a:lnTo>
                  <a:lnTo>
                    <a:pt x="914" y="760"/>
                  </a:lnTo>
                  <a:lnTo>
                    <a:pt x="908" y="770"/>
                  </a:lnTo>
                  <a:lnTo>
                    <a:pt x="902" y="780"/>
                  </a:lnTo>
                  <a:lnTo>
                    <a:pt x="896" y="789"/>
                  </a:lnTo>
                  <a:lnTo>
                    <a:pt x="890" y="797"/>
                  </a:lnTo>
                  <a:lnTo>
                    <a:pt x="883" y="806"/>
                  </a:lnTo>
                  <a:lnTo>
                    <a:pt x="877" y="812"/>
                  </a:lnTo>
                  <a:lnTo>
                    <a:pt x="869" y="820"/>
                  </a:lnTo>
                  <a:lnTo>
                    <a:pt x="862" y="826"/>
                  </a:lnTo>
                  <a:lnTo>
                    <a:pt x="852" y="831"/>
                  </a:lnTo>
                  <a:lnTo>
                    <a:pt x="844" y="837"/>
                  </a:lnTo>
                  <a:lnTo>
                    <a:pt x="835" y="843"/>
                  </a:lnTo>
                  <a:lnTo>
                    <a:pt x="825" y="847"/>
                  </a:lnTo>
                  <a:lnTo>
                    <a:pt x="816" y="851"/>
                  </a:lnTo>
                  <a:lnTo>
                    <a:pt x="806" y="853"/>
                  </a:lnTo>
                  <a:lnTo>
                    <a:pt x="794" y="856"/>
                  </a:lnTo>
                  <a:lnTo>
                    <a:pt x="783" y="858"/>
                  </a:lnTo>
                  <a:lnTo>
                    <a:pt x="771" y="858"/>
                  </a:lnTo>
                  <a:lnTo>
                    <a:pt x="760" y="860"/>
                  </a:lnTo>
                  <a:lnTo>
                    <a:pt x="748" y="860"/>
                  </a:lnTo>
                  <a:lnTo>
                    <a:pt x="737" y="860"/>
                  </a:lnTo>
                  <a:lnTo>
                    <a:pt x="725" y="858"/>
                  </a:lnTo>
                  <a:lnTo>
                    <a:pt x="716" y="856"/>
                  </a:lnTo>
                  <a:lnTo>
                    <a:pt x="704" y="854"/>
                  </a:lnTo>
                  <a:lnTo>
                    <a:pt x="693" y="853"/>
                  </a:lnTo>
                  <a:lnTo>
                    <a:pt x="681" y="849"/>
                  </a:lnTo>
                  <a:lnTo>
                    <a:pt x="670" y="845"/>
                  </a:lnTo>
                  <a:lnTo>
                    <a:pt x="656" y="839"/>
                  </a:lnTo>
                  <a:lnTo>
                    <a:pt x="645" y="833"/>
                  </a:lnTo>
                  <a:lnTo>
                    <a:pt x="633" y="828"/>
                  </a:lnTo>
                  <a:lnTo>
                    <a:pt x="622" y="820"/>
                  </a:lnTo>
                  <a:lnTo>
                    <a:pt x="608" y="814"/>
                  </a:lnTo>
                  <a:lnTo>
                    <a:pt x="595" y="806"/>
                  </a:lnTo>
                  <a:lnTo>
                    <a:pt x="583" y="797"/>
                  </a:lnTo>
                  <a:lnTo>
                    <a:pt x="570" y="787"/>
                  </a:lnTo>
                  <a:lnTo>
                    <a:pt x="558" y="780"/>
                  </a:lnTo>
                  <a:lnTo>
                    <a:pt x="547" y="770"/>
                  </a:lnTo>
                  <a:lnTo>
                    <a:pt x="535" y="758"/>
                  </a:lnTo>
                  <a:lnTo>
                    <a:pt x="522" y="749"/>
                  </a:lnTo>
                  <a:lnTo>
                    <a:pt x="510" y="737"/>
                  </a:lnTo>
                  <a:lnTo>
                    <a:pt x="497" y="724"/>
                  </a:lnTo>
                  <a:lnTo>
                    <a:pt x="484" y="712"/>
                  </a:lnTo>
                  <a:lnTo>
                    <a:pt x="472" y="699"/>
                  </a:lnTo>
                  <a:lnTo>
                    <a:pt x="457" y="684"/>
                  </a:lnTo>
                  <a:lnTo>
                    <a:pt x="443" y="668"/>
                  </a:lnTo>
                  <a:lnTo>
                    <a:pt x="430" y="653"/>
                  </a:lnTo>
                  <a:lnTo>
                    <a:pt x="414" y="638"/>
                  </a:lnTo>
                  <a:lnTo>
                    <a:pt x="401" y="620"/>
                  </a:lnTo>
                  <a:lnTo>
                    <a:pt x="386" y="603"/>
                  </a:lnTo>
                  <a:lnTo>
                    <a:pt x="370" y="586"/>
                  </a:lnTo>
                  <a:lnTo>
                    <a:pt x="353" y="567"/>
                  </a:lnTo>
                  <a:lnTo>
                    <a:pt x="338" y="547"/>
                  </a:lnTo>
                  <a:lnTo>
                    <a:pt x="322" y="526"/>
                  </a:lnTo>
                  <a:lnTo>
                    <a:pt x="305" y="507"/>
                  </a:lnTo>
                  <a:lnTo>
                    <a:pt x="288" y="486"/>
                  </a:lnTo>
                  <a:lnTo>
                    <a:pt x="270" y="463"/>
                  </a:lnTo>
                  <a:lnTo>
                    <a:pt x="253" y="440"/>
                  </a:lnTo>
                  <a:lnTo>
                    <a:pt x="236" y="417"/>
                  </a:lnTo>
                  <a:lnTo>
                    <a:pt x="217" y="394"/>
                  </a:lnTo>
                  <a:lnTo>
                    <a:pt x="199" y="369"/>
                  </a:lnTo>
                  <a:lnTo>
                    <a:pt x="180" y="344"/>
                  </a:lnTo>
                  <a:lnTo>
                    <a:pt x="161" y="317"/>
                  </a:lnTo>
                  <a:lnTo>
                    <a:pt x="144" y="290"/>
                  </a:lnTo>
                  <a:lnTo>
                    <a:pt x="123" y="263"/>
                  </a:lnTo>
                  <a:lnTo>
                    <a:pt x="103" y="236"/>
                  </a:lnTo>
                  <a:lnTo>
                    <a:pt x="84" y="208"/>
                  </a:lnTo>
                  <a:lnTo>
                    <a:pt x="63" y="179"/>
                  </a:lnTo>
                  <a:lnTo>
                    <a:pt x="44" y="148"/>
                  </a:lnTo>
                  <a:lnTo>
                    <a:pt x="32" y="135"/>
                  </a:lnTo>
                  <a:lnTo>
                    <a:pt x="23" y="123"/>
                  </a:lnTo>
                  <a:lnTo>
                    <a:pt x="15" y="112"/>
                  </a:lnTo>
                  <a:lnTo>
                    <a:pt x="9" y="102"/>
                  </a:lnTo>
                  <a:lnTo>
                    <a:pt x="6" y="92"/>
                  </a:lnTo>
                  <a:lnTo>
                    <a:pt x="2" y="85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0" y="60"/>
                  </a:lnTo>
                  <a:lnTo>
                    <a:pt x="2" y="52"/>
                  </a:lnTo>
                  <a:lnTo>
                    <a:pt x="4" y="44"/>
                  </a:lnTo>
                  <a:lnTo>
                    <a:pt x="7" y="39"/>
                  </a:lnTo>
                  <a:lnTo>
                    <a:pt x="9" y="31"/>
                  </a:lnTo>
                  <a:lnTo>
                    <a:pt x="13" y="27"/>
                  </a:lnTo>
                  <a:lnTo>
                    <a:pt x="17" y="21"/>
                  </a:lnTo>
                  <a:lnTo>
                    <a:pt x="21" y="17"/>
                  </a:lnTo>
                  <a:lnTo>
                    <a:pt x="25" y="14"/>
                  </a:lnTo>
                  <a:lnTo>
                    <a:pt x="30" y="10"/>
                  </a:lnTo>
                  <a:lnTo>
                    <a:pt x="34" y="6"/>
                  </a:lnTo>
                  <a:lnTo>
                    <a:pt x="40" y="4"/>
                  </a:lnTo>
                  <a:lnTo>
                    <a:pt x="46" y="2"/>
                  </a:lnTo>
                  <a:lnTo>
                    <a:pt x="52" y="2"/>
                  </a:lnTo>
                  <a:lnTo>
                    <a:pt x="57" y="0"/>
                  </a:lnTo>
                  <a:lnTo>
                    <a:pt x="6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6"/>
            <p:cNvSpPr>
              <a:spLocks/>
            </p:cNvSpPr>
            <p:nvPr/>
          </p:nvSpPr>
          <p:spPr bwMode="auto">
            <a:xfrm>
              <a:off x="3178175" y="3906838"/>
              <a:ext cx="946150" cy="2025650"/>
            </a:xfrm>
            <a:custGeom>
              <a:avLst/>
              <a:gdLst>
                <a:gd name="T0" fmla="*/ 728955294 w 1192"/>
                <a:gd name="T1" fmla="*/ 1260969 h 2551"/>
                <a:gd name="T2" fmla="*/ 740295595 w 1192"/>
                <a:gd name="T3" fmla="*/ 8197093 h 2551"/>
                <a:gd name="T4" fmla="*/ 747226617 w 1192"/>
                <a:gd name="T5" fmla="*/ 20177092 h 2551"/>
                <a:gd name="T6" fmla="*/ 751006453 w 1192"/>
                <a:gd name="T7" fmla="*/ 37201763 h 2551"/>
                <a:gd name="T8" fmla="*/ 748486298 w 1192"/>
                <a:gd name="T9" fmla="*/ 72511279 h 2551"/>
                <a:gd name="T10" fmla="*/ 740295595 w 1192"/>
                <a:gd name="T11" fmla="*/ 122323535 h 2551"/>
                <a:gd name="T12" fmla="*/ 723284746 w 1192"/>
                <a:gd name="T13" fmla="*/ 185376731 h 2551"/>
                <a:gd name="T14" fmla="*/ 701233586 w 1192"/>
                <a:gd name="T15" fmla="*/ 260409972 h 2551"/>
                <a:gd name="T16" fmla="*/ 653980874 w 1192"/>
                <a:gd name="T17" fmla="*/ 407955213 h 2551"/>
                <a:gd name="T18" fmla="*/ 592236675 w 1192"/>
                <a:gd name="T19" fmla="*/ 585765387 h 2551"/>
                <a:gd name="T20" fmla="*/ 521042091 w 1192"/>
                <a:gd name="T21" fmla="*/ 775555459 h 2551"/>
                <a:gd name="T22" fmla="*/ 443547517 w 1192"/>
                <a:gd name="T23" fmla="*/ 980478941 h 2551"/>
                <a:gd name="T24" fmla="*/ 402594697 w 1192"/>
                <a:gd name="T25" fmla="*/ 1096496789 h 2551"/>
                <a:gd name="T26" fmla="*/ 373613309 w 1192"/>
                <a:gd name="T27" fmla="*/ 1188554645 h 2551"/>
                <a:gd name="T28" fmla="*/ 343371446 w 1192"/>
                <a:gd name="T29" fmla="*/ 1291331529 h 2551"/>
                <a:gd name="T30" fmla="*/ 310609428 w 1192"/>
                <a:gd name="T31" fmla="*/ 1405457925 h 2551"/>
                <a:gd name="T32" fmla="*/ 294858260 w 1192"/>
                <a:gd name="T33" fmla="*/ 1466619667 h 2551"/>
                <a:gd name="T34" fmla="*/ 284147402 w 1192"/>
                <a:gd name="T35" fmla="*/ 1503190934 h 2551"/>
                <a:gd name="T36" fmla="*/ 272176863 w 1192"/>
                <a:gd name="T37" fmla="*/ 1534717532 h 2551"/>
                <a:gd name="T38" fmla="*/ 258945849 w 1192"/>
                <a:gd name="T39" fmla="*/ 1559938492 h 2551"/>
                <a:gd name="T40" fmla="*/ 245714836 w 1192"/>
                <a:gd name="T41" fmla="*/ 1580746063 h 2551"/>
                <a:gd name="T42" fmla="*/ 231854379 w 1192"/>
                <a:gd name="T43" fmla="*/ 1595248790 h 2551"/>
                <a:gd name="T44" fmla="*/ 217363685 w 1192"/>
                <a:gd name="T45" fmla="*/ 1603445880 h 2551"/>
                <a:gd name="T46" fmla="*/ 202872148 w 1192"/>
                <a:gd name="T47" fmla="*/ 1608489755 h 2551"/>
                <a:gd name="T48" fmla="*/ 178931070 w 1192"/>
                <a:gd name="T49" fmla="*/ 1602184118 h 2551"/>
                <a:gd name="T50" fmla="*/ 151209363 w 1192"/>
                <a:gd name="T51" fmla="*/ 1578224126 h 2551"/>
                <a:gd name="T52" fmla="*/ 132938039 w 1192"/>
                <a:gd name="T53" fmla="*/ 1554264134 h 2551"/>
                <a:gd name="T54" fmla="*/ 118447345 w 1192"/>
                <a:gd name="T55" fmla="*/ 1528411894 h 2551"/>
                <a:gd name="T56" fmla="*/ 102696151 w 1192"/>
                <a:gd name="T57" fmla="*/ 1498146265 h 2551"/>
                <a:gd name="T58" fmla="*/ 86945777 w 1192"/>
                <a:gd name="T59" fmla="*/ 1463467246 h 2551"/>
                <a:gd name="T60" fmla="*/ 68674453 w 1192"/>
                <a:gd name="T61" fmla="*/ 1407350172 h 2551"/>
                <a:gd name="T62" fmla="*/ 50403117 w 1192"/>
                <a:gd name="T63" fmla="*/ 1351862788 h 2551"/>
                <a:gd name="T64" fmla="*/ 35912423 w 1192"/>
                <a:gd name="T65" fmla="*/ 1300789588 h 2551"/>
                <a:gd name="T66" fmla="*/ 22681403 w 1192"/>
                <a:gd name="T67" fmla="*/ 1256022025 h 2551"/>
                <a:gd name="T68" fmla="*/ 13231020 w 1192"/>
                <a:gd name="T69" fmla="*/ 1217559306 h 2551"/>
                <a:gd name="T70" fmla="*/ 5670549 w 1192"/>
                <a:gd name="T71" fmla="*/ 1183510771 h 2551"/>
                <a:gd name="T72" fmla="*/ 1260475 w 1192"/>
                <a:gd name="T73" fmla="*/ 1154506110 h 2551"/>
                <a:gd name="T74" fmla="*/ 0 w 1192"/>
                <a:gd name="T75" fmla="*/ 1131807087 h 2551"/>
                <a:gd name="T76" fmla="*/ 1260475 w 1192"/>
                <a:gd name="T77" fmla="*/ 1104063395 h 2551"/>
                <a:gd name="T78" fmla="*/ 10710861 w 1192"/>
                <a:gd name="T79" fmla="*/ 1072536797 h 2551"/>
                <a:gd name="T80" fmla="*/ 28981401 w 1192"/>
                <a:gd name="T81" fmla="*/ 1043532136 h 2551"/>
                <a:gd name="T82" fmla="*/ 55443440 w 1192"/>
                <a:gd name="T83" fmla="*/ 1016418929 h 2551"/>
                <a:gd name="T84" fmla="*/ 110886879 w 1192"/>
                <a:gd name="T85" fmla="*/ 972912335 h 2551"/>
                <a:gd name="T86" fmla="*/ 171370604 w 1192"/>
                <a:gd name="T87" fmla="*/ 914903808 h 2551"/>
                <a:gd name="T88" fmla="*/ 228703987 w 1192"/>
                <a:gd name="T89" fmla="*/ 848697396 h 2551"/>
                <a:gd name="T90" fmla="*/ 279107091 w 1192"/>
                <a:gd name="T91" fmla="*/ 773664006 h 2551"/>
                <a:gd name="T92" fmla="*/ 320690049 w 1192"/>
                <a:gd name="T93" fmla="*/ 710610810 h 2551"/>
                <a:gd name="T94" fmla="*/ 360382295 w 1192"/>
                <a:gd name="T95" fmla="*/ 646296646 h 2551"/>
                <a:gd name="T96" fmla="*/ 402594697 w 1192"/>
                <a:gd name="T97" fmla="*/ 573785391 h 2551"/>
                <a:gd name="T98" fmla="*/ 448587827 w 1192"/>
                <a:gd name="T99" fmla="*/ 491185594 h 2551"/>
                <a:gd name="T100" fmla="*/ 497101014 w 1192"/>
                <a:gd name="T101" fmla="*/ 399127638 h 2551"/>
                <a:gd name="T102" fmla="*/ 547504118 w 1192"/>
                <a:gd name="T103" fmla="*/ 298872692 h 2551"/>
                <a:gd name="T104" fmla="*/ 601056821 w 1192"/>
                <a:gd name="T105" fmla="*/ 188529153 h 2551"/>
                <a:gd name="T106" fmla="*/ 656501030 w 1192"/>
                <a:gd name="T107" fmla="*/ 68728373 h 2551"/>
                <a:gd name="T108" fmla="*/ 691783203 w 1192"/>
                <a:gd name="T109" fmla="*/ 15763702 h 2551"/>
                <a:gd name="T110" fmla="*/ 712573888 w 1192"/>
                <a:gd name="T111" fmla="*/ 1260969 h 2551"/>
                <a:gd name="T112" fmla="*/ 719504910 w 1192"/>
                <a:gd name="T113" fmla="*/ 0 h 25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92"/>
                <a:gd name="T172" fmla="*/ 0 h 2551"/>
                <a:gd name="T173" fmla="*/ 1192 w 1192"/>
                <a:gd name="T174" fmla="*/ 2551 h 255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92" h="2551">
                  <a:moveTo>
                    <a:pt x="1142" y="0"/>
                  </a:moveTo>
                  <a:lnTo>
                    <a:pt x="1148" y="0"/>
                  </a:lnTo>
                  <a:lnTo>
                    <a:pt x="1152" y="2"/>
                  </a:lnTo>
                  <a:lnTo>
                    <a:pt x="1157" y="2"/>
                  </a:lnTo>
                  <a:lnTo>
                    <a:pt x="1163" y="4"/>
                  </a:lnTo>
                  <a:lnTo>
                    <a:pt x="1167" y="8"/>
                  </a:lnTo>
                  <a:lnTo>
                    <a:pt x="1171" y="9"/>
                  </a:lnTo>
                  <a:lnTo>
                    <a:pt x="1175" y="13"/>
                  </a:lnTo>
                  <a:lnTo>
                    <a:pt x="1179" y="17"/>
                  </a:lnTo>
                  <a:lnTo>
                    <a:pt x="1182" y="21"/>
                  </a:lnTo>
                  <a:lnTo>
                    <a:pt x="1184" y="27"/>
                  </a:lnTo>
                  <a:lnTo>
                    <a:pt x="1186" y="32"/>
                  </a:lnTo>
                  <a:lnTo>
                    <a:pt x="1188" y="38"/>
                  </a:lnTo>
                  <a:lnTo>
                    <a:pt x="1190" y="44"/>
                  </a:lnTo>
                  <a:lnTo>
                    <a:pt x="1192" y="52"/>
                  </a:lnTo>
                  <a:lnTo>
                    <a:pt x="1192" y="59"/>
                  </a:lnTo>
                  <a:lnTo>
                    <a:pt x="1192" y="67"/>
                  </a:lnTo>
                  <a:lnTo>
                    <a:pt x="1192" y="82"/>
                  </a:lnTo>
                  <a:lnTo>
                    <a:pt x="1190" y="98"/>
                  </a:lnTo>
                  <a:lnTo>
                    <a:pt x="1188" y="115"/>
                  </a:lnTo>
                  <a:lnTo>
                    <a:pt x="1186" y="132"/>
                  </a:lnTo>
                  <a:lnTo>
                    <a:pt x="1182" y="152"/>
                  </a:lnTo>
                  <a:lnTo>
                    <a:pt x="1179" y="173"/>
                  </a:lnTo>
                  <a:lnTo>
                    <a:pt x="1175" y="194"/>
                  </a:lnTo>
                  <a:lnTo>
                    <a:pt x="1169" y="217"/>
                  </a:lnTo>
                  <a:lnTo>
                    <a:pt x="1163" y="242"/>
                  </a:lnTo>
                  <a:lnTo>
                    <a:pt x="1155" y="267"/>
                  </a:lnTo>
                  <a:lnTo>
                    <a:pt x="1148" y="294"/>
                  </a:lnTo>
                  <a:lnTo>
                    <a:pt x="1140" y="320"/>
                  </a:lnTo>
                  <a:lnTo>
                    <a:pt x="1132" y="351"/>
                  </a:lnTo>
                  <a:lnTo>
                    <a:pt x="1123" y="380"/>
                  </a:lnTo>
                  <a:lnTo>
                    <a:pt x="1113" y="413"/>
                  </a:lnTo>
                  <a:lnTo>
                    <a:pt x="1104" y="445"/>
                  </a:lnTo>
                  <a:lnTo>
                    <a:pt x="1083" y="510"/>
                  </a:lnTo>
                  <a:lnTo>
                    <a:pt x="1061" y="578"/>
                  </a:lnTo>
                  <a:lnTo>
                    <a:pt x="1038" y="647"/>
                  </a:lnTo>
                  <a:lnTo>
                    <a:pt x="1015" y="716"/>
                  </a:lnTo>
                  <a:lnTo>
                    <a:pt x="990" y="785"/>
                  </a:lnTo>
                  <a:lnTo>
                    <a:pt x="965" y="856"/>
                  </a:lnTo>
                  <a:lnTo>
                    <a:pt x="940" y="929"/>
                  </a:lnTo>
                  <a:lnTo>
                    <a:pt x="914" y="1002"/>
                  </a:lnTo>
                  <a:lnTo>
                    <a:pt x="885" y="1077"/>
                  </a:lnTo>
                  <a:lnTo>
                    <a:pt x="858" y="1154"/>
                  </a:lnTo>
                  <a:lnTo>
                    <a:pt x="827" y="1230"/>
                  </a:lnTo>
                  <a:lnTo>
                    <a:pt x="798" y="1311"/>
                  </a:lnTo>
                  <a:lnTo>
                    <a:pt x="768" y="1390"/>
                  </a:lnTo>
                  <a:lnTo>
                    <a:pt x="737" y="1472"/>
                  </a:lnTo>
                  <a:lnTo>
                    <a:pt x="704" y="1555"/>
                  </a:lnTo>
                  <a:lnTo>
                    <a:pt x="672" y="1639"/>
                  </a:lnTo>
                  <a:lnTo>
                    <a:pt x="660" y="1672"/>
                  </a:lnTo>
                  <a:lnTo>
                    <a:pt x="651" y="1704"/>
                  </a:lnTo>
                  <a:lnTo>
                    <a:pt x="639" y="1739"/>
                  </a:lnTo>
                  <a:lnTo>
                    <a:pt x="628" y="1774"/>
                  </a:lnTo>
                  <a:lnTo>
                    <a:pt x="616" y="1810"/>
                  </a:lnTo>
                  <a:lnTo>
                    <a:pt x="605" y="1847"/>
                  </a:lnTo>
                  <a:lnTo>
                    <a:pt x="593" y="1885"/>
                  </a:lnTo>
                  <a:lnTo>
                    <a:pt x="581" y="1923"/>
                  </a:lnTo>
                  <a:lnTo>
                    <a:pt x="570" y="1964"/>
                  </a:lnTo>
                  <a:lnTo>
                    <a:pt x="557" y="2006"/>
                  </a:lnTo>
                  <a:lnTo>
                    <a:pt x="545" y="2048"/>
                  </a:lnTo>
                  <a:lnTo>
                    <a:pt x="532" y="2090"/>
                  </a:lnTo>
                  <a:lnTo>
                    <a:pt x="520" y="2136"/>
                  </a:lnTo>
                  <a:lnTo>
                    <a:pt x="507" y="2181"/>
                  </a:lnTo>
                  <a:lnTo>
                    <a:pt x="493" y="2229"/>
                  </a:lnTo>
                  <a:lnTo>
                    <a:pt x="482" y="2277"/>
                  </a:lnTo>
                  <a:lnTo>
                    <a:pt x="478" y="2294"/>
                  </a:lnTo>
                  <a:lnTo>
                    <a:pt x="472" y="2309"/>
                  </a:lnTo>
                  <a:lnTo>
                    <a:pt x="468" y="2326"/>
                  </a:lnTo>
                  <a:lnTo>
                    <a:pt x="464" y="2342"/>
                  </a:lnTo>
                  <a:lnTo>
                    <a:pt x="461" y="2355"/>
                  </a:lnTo>
                  <a:lnTo>
                    <a:pt x="455" y="2371"/>
                  </a:lnTo>
                  <a:lnTo>
                    <a:pt x="451" y="2384"/>
                  </a:lnTo>
                  <a:lnTo>
                    <a:pt x="445" y="2397"/>
                  </a:lnTo>
                  <a:lnTo>
                    <a:pt x="441" y="2411"/>
                  </a:lnTo>
                  <a:lnTo>
                    <a:pt x="436" y="2422"/>
                  </a:lnTo>
                  <a:lnTo>
                    <a:pt x="432" y="2434"/>
                  </a:lnTo>
                  <a:lnTo>
                    <a:pt x="426" y="2445"/>
                  </a:lnTo>
                  <a:lnTo>
                    <a:pt x="422" y="2455"/>
                  </a:lnTo>
                  <a:lnTo>
                    <a:pt x="416" y="2465"/>
                  </a:lnTo>
                  <a:lnTo>
                    <a:pt x="411" y="2474"/>
                  </a:lnTo>
                  <a:lnTo>
                    <a:pt x="407" y="2484"/>
                  </a:lnTo>
                  <a:lnTo>
                    <a:pt x="401" y="2492"/>
                  </a:lnTo>
                  <a:lnTo>
                    <a:pt x="395" y="2499"/>
                  </a:lnTo>
                  <a:lnTo>
                    <a:pt x="390" y="2507"/>
                  </a:lnTo>
                  <a:lnTo>
                    <a:pt x="386" y="2513"/>
                  </a:lnTo>
                  <a:lnTo>
                    <a:pt x="380" y="2518"/>
                  </a:lnTo>
                  <a:lnTo>
                    <a:pt x="374" y="2524"/>
                  </a:lnTo>
                  <a:lnTo>
                    <a:pt x="368" y="2530"/>
                  </a:lnTo>
                  <a:lnTo>
                    <a:pt x="363" y="2534"/>
                  </a:lnTo>
                  <a:lnTo>
                    <a:pt x="357" y="2538"/>
                  </a:lnTo>
                  <a:lnTo>
                    <a:pt x="351" y="2541"/>
                  </a:lnTo>
                  <a:lnTo>
                    <a:pt x="345" y="2543"/>
                  </a:lnTo>
                  <a:lnTo>
                    <a:pt x="340" y="2547"/>
                  </a:lnTo>
                  <a:lnTo>
                    <a:pt x="334" y="2549"/>
                  </a:lnTo>
                  <a:lnTo>
                    <a:pt x="328" y="2549"/>
                  </a:lnTo>
                  <a:lnTo>
                    <a:pt x="322" y="2551"/>
                  </a:lnTo>
                  <a:lnTo>
                    <a:pt x="317" y="2551"/>
                  </a:lnTo>
                  <a:lnTo>
                    <a:pt x="305" y="2549"/>
                  </a:lnTo>
                  <a:lnTo>
                    <a:pt x="295" y="2547"/>
                  </a:lnTo>
                  <a:lnTo>
                    <a:pt x="284" y="2541"/>
                  </a:lnTo>
                  <a:lnTo>
                    <a:pt x="272" y="2536"/>
                  </a:lnTo>
                  <a:lnTo>
                    <a:pt x="263" y="2526"/>
                  </a:lnTo>
                  <a:lnTo>
                    <a:pt x="251" y="2516"/>
                  </a:lnTo>
                  <a:lnTo>
                    <a:pt x="240" y="2503"/>
                  </a:lnTo>
                  <a:lnTo>
                    <a:pt x="228" y="2490"/>
                  </a:lnTo>
                  <a:lnTo>
                    <a:pt x="223" y="2482"/>
                  </a:lnTo>
                  <a:lnTo>
                    <a:pt x="217" y="2474"/>
                  </a:lnTo>
                  <a:lnTo>
                    <a:pt x="211" y="2465"/>
                  </a:lnTo>
                  <a:lnTo>
                    <a:pt x="205" y="2455"/>
                  </a:lnTo>
                  <a:lnTo>
                    <a:pt x="199" y="2445"/>
                  </a:lnTo>
                  <a:lnTo>
                    <a:pt x="194" y="2436"/>
                  </a:lnTo>
                  <a:lnTo>
                    <a:pt x="188" y="2424"/>
                  </a:lnTo>
                  <a:lnTo>
                    <a:pt x="182" y="2413"/>
                  </a:lnTo>
                  <a:lnTo>
                    <a:pt x="176" y="2401"/>
                  </a:lnTo>
                  <a:lnTo>
                    <a:pt x="171" y="2390"/>
                  </a:lnTo>
                  <a:lnTo>
                    <a:pt x="163" y="2376"/>
                  </a:lnTo>
                  <a:lnTo>
                    <a:pt x="157" y="2363"/>
                  </a:lnTo>
                  <a:lnTo>
                    <a:pt x="151" y="2349"/>
                  </a:lnTo>
                  <a:lnTo>
                    <a:pt x="146" y="2336"/>
                  </a:lnTo>
                  <a:lnTo>
                    <a:pt x="138" y="2321"/>
                  </a:lnTo>
                  <a:lnTo>
                    <a:pt x="132" y="2305"/>
                  </a:lnTo>
                  <a:lnTo>
                    <a:pt x="125" y="2280"/>
                  </a:lnTo>
                  <a:lnTo>
                    <a:pt x="117" y="2257"/>
                  </a:lnTo>
                  <a:lnTo>
                    <a:pt x="109" y="2232"/>
                  </a:lnTo>
                  <a:lnTo>
                    <a:pt x="102" y="2209"/>
                  </a:lnTo>
                  <a:lnTo>
                    <a:pt x="94" y="2188"/>
                  </a:lnTo>
                  <a:lnTo>
                    <a:pt x="88" y="2165"/>
                  </a:lnTo>
                  <a:lnTo>
                    <a:pt x="80" y="2144"/>
                  </a:lnTo>
                  <a:lnTo>
                    <a:pt x="75" y="2123"/>
                  </a:lnTo>
                  <a:lnTo>
                    <a:pt x="69" y="2104"/>
                  </a:lnTo>
                  <a:lnTo>
                    <a:pt x="63" y="2083"/>
                  </a:lnTo>
                  <a:lnTo>
                    <a:pt x="57" y="2063"/>
                  </a:lnTo>
                  <a:lnTo>
                    <a:pt x="52" y="2046"/>
                  </a:lnTo>
                  <a:lnTo>
                    <a:pt x="46" y="2027"/>
                  </a:lnTo>
                  <a:lnTo>
                    <a:pt x="42" y="2010"/>
                  </a:lnTo>
                  <a:lnTo>
                    <a:pt x="36" y="1992"/>
                  </a:lnTo>
                  <a:lnTo>
                    <a:pt x="32" y="1977"/>
                  </a:lnTo>
                  <a:lnTo>
                    <a:pt x="29" y="1962"/>
                  </a:lnTo>
                  <a:lnTo>
                    <a:pt x="25" y="1946"/>
                  </a:lnTo>
                  <a:lnTo>
                    <a:pt x="21" y="1931"/>
                  </a:lnTo>
                  <a:lnTo>
                    <a:pt x="19" y="1916"/>
                  </a:lnTo>
                  <a:lnTo>
                    <a:pt x="15" y="1902"/>
                  </a:lnTo>
                  <a:lnTo>
                    <a:pt x="11" y="1889"/>
                  </a:lnTo>
                  <a:lnTo>
                    <a:pt x="9" y="1877"/>
                  </a:lnTo>
                  <a:lnTo>
                    <a:pt x="8" y="1866"/>
                  </a:lnTo>
                  <a:lnTo>
                    <a:pt x="6" y="1854"/>
                  </a:lnTo>
                  <a:lnTo>
                    <a:pt x="4" y="1843"/>
                  </a:lnTo>
                  <a:lnTo>
                    <a:pt x="2" y="1831"/>
                  </a:lnTo>
                  <a:lnTo>
                    <a:pt x="2" y="1822"/>
                  </a:lnTo>
                  <a:lnTo>
                    <a:pt x="0" y="1812"/>
                  </a:lnTo>
                  <a:lnTo>
                    <a:pt x="0" y="1804"/>
                  </a:lnTo>
                  <a:lnTo>
                    <a:pt x="0" y="1795"/>
                  </a:lnTo>
                  <a:lnTo>
                    <a:pt x="0" y="1787"/>
                  </a:lnTo>
                  <a:lnTo>
                    <a:pt x="0" y="1776"/>
                  </a:lnTo>
                  <a:lnTo>
                    <a:pt x="0" y="1762"/>
                  </a:lnTo>
                  <a:lnTo>
                    <a:pt x="2" y="1751"/>
                  </a:lnTo>
                  <a:lnTo>
                    <a:pt x="6" y="1737"/>
                  </a:lnTo>
                  <a:lnTo>
                    <a:pt x="9" y="1726"/>
                  </a:lnTo>
                  <a:lnTo>
                    <a:pt x="13" y="1712"/>
                  </a:lnTo>
                  <a:lnTo>
                    <a:pt x="17" y="1701"/>
                  </a:lnTo>
                  <a:lnTo>
                    <a:pt x="23" y="1689"/>
                  </a:lnTo>
                  <a:lnTo>
                    <a:pt x="31" y="1678"/>
                  </a:lnTo>
                  <a:lnTo>
                    <a:pt x="38" y="1666"/>
                  </a:lnTo>
                  <a:lnTo>
                    <a:pt x="46" y="1655"/>
                  </a:lnTo>
                  <a:lnTo>
                    <a:pt x="56" y="1643"/>
                  </a:lnTo>
                  <a:lnTo>
                    <a:pt x="65" y="1633"/>
                  </a:lnTo>
                  <a:lnTo>
                    <a:pt x="77" y="1622"/>
                  </a:lnTo>
                  <a:lnTo>
                    <a:pt x="88" y="1612"/>
                  </a:lnTo>
                  <a:lnTo>
                    <a:pt x="102" y="1603"/>
                  </a:lnTo>
                  <a:lnTo>
                    <a:pt x="127" y="1584"/>
                  </a:lnTo>
                  <a:lnTo>
                    <a:pt x="151" y="1562"/>
                  </a:lnTo>
                  <a:lnTo>
                    <a:pt x="176" y="1543"/>
                  </a:lnTo>
                  <a:lnTo>
                    <a:pt x="201" y="1520"/>
                  </a:lnTo>
                  <a:lnTo>
                    <a:pt x="226" y="1499"/>
                  </a:lnTo>
                  <a:lnTo>
                    <a:pt x="249" y="1474"/>
                  </a:lnTo>
                  <a:lnTo>
                    <a:pt x="272" y="1451"/>
                  </a:lnTo>
                  <a:lnTo>
                    <a:pt x="295" y="1426"/>
                  </a:lnTo>
                  <a:lnTo>
                    <a:pt x="319" y="1399"/>
                  </a:lnTo>
                  <a:lnTo>
                    <a:pt x="340" y="1372"/>
                  </a:lnTo>
                  <a:lnTo>
                    <a:pt x="363" y="1346"/>
                  </a:lnTo>
                  <a:lnTo>
                    <a:pt x="384" y="1317"/>
                  </a:lnTo>
                  <a:lnTo>
                    <a:pt x="403" y="1286"/>
                  </a:lnTo>
                  <a:lnTo>
                    <a:pt x="424" y="1257"/>
                  </a:lnTo>
                  <a:lnTo>
                    <a:pt x="443" y="1227"/>
                  </a:lnTo>
                  <a:lnTo>
                    <a:pt x="462" y="1194"/>
                  </a:lnTo>
                  <a:lnTo>
                    <a:pt x="478" y="1173"/>
                  </a:lnTo>
                  <a:lnTo>
                    <a:pt x="493" y="1150"/>
                  </a:lnTo>
                  <a:lnTo>
                    <a:pt x="509" y="1127"/>
                  </a:lnTo>
                  <a:lnTo>
                    <a:pt x="524" y="1104"/>
                  </a:lnTo>
                  <a:lnTo>
                    <a:pt x="539" y="1079"/>
                  </a:lnTo>
                  <a:lnTo>
                    <a:pt x="555" y="1052"/>
                  </a:lnTo>
                  <a:lnTo>
                    <a:pt x="572" y="1025"/>
                  </a:lnTo>
                  <a:lnTo>
                    <a:pt x="589" y="998"/>
                  </a:lnTo>
                  <a:lnTo>
                    <a:pt x="605" y="969"/>
                  </a:lnTo>
                  <a:lnTo>
                    <a:pt x="622" y="939"/>
                  </a:lnTo>
                  <a:lnTo>
                    <a:pt x="639" y="910"/>
                  </a:lnTo>
                  <a:lnTo>
                    <a:pt x="658" y="877"/>
                  </a:lnTo>
                  <a:lnTo>
                    <a:pt x="676" y="846"/>
                  </a:lnTo>
                  <a:lnTo>
                    <a:pt x="695" y="812"/>
                  </a:lnTo>
                  <a:lnTo>
                    <a:pt x="712" y="779"/>
                  </a:lnTo>
                  <a:lnTo>
                    <a:pt x="731" y="743"/>
                  </a:lnTo>
                  <a:lnTo>
                    <a:pt x="750" y="708"/>
                  </a:lnTo>
                  <a:lnTo>
                    <a:pt x="770" y="672"/>
                  </a:lnTo>
                  <a:lnTo>
                    <a:pt x="789" y="633"/>
                  </a:lnTo>
                  <a:lnTo>
                    <a:pt x="808" y="595"/>
                  </a:lnTo>
                  <a:lnTo>
                    <a:pt x="829" y="555"/>
                  </a:lnTo>
                  <a:lnTo>
                    <a:pt x="848" y="514"/>
                  </a:lnTo>
                  <a:lnTo>
                    <a:pt x="869" y="474"/>
                  </a:lnTo>
                  <a:lnTo>
                    <a:pt x="891" y="432"/>
                  </a:lnTo>
                  <a:lnTo>
                    <a:pt x="912" y="388"/>
                  </a:lnTo>
                  <a:lnTo>
                    <a:pt x="933" y="343"/>
                  </a:lnTo>
                  <a:lnTo>
                    <a:pt x="954" y="299"/>
                  </a:lnTo>
                  <a:lnTo>
                    <a:pt x="975" y="253"/>
                  </a:lnTo>
                  <a:lnTo>
                    <a:pt x="998" y="205"/>
                  </a:lnTo>
                  <a:lnTo>
                    <a:pt x="1019" y="157"/>
                  </a:lnTo>
                  <a:lnTo>
                    <a:pt x="1042" y="109"/>
                  </a:lnTo>
                  <a:lnTo>
                    <a:pt x="1065" y="59"/>
                  </a:lnTo>
                  <a:lnTo>
                    <a:pt x="1077" y="46"/>
                  </a:lnTo>
                  <a:lnTo>
                    <a:pt x="1088" y="34"/>
                  </a:lnTo>
                  <a:lnTo>
                    <a:pt x="1098" y="25"/>
                  </a:lnTo>
                  <a:lnTo>
                    <a:pt x="1107" y="15"/>
                  </a:lnTo>
                  <a:lnTo>
                    <a:pt x="1117" y="9"/>
                  </a:lnTo>
                  <a:lnTo>
                    <a:pt x="1127" y="4"/>
                  </a:lnTo>
                  <a:lnTo>
                    <a:pt x="1131" y="2"/>
                  </a:lnTo>
                  <a:lnTo>
                    <a:pt x="1134" y="2"/>
                  </a:lnTo>
                  <a:lnTo>
                    <a:pt x="1138" y="0"/>
                  </a:lnTo>
                  <a:lnTo>
                    <a:pt x="114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48000" y="914400"/>
            <a:ext cx="1524000" cy="2334288"/>
            <a:chOff x="4114800" y="1628112"/>
            <a:chExt cx="3276600" cy="4696488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800600" y="1828800"/>
              <a:ext cx="666750" cy="457200"/>
            </a:xfrm>
            <a:custGeom>
              <a:avLst/>
              <a:gdLst>
                <a:gd name="T0" fmla="*/ 70560 w 841"/>
                <a:gd name="T1" fmla="*/ 0 h 737"/>
                <a:gd name="T2" fmla="*/ 110993 w 841"/>
                <a:gd name="T3" fmla="*/ 3179 h 737"/>
                <a:gd name="T4" fmla="*/ 153804 w 841"/>
                <a:gd name="T5" fmla="*/ 10333 h 737"/>
                <a:gd name="T6" fmla="*/ 198202 w 841"/>
                <a:gd name="T7" fmla="*/ 24640 h 737"/>
                <a:gd name="T8" fmla="*/ 249734 w 841"/>
                <a:gd name="T9" fmla="*/ 39741 h 737"/>
                <a:gd name="T10" fmla="*/ 302852 w 841"/>
                <a:gd name="T11" fmla="*/ 56433 h 737"/>
                <a:gd name="T12" fmla="*/ 353592 w 841"/>
                <a:gd name="T13" fmla="*/ 73124 h 737"/>
                <a:gd name="T14" fmla="*/ 398782 w 841"/>
                <a:gd name="T15" fmla="*/ 89816 h 737"/>
                <a:gd name="T16" fmla="*/ 443179 w 841"/>
                <a:gd name="T17" fmla="*/ 108097 h 737"/>
                <a:gd name="T18" fmla="*/ 484405 w 841"/>
                <a:gd name="T19" fmla="*/ 126378 h 737"/>
                <a:gd name="T20" fmla="*/ 520874 w 841"/>
                <a:gd name="T21" fmla="*/ 144659 h 737"/>
                <a:gd name="T22" fmla="*/ 552586 w 841"/>
                <a:gd name="T23" fmla="*/ 164529 h 737"/>
                <a:gd name="T24" fmla="*/ 580334 w 841"/>
                <a:gd name="T25" fmla="*/ 185990 h 737"/>
                <a:gd name="T26" fmla="*/ 600947 w 841"/>
                <a:gd name="T27" fmla="*/ 209040 h 737"/>
                <a:gd name="T28" fmla="*/ 619182 w 841"/>
                <a:gd name="T29" fmla="*/ 235269 h 737"/>
                <a:gd name="T30" fmla="*/ 635038 w 841"/>
                <a:gd name="T31" fmla="*/ 262293 h 737"/>
                <a:gd name="T32" fmla="*/ 646930 w 841"/>
                <a:gd name="T33" fmla="*/ 292497 h 737"/>
                <a:gd name="T34" fmla="*/ 656444 w 841"/>
                <a:gd name="T35" fmla="*/ 323495 h 737"/>
                <a:gd name="T36" fmla="*/ 661993 w 841"/>
                <a:gd name="T37" fmla="*/ 356878 h 737"/>
                <a:gd name="T38" fmla="*/ 665164 w 841"/>
                <a:gd name="T39" fmla="*/ 393440 h 737"/>
                <a:gd name="T40" fmla="*/ 665164 w 841"/>
                <a:gd name="T41" fmla="*/ 433181 h 737"/>
                <a:gd name="T42" fmla="*/ 660408 w 841"/>
                <a:gd name="T43" fmla="*/ 469743 h 737"/>
                <a:gd name="T44" fmla="*/ 650101 w 841"/>
                <a:gd name="T45" fmla="*/ 503126 h 737"/>
                <a:gd name="T46" fmla="*/ 636623 w 841"/>
                <a:gd name="T47" fmla="*/ 530945 h 737"/>
                <a:gd name="T48" fmla="*/ 616803 w 841"/>
                <a:gd name="T49" fmla="*/ 552405 h 737"/>
                <a:gd name="T50" fmla="*/ 590641 w 841"/>
                <a:gd name="T51" fmla="*/ 569097 h 737"/>
                <a:gd name="T52" fmla="*/ 560514 w 841"/>
                <a:gd name="T53" fmla="*/ 579429 h 737"/>
                <a:gd name="T54" fmla="*/ 524838 w 841"/>
                <a:gd name="T55" fmla="*/ 585788 h 737"/>
                <a:gd name="T56" fmla="*/ 497882 w 841"/>
                <a:gd name="T57" fmla="*/ 585788 h 737"/>
                <a:gd name="T58" fmla="*/ 482819 w 841"/>
                <a:gd name="T59" fmla="*/ 584198 h 737"/>
                <a:gd name="T60" fmla="*/ 467756 w 841"/>
                <a:gd name="T61" fmla="*/ 581019 h 737"/>
                <a:gd name="T62" fmla="*/ 450314 w 841"/>
                <a:gd name="T63" fmla="*/ 575455 h 737"/>
                <a:gd name="T64" fmla="*/ 435251 w 841"/>
                <a:gd name="T65" fmla="*/ 569097 h 737"/>
                <a:gd name="T66" fmla="*/ 418602 w 841"/>
                <a:gd name="T67" fmla="*/ 559559 h 737"/>
                <a:gd name="T68" fmla="*/ 401953 w 841"/>
                <a:gd name="T69" fmla="*/ 549226 h 737"/>
                <a:gd name="T70" fmla="*/ 385304 w 841"/>
                <a:gd name="T71" fmla="*/ 537304 h 737"/>
                <a:gd name="T72" fmla="*/ 368655 w 841"/>
                <a:gd name="T73" fmla="*/ 524586 h 737"/>
                <a:gd name="T74" fmla="*/ 352006 w 841"/>
                <a:gd name="T75" fmla="*/ 509485 h 737"/>
                <a:gd name="T76" fmla="*/ 335357 w 841"/>
                <a:gd name="T77" fmla="*/ 492793 h 737"/>
                <a:gd name="T78" fmla="*/ 317122 w 841"/>
                <a:gd name="T79" fmla="*/ 474512 h 737"/>
                <a:gd name="T80" fmla="*/ 298095 w 841"/>
                <a:gd name="T81" fmla="*/ 454641 h 737"/>
                <a:gd name="T82" fmla="*/ 279068 w 841"/>
                <a:gd name="T83" fmla="*/ 433181 h 737"/>
                <a:gd name="T84" fmla="*/ 257662 w 841"/>
                <a:gd name="T85" fmla="*/ 408541 h 737"/>
                <a:gd name="T86" fmla="*/ 236256 w 841"/>
                <a:gd name="T87" fmla="*/ 383107 h 737"/>
                <a:gd name="T88" fmla="*/ 214850 w 841"/>
                <a:gd name="T89" fmla="*/ 356878 h 737"/>
                <a:gd name="T90" fmla="*/ 191859 w 841"/>
                <a:gd name="T91" fmla="*/ 328264 h 737"/>
                <a:gd name="T92" fmla="*/ 167282 w 841"/>
                <a:gd name="T93" fmla="*/ 297266 h 737"/>
                <a:gd name="T94" fmla="*/ 143498 w 841"/>
                <a:gd name="T95" fmla="*/ 263883 h 737"/>
                <a:gd name="T96" fmla="*/ 118921 w 841"/>
                <a:gd name="T97" fmla="*/ 230500 h 737"/>
                <a:gd name="T98" fmla="*/ 92758 w 841"/>
                <a:gd name="T99" fmla="*/ 193938 h 737"/>
                <a:gd name="T100" fmla="*/ 65803 w 841"/>
                <a:gd name="T101" fmla="*/ 155786 h 737"/>
                <a:gd name="T102" fmla="*/ 39640 w 841"/>
                <a:gd name="T103" fmla="*/ 116045 h 737"/>
                <a:gd name="T104" fmla="*/ 19820 w 841"/>
                <a:gd name="T105" fmla="*/ 86636 h 737"/>
                <a:gd name="T106" fmla="*/ 11099 w 841"/>
                <a:gd name="T107" fmla="*/ 71534 h 737"/>
                <a:gd name="T108" fmla="*/ 3171 w 841"/>
                <a:gd name="T109" fmla="*/ 58022 h 737"/>
                <a:gd name="T110" fmla="*/ 0 w 841"/>
                <a:gd name="T111" fmla="*/ 46895 h 737"/>
                <a:gd name="T112" fmla="*/ 1586 w 841"/>
                <a:gd name="T113" fmla="*/ 31793 h 737"/>
                <a:gd name="T114" fmla="*/ 11099 w 841"/>
                <a:gd name="T115" fmla="*/ 15102 h 737"/>
                <a:gd name="T116" fmla="*/ 24577 w 841"/>
                <a:gd name="T117" fmla="*/ 6359 h 737"/>
                <a:gd name="T118" fmla="*/ 41226 w 841"/>
                <a:gd name="T119" fmla="*/ 0 h 737"/>
                <a:gd name="T120" fmla="*/ 52325 w 841"/>
                <a:gd name="T121" fmla="*/ 0 h 7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41" h="737">
                  <a:moveTo>
                    <a:pt x="66" y="0"/>
                  </a:moveTo>
                  <a:lnTo>
                    <a:pt x="89" y="0"/>
                  </a:lnTo>
                  <a:lnTo>
                    <a:pt x="115" y="2"/>
                  </a:lnTo>
                  <a:lnTo>
                    <a:pt x="140" y="4"/>
                  </a:lnTo>
                  <a:lnTo>
                    <a:pt x="167" y="10"/>
                  </a:lnTo>
                  <a:lnTo>
                    <a:pt x="194" y="13"/>
                  </a:lnTo>
                  <a:lnTo>
                    <a:pt x="223" y="21"/>
                  </a:lnTo>
                  <a:lnTo>
                    <a:pt x="250" y="31"/>
                  </a:lnTo>
                  <a:lnTo>
                    <a:pt x="281" y="40"/>
                  </a:lnTo>
                  <a:lnTo>
                    <a:pt x="315" y="50"/>
                  </a:lnTo>
                  <a:lnTo>
                    <a:pt x="348" y="61"/>
                  </a:lnTo>
                  <a:lnTo>
                    <a:pt x="382" y="71"/>
                  </a:lnTo>
                  <a:lnTo>
                    <a:pt x="413" y="81"/>
                  </a:lnTo>
                  <a:lnTo>
                    <a:pt x="446" y="92"/>
                  </a:lnTo>
                  <a:lnTo>
                    <a:pt x="474" y="104"/>
                  </a:lnTo>
                  <a:lnTo>
                    <a:pt x="503" y="113"/>
                  </a:lnTo>
                  <a:lnTo>
                    <a:pt x="532" y="125"/>
                  </a:lnTo>
                  <a:lnTo>
                    <a:pt x="559" y="136"/>
                  </a:lnTo>
                  <a:lnTo>
                    <a:pt x="586" y="148"/>
                  </a:lnTo>
                  <a:lnTo>
                    <a:pt x="611" y="159"/>
                  </a:lnTo>
                  <a:lnTo>
                    <a:pt x="634" y="171"/>
                  </a:lnTo>
                  <a:lnTo>
                    <a:pt x="657" y="182"/>
                  </a:lnTo>
                  <a:lnTo>
                    <a:pt x="678" y="196"/>
                  </a:lnTo>
                  <a:lnTo>
                    <a:pt x="697" y="207"/>
                  </a:lnTo>
                  <a:lnTo>
                    <a:pt x="716" y="219"/>
                  </a:lnTo>
                  <a:lnTo>
                    <a:pt x="732" y="234"/>
                  </a:lnTo>
                  <a:lnTo>
                    <a:pt x="745" y="248"/>
                  </a:lnTo>
                  <a:lnTo>
                    <a:pt x="758" y="263"/>
                  </a:lnTo>
                  <a:lnTo>
                    <a:pt x="772" y="280"/>
                  </a:lnTo>
                  <a:lnTo>
                    <a:pt x="781" y="296"/>
                  </a:lnTo>
                  <a:lnTo>
                    <a:pt x="793" y="313"/>
                  </a:lnTo>
                  <a:lnTo>
                    <a:pt x="801" y="330"/>
                  </a:lnTo>
                  <a:lnTo>
                    <a:pt x="810" y="349"/>
                  </a:lnTo>
                  <a:lnTo>
                    <a:pt x="816" y="368"/>
                  </a:lnTo>
                  <a:lnTo>
                    <a:pt x="824" y="388"/>
                  </a:lnTo>
                  <a:lnTo>
                    <a:pt x="828" y="407"/>
                  </a:lnTo>
                  <a:lnTo>
                    <a:pt x="833" y="428"/>
                  </a:lnTo>
                  <a:lnTo>
                    <a:pt x="835" y="449"/>
                  </a:lnTo>
                  <a:lnTo>
                    <a:pt x="839" y="472"/>
                  </a:lnTo>
                  <a:lnTo>
                    <a:pt x="839" y="495"/>
                  </a:lnTo>
                  <a:lnTo>
                    <a:pt x="841" y="518"/>
                  </a:lnTo>
                  <a:lnTo>
                    <a:pt x="839" y="545"/>
                  </a:lnTo>
                  <a:lnTo>
                    <a:pt x="837" y="568"/>
                  </a:lnTo>
                  <a:lnTo>
                    <a:pt x="833" y="591"/>
                  </a:lnTo>
                  <a:lnTo>
                    <a:pt x="828" y="612"/>
                  </a:lnTo>
                  <a:lnTo>
                    <a:pt x="820" y="633"/>
                  </a:lnTo>
                  <a:lnTo>
                    <a:pt x="812" y="651"/>
                  </a:lnTo>
                  <a:lnTo>
                    <a:pt x="803" y="668"/>
                  </a:lnTo>
                  <a:lnTo>
                    <a:pt x="791" y="681"/>
                  </a:lnTo>
                  <a:lnTo>
                    <a:pt x="778" y="695"/>
                  </a:lnTo>
                  <a:lnTo>
                    <a:pt x="762" y="706"/>
                  </a:lnTo>
                  <a:lnTo>
                    <a:pt x="745" y="716"/>
                  </a:lnTo>
                  <a:lnTo>
                    <a:pt x="728" y="724"/>
                  </a:lnTo>
                  <a:lnTo>
                    <a:pt x="707" y="729"/>
                  </a:lnTo>
                  <a:lnTo>
                    <a:pt x="685" y="733"/>
                  </a:lnTo>
                  <a:lnTo>
                    <a:pt x="662" y="737"/>
                  </a:lnTo>
                  <a:lnTo>
                    <a:pt x="638" y="737"/>
                  </a:lnTo>
                  <a:lnTo>
                    <a:pt x="628" y="737"/>
                  </a:lnTo>
                  <a:lnTo>
                    <a:pt x="618" y="735"/>
                  </a:lnTo>
                  <a:lnTo>
                    <a:pt x="609" y="735"/>
                  </a:lnTo>
                  <a:lnTo>
                    <a:pt x="599" y="733"/>
                  </a:lnTo>
                  <a:lnTo>
                    <a:pt x="590" y="731"/>
                  </a:lnTo>
                  <a:lnTo>
                    <a:pt x="578" y="727"/>
                  </a:lnTo>
                  <a:lnTo>
                    <a:pt x="568" y="724"/>
                  </a:lnTo>
                  <a:lnTo>
                    <a:pt x="559" y="720"/>
                  </a:lnTo>
                  <a:lnTo>
                    <a:pt x="549" y="716"/>
                  </a:lnTo>
                  <a:lnTo>
                    <a:pt x="538" y="710"/>
                  </a:lnTo>
                  <a:lnTo>
                    <a:pt x="528" y="704"/>
                  </a:lnTo>
                  <a:lnTo>
                    <a:pt x="519" y="699"/>
                  </a:lnTo>
                  <a:lnTo>
                    <a:pt x="507" y="691"/>
                  </a:lnTo>
                  <a:lnTo>
                    <a:pt x="497" y="685"/>
                  </a:lnTo>
                  <a:lnTo>
                    <a:pt x="486" y="676"/>
                  </a:lnTo>
                  <a:lnTo>
                    <a:pt x="474" y="668"/>
                  </a:lnTo>
                  <a:lnTo>
                    <a:pt x="465" y="660"/>
                  </a:lnTo>
                  <a:lnTo>
                    <a:pt x="455" y="651"/>
                  </a:lnTo>
                  <a:lnTo>
                    <a:pt x="444" y="641"/>
                  </a:lnTo>
                  <a:lnTo>
                    <a:pt x="434" y="631"/>
                  </a:lnTo>
                  <a:lnTo>
                    <a:pt x="423" y="620"/>
                  </a:lnTo>
                  <a:lnTo>
                    <a:pt x="411" y="608"/>
                  </a:lnTo>
                  <a:lnTo>
                    <a:pt x="400" y="597"/>
                  </a:lnTo>
                  <a:lnTo>
                    <a:pt x="388" y="585"/>
                  </a:lnTo>
                  <a:lnTo>
                    <a:pt x="376" y="572"/>
                  </a:lnTo>
                  <a:lnTo>
                    <a:pt x="363" y="558"/>
                  </a:lnTo>
                  <a:lnTo>
                    <a:pt x="352" y="545"/>
                  </a:lnTo>
                  <a:lnTo>
                    <a:pt x="338" y="530"/>
                  </a:lnTo>
                  <a:lnTo>
                    <a:pt x="325" y="514"/>
                  </a:lnTo>
                  <a:lnTo>
                    <a:pt x="311" y="499"/>
                  </a:lnTo>
                  <a:lnTo>
                    <a:pt x="298" y="482"/>
                  </a:lnTo>
                  <a:lnTo>
                    <a:pt x="284" y="466"/>
                  </a:lnTo>
                  <a:lnTo>
                    <a:pt x="271" y="449"/>
                  </a:lnTo>
                  <a:lnTo>
                    <a:pt x="256" y="430"/>
                  </a:lnTo>
                  <a:lnTo>
                    <a:pt x="242" y="413"/>
                  </a:lnTo>
                  <a:lnTo>
                    <a:pt x="227" y="393"/>
                  </a:lnTo>
                  <a:lnTo>
                    <a:pt x="211" y="374"/>
                  </a:lnTo>
                  <a:lnTo>
                    <a:pt x="196" y="353"/>
                  </a:lnTo>
                  <a:lnTo>
                    <a:pt x="181" y="332"/>
                  </a:lnTo>
                  <a:lnTo>
                    <a:pt x="165" y="311"/>
                  </a:lnTo>
                  <a:lnTo>
                    <a:pt x="150" y="290"/>
                  </a:lnTo>
                  <a:lnTo>
                    <a:pt x="133" y="267"/>
                  </a:lnTo>
                  <a:lnTo>
                    <a:pt x="117" y="244"/>
                  </a:lnTo>
                  <a:lnTo>
                    <a:pt x="100" y="221"/>
                  </a:lnTo>
                  <a:lnTo>
                    <a:pt x="83" y="196"/>
                  </a:lnTo>
                  <a:lnTo>
                    <a:pt x="67" y="173"/>
                  </a:lnTo>
                  <a:lnTo>
                    <a:pt x="50" y="146"/>
                  </a:lnTo>
                  <a:lnTo>
                    <a:pt x="33" y="121"/>
                  </a:lnTo>
                  <a:lnTo>
                    <a:pt x="25" y="109"/>
                  </a:lnTo>
                  <a:lnTo>
                    <a:pt x="19" y="100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4" y="73"/>
                  </a:lnTo>
                  <a:lnTo>
                    <a:pt x="2" y="65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2" y="40"/>
                  </a:lnTo>
                  <a:lnTo>
                    <a:pt x="8" y="29"/>
                  </a:lnTo>
                  <a:lnTo>
                    <a:pt x="14" y="19"/>
                  </a:lnTo>
                  <a:lnTo>
                    <a:pt x="21" y="13"/>
                  </a:lnTo>
                  <a:lnTo>
                    <a:pt x="31" y="8"/>
                  </a:lnTo>
                  <a:lnTo>
                    <a:pt x="41" y="2"/>
                  </a:lnTo>
                  <a:lnTo>
                    <a:pt x="52" y="0"/>
                  </a:lnTo>
                  <a:lnTo>
                    <a:pt x="6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 rot="20477479">
              <a:off x="5633317" y="1628112"/>
              <a:ext cx="1001566" cy="605926"/>
            </a:xfrm>
            <a:custGeom>
              <a:avLst/>
              <a:gdLst>
                <a:gd name="T0" fmla="*/ 665638 w 1401"/>
                <a:gd name="T1" fmla="*/ 1588 h 876"/>
                <a:gd name="T2" fmla="*/ 701382 w 1401"/>
                <a:gd name="T3" fmla="*/ 11113 h 876"/>
                <a:gd name="T4" fmla="*/ 745069 w 1401"/>
                <a:gd name="T5" fmla="*/ 29369 h 876"/>
                <a:gd name="T6" fmla="*/ 796700 w 1401"/>
                <a:gd name="T7" fmla="*/ 56356 h 876"/>
                <a:gd name="T8" fmla="*/ 857862 w 1401"/>
                <a:gd name="T9" fmla="*/ 92075 h 876"/>
                <a:gd name="T10" fmla="*/ 917436 w 1401"/>
                <a:gd name="T11" fmla="*/ 128588 h 876"/>
                <a:gd name="T12" fmla="*/ 953975 w 1401"/>
                <a:gd name="T13" fmla="*/ 153988 h 876"/>
                <a:gd name="T14" fmla="*/ 985747 w 1401"/>
                <a:gd name="T15" fmla="*/ 178594 h 876"/>
                <a:gd name="T16" fmla="*/ 1015137 w 1401"/>
                <a:gd name="T17" fmla="*/ 200025 h 876"/>
                <a:gd name="T18" fmla="*/ 1039761 w 1401"/>
                <a:gd name="T19" fmla="*/ 221456 h 876"/>
                <a:gd name="T20" fmla="*/ 1061207 w 1401"/>
                <a:gd name="T21" fmla="*/ 239713 h 876"/>
                <a:gd name="T22" fmla="*/ 1077888 w 1401"/>
                <a:gd name="T23" fmla="*/ 257969 h 876"/>
                <a:gd name="T24" fmla="*/ 1091391 w 1401"/>
                <a:gd name="T25" fmla="*/ 273050 h 876"/>
                <a:gd name="T26" fmla="*/ 1101718 w 1401"/>
                <a:gd name="T27" fmla="*/ 288131 h 876"/>
                <a:gd name="T28" fmla="*/ 1108072 w 1401"/>
                <a:gd name="T29" fmla="*/ 300831 h 876"/>
                <a:gd name="T30" fmla="*/ 1111249 w 1401"/>
                <a:gd name="T31" fmla="*/ 312738 h 876"/>
                <a:gd name="T32" fmla="*/ 1111249 w 1401"/>
                <a:gd name="T33" fmla="*/ 324644 h 876"/>
                <a:gd name="T34" fmla="*/ 1104895 w 1401"/>
                <a:gd name="T35" fmla="*/ 337344 h 876"/>
                <a:gd name="T36" fmla="*/ 1092980 w 1401"/>
                <a:gd name="T37" fmla="*/ 349250 h 876"/>
                <a:gd name="T38" fmla="*/ 1074711 w 1401"/>
                <a:gd name="T39" fmla="*/ 359569 h 876"/>
                <a:gd name="T40" fmla="*/ 1053264 w 1401"/>
                <a:gd name="T41" fmla="*/ 369094 h 876"/>
                <a:gd name="T42" fmla="*/ 1016726 w 1401"/>
                <a:gd name="T43" fmla="*/ 382588 h 876"/>
                <a:gd name="T44" fmla="*/ 957152 w 1401"/>
                <a:gd name="T45" fmla="*/ 405606 h 876"/>
                <a:gd name="T46" fmla="*/ 892812 w 1401"/>
                <a:gd name="T47" fmla="*/ 430213 h 876"/>
                <a:gd name="T48" fmla="*/ 822912 w 1401"/>
                <a:gd name="T49" fmla="*/ 454025 h 876"/>
                <a:gd name="T50" fmla="*/ 746658 w 1401"/>
                <a:gd name="T51" fmla="*/ 481806 h 876"/>
                <a:gd name="T52" fmla="*/ 664049 w 1401"/>
                <a:gd name="T53" fmla="*/ 509588 h 876"/>
                <a:gd name="T54" fmla="*/ 577468 w 1401"/>
                <a:gd name="T55" fmla="*/ 538163 h 876"/>
                <a:gd name="T56" fmla="*/ 482945 w 1401"/>
                <a:gd name="T57" fmla="*/ 568325 h 876"/>
                <a:gd name="T58" fmla="*/ 383655 w 1401"/>
                <a:gd name="T59" fmla="*/ 600869 h 876"/>
                <a:gd name="T60" fmla="*/ 278805 w 1401"/>
                <a:gd name="T61" fmla="*/ 634206 h 876"/>
                <a:gd name="T62" fmla="*/ 167601 w 1401"/>
                <a:gd name="T63" fmla="*/ 669131 h 876"/>
                <a:gd name="T64" fmla="*/ 101673 w 1401"/>
                <a:gd name="T65" fmla="*/ 687388 h 876"/>
                <a:gd name="T66" fmla="*/ 61957 w 1401"/>
                <a:gd name="T67" fmla="*/ 693738 h 876"/>
                <a:gd name="T68" fmla="*/ 25418 w 1401"/>
                <a:gd name="T69" fmla="*/ 695325 h 876"/>
                <a:gd name="T70" fmla="*/ 10326 w 1401"/>
                <a:gd name="T71" fmla="*/ 690563 h 876"/>
                <a:gd name="T72" fmla="*/ 1589 w 1401"/>
                <a:gd name="T73" fmla="*/ 679450 h 876"/>
                <a:gd name="T74" fmla="*/ 0 w 1401"/>
                <a:gd name="T75" fmla="*/ 665956 h 876"/>
                <a:gd name="T76" fmla="*/ 7149 w 1401"/>
                <a:gd name="T77" fmla="*/ 657225 h 876"/>
                <a:gd name="T78" fmla="*/ 22241 w 1401"/>
                <a:gd name="T79" fmla="*/ 644525 h 876"/>
                <a:gd name="T80" fmla="*/ 119942 w 1401"/>
                <a:gd name="T81" fmla="*/ 565944 h 876"/>
                <a:gd name="T82" fmla="*/ 184282 w 1401"/>
                <a:gd name="T83" fmla="*/ 510381 h 876"/>
                <a:gd name="T84" fmla="*/ 243855 w 1401"/>
                <a:gd name="T85" fmla="*/ 455613 h 876"/>
                <a:gd name="T86" fmla="*/ 300252 w 1401"/>
                <a:gd name="T87" fmla="*/ 402431 h 876"/>
                <a:gd name="T88" fmla="*/ 351882 w 1401"/>
                <a:gd name="T89" fmla="*/ 347663 h 876"/>
                <a:gd name="T90" fmla="*/ 413045 w 1401"/>
                <a:gd name="T91" fmla="*/ 283369 h 876"/>
                <a:gd name="T92" fmla="*/ 467853 w 1401"/>
                <a:gd name="T93" fmla="*/ 224631 h 876"/>
                <a:gd name="T94" fmla="*/ 514717 w 1401"/>
                <a:gd name="T95" fmla="*/ 168275 h 876"/>
                <a:gd name="T96" fmla="*/ 552845 w 1401"/>
                <a:gd name="T97" fmla="*/ 114300 h 876"/>
                <a:gd name="T98" fmla="*/ 585412 w 1401"/>
                <a:gd name="T99" fmla="*/ 65881 h 876"/>
                <a:gd name="T100" fmla="*/ 606858 w 1401"/>
                <a:gd name="T101" fmla="*/ 29369 h 876"/>
                <a:gd name="T102" fmla="*/ 621950 w 1401"/>
                <a:gd name="T103" fmla="*/ 9525 h 876"/>
                <a:gd name="T104" fmla="*/ 630688 w 1401"/>
                <a:gd name="T105" fmla="*/ 3175 h 876"/>
                <a:gd name="T106" fmla="*/ 643397 w 1401"/>
                <a:gd name="T107" fmla="*/ 0 h 8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01" h="876">
                  <a:moveTo>
                    <a:pt x="813" y="0"/>
                  </a:moveTo>
                  <a:lnTo>
                    <a:pt x="825" y="0"/>
                  </a:lnTo>
                  <a:lnTo>
                    <a:pt x="838" y="2"/>
                  </a:lnTo>
                  <a:lnTo>
                    <a:pt x="852" y="6"/>
                  </a:lnTo>
                  <a:lnTo>
                    <a:pt x="867" y="10"/>
                  </a:lnTo>
                  <a:lnTo>
                    <a:pt x="883" y="14"/>
                  </a:lnTo>
                  <a:lnTo>
                    <a:pt x="900" y="22"/>
                  </a:lnTo>
                  <a:lnTo>
                    <a:pt x="917" y="29"/>
                  </a:lnTo>
                  <a:lnTo>
                    <a:pt x="938" y="37"/>
                  </a:lnTo>
                  <a:lnTo>
                    <a:pt x="957" y="48"/>
                  </a:lnTo>
                  <a:lnTo>
                    <a:pt x="980" y="58"/>
                  </a:lnTo>
                  <a:lnTo>
                    <a:pt x="1003" y="71"/>
                  </a:lnTo>
                  <a:lnTo>
                    <a:pt x="1028" y="85"/>
                  </a:lnTo>
                  <a:lnTo>
                    <a:pt x="1053" y="98"/>
                  </a:lnTo>
                  <a:lnTo>
                    <a:pt x="1080" y="116"/>
                  </a:lnTo>
                  <a:lnTo>
                    <a:pt x="1109" y="133"/>
                  </a:lnTo>
                  <a:lnTo>
                    <a:pt x="1140" y="150"/>
                  </a:lnTo>
                  <a:lnTo>
                    <a:pt x="1155" y="162"/>
                  </a:lnTo>
                  <a:lnTo>
                    <a:pt x="1170" y="173"/>
                  </a:lnTo>
                  <a:lnTo>
                    <a:pt x="1186" y="183"/>
                  </a:lnTo>
                  <a:lnTo>
                    <a:pt x="1201" y="194"/>
                  </a:lnTo>
                  <a:lnTo>
                    <a:pt x="1215" y="204"/>
                  </a:lnTo>
                  <a:lnTo>
                    <a:pt x="1228" y="215"/>
                  </a:lnTo>
                  <a:lnTo>
                    <a:pt x="1241" y="225"/>
                  </a:lnTo>
                  <a:lnTo>
                    <a:pt x="1253" y="235"/>
                  </a:lnTo>
                  <a:lnTo>
                    <a:pt x="1266" y="244"/>
                  </a:lnTo>
                  <a:lnTo>
                    <a:pt x="1278" y="252"/>
                  </a:lnTo>
                  <a:lnTo>
                    <a:pt x="1288" y="261"/>
                  </a:lnTo>
                  <a:lnTo>
                    <a:pt x="1299" y="271"/>
                  </a:lnTo>
                  <a:lnTo>
                    <a:pt x="1309" y="279"/>
                  </a:lnTo>
                  <a:lnTo>
                    <a:pt x="1318" y="286"/>
                  </a:lnTo>
                  <a:lnTo>
                    <a:pt x="1326" y="294"/>
                  </a:lnTo>
                  <a:lnTo>
                    <a:pt x="1336" y="302"/>
                  </a:lnTo>
                  <a:lnTo>
                    <a:pt x="1343" y="309"/>
                  </a:lnTo>
                  <a:lnTo>
                    <a:pt x="1351" y="317"/>
                  </a:lnTo>
                  <a:lnTo>
                    <a:pt x="1357" y="325"/>
                  </a:lnTo>
                  <a:lnTo>
                    <a:pt x="1364" y="331"/>
                  </a:lnTo>
                  <a:lnTo>
                    <a:pt x="1370" y="338"/>
                  </a:lnTo>
                  <a:lnTo>
                    <a:pt x="1374" y="344"/>
                  </a:lnTo>
                  <a:lnTo>
                    <a:pt x="1380" y="352"/>
                  </a:lnTo>
                  <a:lnTo>
                    <a:pt x="1383" y="357"/>
                  </a:lnTo>
                  <a:lnTo>
                    <a:pt x="1387" y="363"/>
                  </a:lnTo>
                  <a:lnTo>
                    <a:pt x="1391" y="369"/>
                  </a:lnTo>
                  <a:lnTo>
                    <a:pt x="1393" y="373"/>
                  </a:lnTo>
                  <a:lnTo>
                    <a:pt x="1395" y="379"/>
                  </a:lnTo>
                  <a:lnTo>
                    <a:pt x="1397" y="384"/>
                  </a:lnTo>
                  <a:lnTo>
                    <a:pt x="1399" y="388"/>
                  </a:lnTo>
                  <a:lnTo>
                    <a:pt x="1399" y="394"/>
                  </a:lnTo>
                  <a:lnTo>
                    <a:pt x="1401" y="398"/>
                  </a:lnTo>
                  <a:lnTo>
                    <a:pt x="1399" y="404"/>
                  </a:lnTo>
                  <a:lnTo>
                    <a:pt x="1399" y="409"/>
                  </a:lnTo>
                  <a:lnTo>
                    <a:pt x="1397" y="413"/>
                  </a:lnTo>
                  <a:lnTo>
                    <a:pt x="1393" y="419"/>
                  </a:lnTo>
                  <a:lnTo>
                    <a:pt x="1391" y="425"/>
                  </a:lnTo>
                  <a:lnTo>
                    <a:pt x="1385" y="430"/>
                  </a:lnTo>
                  <a:lnTo>
                    <a:pt x="1382" y="434"/>
                  </a:lnTo>
                  <a:lnTo>
                    <a:pt x="1376" y="440"/>
                  </a:lnTo>
                  <a:lnTo>
                    <a:pt x="1368" y="444"/>
                  </a:lnTo>
                  <a:lnTo>
                    <a:pt x="1362" y="450"/>
                  </a:lnTo>
                  <a:lnTo>
                    <a:pt x="1353" y="453"/>
                  </a:lnTo>
                  <a:lnTo>
                    <a:pt x="1345" y="457"/>
                  </a:lnTo>
                  <a:lnTo>
                    <a:pt x="1336" y="461"/>
                  </a:lnTo>
                  <a:lnTo>
                    <a:pt x="1326" y="465"/>
                  </a:lnTo>
                  <a:lnTo>
                    <a:pt x="1314" y="469"/>
                  </a:lnTo>
                  <a:lnTo>
                    <a:pt x="1303" y="473"/>
                  </a:lnTo>
                  <a:lnTo>
                    <a:pt x="1280" y="482"/>
                  </a:lnTo>
                  <a:lnTo>
                    <a:pt x="1255" y="492"/>
                  </a:lnTo>
                  <a:lnTo>
                    <a:pt x="1232" y="501"/>
                  </a:lnTo>
                  <a:lnTo>
                    <a:pt x="1205" y="511"/>
                  </a:lnTo>
                  <a:lnTo>
                    <a:pt x="1180" y="521"/>
                  </a:lnTo>
                  <a:lnTo>
                    <a:pt x="1153" y="530"/>
                  </a:lnTo>
                  <a:lnTo>
                    <a:pt x="1124" y="542"/>
                  </a:lnTo>
                  <a:lnTo>
                    <a:pt x="1096" y="551"/>
                  </a:lnTo>
                  <a:lnTo>
                    <a:pt x="1067" y="563"/>
                  </a:lnTo>
                  <a:lnTo>
                    <a:pt x="1036" y="572"/>
                  </a:lnTo>
                  <a:lnTo>
                    <a:pt x="1005" y="584"/>
                  </a:lnTo>
                  <a:lnTo>
                    <a:pt x="973" y="595"/>
                  </a:lnTo>
                  <a:lnTo>
                    <a:pt x="940" y="607"/>
                  </a:lnTo>
                  <a:lnTo>
                    <a:pt x="907" y="618"/>
                  </a:lnTo>
                  <a:lnTo>
                    <a:pt x="873" y="630"/>
                  </a:lnTo>
                  <a:lnTo>
                    <a:pt x="836" y="642"/>
                  </a:lnTo>
                  <a:lnTo>
                    <a:pt x="802" y="653"/>
                  </a:lnTo>
                  <a:lnTo>
                    <a:pt x="764" y="665"/>
                  </a:lnTo>
                  <a:lnTo>
                    <a:pt x="727" y="678"/>
                  </a:lnTo>
                  <a:lnTo>
                    <a:pt x="689" y="689"/>
                  </a:lnTo>
                  <a:lnTo>
                    <a:pt x="648" y="703"/>
                  </a:lnTo>
                  <a:lnTo>
                    <a:pt x="608" y="716"/>
                  </a:lnTo>
                  <a:lnTo>
                    <a:pt x="568" y="730"/>
                  </a:lnTo>
                  <a:lnTo>
                    <a:pt x="526" y="743"/>
                  </a:lnTo>
                  <a:lnTo>
                    <a:pt x="483" y="757"/>
                  </a:lnTo>
                  <a:lnTo>
                    <a:pt x="439" y="770"/>
                  </a:lnTo>
                  <a:lnTo>
                    <a:pt x="395" y="784"/>
                  </a:lnTo>
                  <a:lnTo>
                    <a:pt x="351" y="799"/>
                  </a:lnTo>
                  <a:lnTo>
                    <a:pt x="305" y="812"/>
                  </a:lnTo>
                  <a:lnTo>
                    <a:pt x="257" y="828"/>
                  </a:lnTo>
                  <a:lnTo>
                    <a:pt x="211" y="843"/>
                  </a:lnTo>
                  <a:lnTo>
                    <a:pt x="163" y="858"/>
                  </a:lnTo>
                  <a:lnTo>
                    <a:pt x="146" y="862"/>
                  </a:lnTo>
                  <a:lnTo>
                    <a:pt x="128" y="866"/>
                  </a:lnTo>
                  <a:lnTo>
                    <a:pt x="111" y="870"/>
                  </a:lnTo>
                  <a:lnTo>
                    <a:pt x="94" y="872"/>
                  </a:lnTo>
                  <a:lnTo>
                    <a:pt x="78" y="874"/>
                  </a:lnTo>
                  <a:lnTo>
                    <a:pt x="61" y="874"/>
                  </a:lnTo>
                  <a:lnTo>
                    <a:pt x="46" y="876"/>
                  </a:lnTo>
                  <a:lnTo>
                    <a:pt x="32" y="876"/>
                  </a:lnTo>
                  <a:lnTo>
                    <a:pt x="25" y="876"/>
                  </a:lnTo>
                  <a:lnTo>
                    <a:pt x="19" y="874"/>
                  </a:lnTo>
                  <a:lnTo>
                    <a:pt x="13" y="870"/>
                  </a:lnTo>
                  <a:lnTo>
                    <a:pt x="7" y="868"/>
                  </a:lnTo>
                  <a:lnTo>
                    <a:pt x="3" y="862"/>
                  </a:lnTo>
                  <a:lnTo>
                    <a:pt x="2" y="856"/>
                  </a:lnTo>
                  <a:lnTo>
                    <a:pt x="0" y="849"/>
                  </a:lnTo>
                  <a:lnTo>
                    <a:pt x="0" y="841"/>
                  </a:lnTo>
                  <a:lnTo>
                    <a:pt x="0" y="839"/>
                  </a:lnTo>
                  <a:lnTo>
                    <a:pt x="2" y="835"/>
                  </a:lnTo>
                  <a:lnTo>
                    <a:pt x="3" y="832"/>
                  </a:lnTo>
                  <a:lnTo>
                    <a:pt x="9" y="828"/>
                  </a:lnTo>
                  <a:lnTo>
                    <a:pt x="15" y="824"/>
                  </a:lnTo>
                  <a:lnTo>
                    <a:pt x="21" y="818"/>
                  </a:lnTo>
                  <a:lnTo>
                    <a:pt x="28" y="812"/>
                  </a:lnTo>
                  <a:lnTo>
                    <a:pt x="38" y="807"/>
                  </a:lnTo>
                  <a:lnTo>
                    <a:pt x="96" y="759"/>
                  </a:lnTo>
                  <a:lnTo>
                    <a:pt x="151" y="713"/>
                  </a:lnTo>
                  <a:lnTo>
                    <a:pt x="178" y="689"/>
                  </a:lnTo>
                  <a:lnTo>
                    <a:pt x="205" y="666"/>
                  </a:lnTo>
                  <a:lnTo>
                    <a:pt x="232" y="643"/>
                  </a:lnTo>
                  <a:lnTo>
                    <a:pt x="257" y="620"/>
                  </a:lnTo>
                  <a:lnTo>
                    <a:pt x="282" y="597"/>
                  </a:lnTo>
                  <a:lnTo>
                    <a:pt x="307" y="574"/>
                  </a:lnTo>
                  <a:lnTo>
                    <a:pt x="332" y="551"/>
                  </a:lnTo>
                  <a:lnTo>
                    <a:pt x="355" y="528"/>
                  </a:lnTo>
                  <a:lnTo>
                    <a:pt x="378" y="507"/>
                  </a:lnTo>
                  <a:lnTo>
                    <a:pt x="399" y="484"/>
                  </a:lnTo>
                  <a:lnTo>
                    <a:pt x="422" y="461"/>
                  </a:lnTo>
                  <a:lnTo>
                    <a:pt x="443" y="438"/>
                  </a:lnTo>
                  <a:lnTo>
                    <a:pt x="470" y="411"/>
                  </a:lnTo>
                  <a:lnTo>
                    <a:pt x="495" y="384"/>
                  </a:lnTo>
                  <a:lnTo>
                    <a:pt x="520" y="357"/>
                  </a:lnTo>
                  <a:lnTo>
                    <a:pt x="545" y="332"/>
                  </a:lnTo>
                  <a:lnTo>
                    <a:pt x="568" y="308"/>
                  </a:lnTo>
                  <a:lnTo>
                    <a:pt x="589" y="283"/>
                  </a:lnTo>
                  <a:lnTo>
                    <a:pt x="610" y="260"/>
                  </a:lnTo>
                  <a:lnTo>
                    <a:pt x="629" y="235"/>
                  </a:lnTo>
                  <a:lnTo>
                    <a:pt x="648" y="212"/>
                  </a:lnTo>
                  <a:lnTo>
                    <a:pt x="666" y="189"/>
                  </a:lnTo>
                  <a:lnTo>
                    <a:pt x="681" y="167"/>
                  </a:lnTo>
                  <a:lnTo>
                    <a:pt x="696" y="144"/>
                  </a:lnTo>
                  <a:lnTo>
                    <a:pt x="712" y="123"/>
                  </a:lnTo>
                  <a:lnTo>
                    <a:pt x="725" y="104"/>
                  </a:lnTo>
                  <a:lnTo>
                    <a:pt x="737" y="83"/>
                  </a:lnTo>
                  <a:lnTo>
                    <a:pt x="748" y="64"/>
                  </a:lnTo>
                  <a:lnTo>
                    <a:pt x="756" y="48"/>
                  </a:lnTo>
                  <a:lnTo>
                    <a:pt x="764" y="37"/>
                  </a:lnTo>
                  <a:lnTo>
                    <a:pt x="771" y="25"/>
                  </a:lnTo>
                  <a:lnTo>
                    <a:pt x="779" y="16"/>
                  </a:lnTo>
                  <a:lnTo>
                    <a:pt x="783" y="12"/>
                  </a:lnTo>
                  <a:lnTo>
                    <a:pt x="787" y="10"/>
                  </a:lnTo>
                  <a:lnTo>
                    <a:pt x="790" y="6"/>
                  </a:lnTo>
                  <a:lnTo>
                    <a:pt x="794" y="4"/>
                  </a:lnTo>
                  <a:lnTo>
                    <a:pt x="800" y="2"/>
                  </a:lnTo>
                  <a:lnTo>
                    <a:pt x="804" y="0"/>
                  </a:lnTo>
                  <a:lnTo>
                    <a:pt x="810" y="0"/>
                  </a:lnTo>
                  <a:lnTo>
                    <a:pt x="81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571999" y="2286000"/>
              <a:ext cx="2133601" cy="381000"/>
            </a:xfrm>
            <a:custGeom>
              <a:avLst/>
              <a:gdLst>
                <a:gd name="T0" fmla="*/ 2040624 w 2971"/>
                <a:gd name="T1" fmla="*/ 3169 h 513"/>
                <a:gd name="T2" fmla="*/ 2097793 w 2971"/>
                <a:gd name="T3" fmla="*/ 12675 h 513"/>
                <a:gd name="T4" fmla="*/ 2163697 w 2971"/>
                <a:gd name="T5" fmla="*/ 32480 h 513"/>
                <a:gd name="T6" fmla="*/ 2235158 w 2971"/>
                <a:gd name="T7" fmla="*/ 59415 h 513"/>
                <a:gd name="T8" fmla="*/ 2288357 w 2971"/>
                <a:gd name="T9" fmla="*/ 85558 h 513"/>
                <a:gd name="T10" fmla="*/ 2324882 w 2971"/>
                <a:gd name="T11" fmla="*/ 108532 h 513"/>
                <a:gd name="T12" fmla="*/ 2347909 w 2971"/>
                <a:gd name="T13" fmla="*/ 132298 h 513"/>
                <a:gd name="T14" fmla="*/ 2357437 w 2971"/>
                <a:gd name="T15" fmla="*/ 161609 h 513"/>
                <a:gd name="T16" fmla="*/ 2354261 w 2971"/>
                <a:gd name="T17" fmla="*/ 181414 h 513"/>
                <a:gd name="T18" fmla="*/ 2331234 w 2971"/>
                <a:gd name="T19" fmla="*/ 198051 h 513"/>
                <a:gd name="T20" fmla="*/ 2291534 w 2971"/>
                <a:gd name="T21" fmla="*/ 213103 h 513"/>
                <a:gd name="T22" fmla="*/ 2235158 w 2971"/>
                <a:gd name="T23" fmla="*/ 224986 h 513"/>
                <a:gd name="T24" fmla="*/ 2185135 w 2971"/>
                <a:gd name="T25" fmla="*/ 234492 h 513"/>
                <a:gd name="T26" fmla="*/ 2128760 w 2971"/>
                <a:gd name="T27" fmla="*/ 244791 h 513"/>
                <a:gd name="T28" fmla="*/ 2059681 w 2971"/>
                <a:gd name="T29" fmla="*/ 255881 h 513"/>
                <a:gd name="T30" fmla="*/ 1979485 w 2971"/>
                <a:gd name="T31" fmla="*/ 266180 h 513"/>
                <a:gd name="T32" fmla="*/ 1888173 w 2971"/>
                <a:gd name="T33" fmla="*/ 278855 h 513"/>
                <a:gd name="T34" fmla="*/ 1780981 w 2971"/>
                <a:gd name="T35" fmla="*/ 290738 h 513"/>
                <a:gd name="T36" fmla="*/ 1663466 w 2971"/>
                <a:gd name="T37" fmla="*/ 305790 h 513"/>
                <a:gd name="T38" fmla="*/ 1534041 w 2971"/>
                <a:gd name="T39" fmla="*/ 319258 h 513"/>
                <a:gd name="T40" fmla="*/ 1346653 w 2971"/>
                <a:gd name="T41" fmla="*/ 339063 h 513"/>
                <a:gd name="T42" fmla="*/ 1160853 w 2971"/>
                <a:gd name="T43" fmla="*/ 355699 h 513"/>
                <a:gd name="T44" fmla="*/ 991727 w 2971"/>
                <a:gd name="T45" fmla="*/ 371543 h 513"/>
                <a:gd name="T46" fmla="*/ 840864 w 2971"/>
                <a:gd name="T47" fmla="*/ 383426 h 513"/>
                <a:gd name="T48" fmla="*/ 706675 w 2971"/>
                <a:gd name="T49" fmla="*/ 392140 h 513"/>
                <a:gd name="T50" fmla="*/ 592337 w 2971"/>
                <a:gd name="T51" fmla="*/ 400062 h 513"/>
                <a:gd name="T52" fmla="*/ 496261 w 2971"/>
                <a:gd name="T53" fmla="*/ 404816 h 513"/>
                <a:gd name="T54" fmla="*/ 418447 w 2971"/>
                <a:gd name="T55" fmla="*/ 406400 h 513"/>
                <a:gd name="T56" fmla="*/ 322371 w 2971"/>
                <a:gd name="T57" fmla="*/ 404816 h 513"/>
                <a:gd name="T58" fmla="*/ 229471 w 2971"/>
                <a:gd name="T59" fmla="*/ 398478 h 513"/>
                <a:gd name="T60" fmla="*/ 154833 w 2971"/>
                <a:gd name="T61" fmla="*/ 385011 h 513"/>
                <a:gd name="T62" fmla="*/ 96870 w 2971"/>
                <a:gd name="T63" fmla="*/ 366790 h 513"/>
                <a:gd name="T64" fmla="*/ 57169 w 2971"/>
                <a:gd name="T65" fmla="*/ 340647 h 513"/>
                <a:gd name="T66" fmla="*/ 26997 w 2971"/>
                <a:gd name="T67" fmla="*/ 315297 h 513"/>
                <a:gd name="T68" fmla="*/ 7146 w 2971"/>
                <a:gd name="T69" fmla="*/ 292323 h 513"/>
                <a:gd name="T70" fmla="*/ 0 w 2971"/>
                <a:gd name="T71" fmla="*/ 269349 h 513"/>
                <a:gd name="T72" fmla="*/ 794 w 2971"/>
                <a:gd name="T73" fmla="*/ 259050 h 513"/>
                <a:gd name="T74" fmla="*/ 8734 w 2971"/>
                <a:gd name="T75" fmla="*/ 251128 h 513"/>
                <a:gd name="T76" fmla="*/ 22232 w 2971"/>
                <a:gd name="T77" fmla="*/ 244791 h 513"/>
                <a:gd name="T78" fmla="*/ 43671 w 2971"/>
                <a:gd name="T79" fmla="*/ 240830 h 513"/>
                <a:gd name="T80" fmla="*/ 69874 w 2971"/>
                <a:gd name="T81" fmla="*/ 237661 h 513"/>
                <a:gd name="T82" fmla="*/ 103222 w 2971"/>
                <a:gd name="T83" fmla="*/ 232908 h 513"/>
                <a:gd name="T84" fmla="*/ 142923 w 2971"/>
                <a:gd name="T85" fmla="*/ 231323 h 513"/>
                <a:gd name="T86" fmla="*/ 188976 w 2971"/>
                <a:gd name="T87" fmla="*/ 228154 h 513"/>
                <a:gd name="T88" fmla="*/ 570898 w 2971"/>
                <a:gd name="T89" fmla="*/ 198051 h 513"/>
                <a:gd name="T90" fmla="*/ 1106066 w 2971"/>
                <a:gd name="T91" fmla="*/ 141804 h 513"/>
                <a:gd name="T92" fmla="*/ 1389530 w 2971"/>
                <a:gd name="T93" fmla="*/ 105363 h 513"/>
                <a:gd name="T94" fmla="*/ 1565008 w 2971"/>
                <a:gd name="T95" fmla="*/ 79220 h 513"/>
                <a:gd name="T96" fmla="*/ 1719841 w 2971"/>
                <a:gd name="T97" fmla="*/ 54662 h 513"/>
                <a:gd name="T98" fmla="*/ 1857206 w 2971"/>
                <a:gd name="T99" fmla="*/ 29312 h 513"/>
                <a:gd name="T100" fmla="*/ 1918345 w 2971"/>
                <a:gd name="T101" fmla="*/ 15052 h 513"/>
                <a:gd name="T102" fmla="*/ 1951694 w 2971"/>
                <a:gd name="T103" fmla="*/ 7922 h 513"/>
                <a:gd name="T104" fmla="*/ 1979485 w 2971"/>
                <a:gd name="T105" fmla="*/ 3169 h 513"/>
                <a:gd name="T106" fmla="*/ 1997747 w 2971"/>
                <a:gd name="T107" fmla="*/ 0 h 5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971" h="513">
                  <a:moveTo>
                    <a:pt x="2520" y="0"/>
                  </a:moveTo>
                  <a:lnTo>
                    <a:pt x="2537" y="0"/>
                  </a:lnTo>
                  <a:lnTo>
                    <a:pt x="2552" y="2"/>
                  </a:lnTo>
                  <a:lnTo>
                    <a:pt x="2570" y="4"/>
                  </a:lnTo>
                  <a:lnTo>
                    <a:pt x="2587" y="6"/>
                  </a:lnTo>
                  <a:lnTo>
                    <a:pt x="2606" y="8"/>
                  </a:lnTo>
                  <a:lnTo>
                    <a:pt x="2625" y="12"/>
                  </a:lnTo>
                  <a:lnTo>
                    <a:pt x="2642" y="16"/>
                  </a:lnTo>
                  <a:lnTo>
                    <a:pt x="2664" y="21"/>
                  </a:lnTo>
                  <a:lnTo>
                    <a:pt x="2683" y="27"/>
                  </a:lnTo>
                  <a:lnTo>
                    <a:pt x="2704" y="33"/>
                  </a:lnTo>
                  <a:lnTo>
                    <a:pt x="2725" y="41"/>
                  </a:lnTo>
                  <a:lnTo>
                    <a:pt x="2746" y="48"/>
                  </a:lnTo>
                  <a:lnTo>
                    <a:pt x="2769" y="58"/>
                  </a:lnTo>
                  <a:lnTo>
                    <a:pt x="2792" y="66"/>
                  </a:lnTo>
                  <a:lnTo>
                    <a:pt x="2815" y="75"/>
                  </a:lnTo>
                  <a:lnTo>
                    <a:pt x="2840" y="87"/>
                  </a:lnTo>
                  <a:lnTo>
                    <a:pt x="2855" y="92"/>
                  </a:lnTo>
                  <a:lnTo>
                    <a:pt x="2869" y="100"/>
                  </a:lnTo>
                  <a:lnTo>
                    <a:pt x="2882" y="108"/>
                  </a:lnTo>
                  <a:lnTo>
                    <a:pt x="2896" y="114"/>
                  </a:lnTo>
                  <a:lnTo>
                    <a:pt x="2907" y="121"/>
                  </a:lnTo>
                  <a:lnTo>
                    <a:pt x="2919" y="129"/>
                  </a:lnTo>
                  <a:lnTo>
                    <a:pt x="2928" y="137"/>
                  </a:lnTo>
                  <a:lnTo>
                    <a:pt x="2936" y="144"/>
                  </a:lnTo>
                  <a:lnTo>
                    <a:pt x="2944" y="152"/>
                  </a:lnTo>
                  <a:lnTo>
                    <a:pt x="2951" y="160"/>
                  </a:lnTo>
                  <a:lnTo>
                    <a:pt x="2957" y="167"/>
                  </a:lnTo>
                  <a:lnTo>
                    <a:pt x="2961" y="177"/>
                  </a:lnTo>
                  <a:lnTo>
                    <a:pt x="2965" y="185"/>
                  </a:lnTo>
                  <a:lnTo>
                    <a:pt x="2969" y="194"/>
                  </a:lnTo>
                  <a:lnTo>
                    <a:pt x="2969" y="204"/>
                  </a:lnTo>
                  <a:lnTo>
                    <a:pt x="2971" y="213"/>
                  </a:lnTo>
                  <a:lnTo>
                    <a:pt x="2969" y="219"/>
                  </a:lnTo>
                  <a:lnTo>
                    <a:pt x="2967" y="225"/>
                  </a:lnTo>
                  <a:lnTo>
                    <a:pt x="2965" y="229"/>
                  </a:lnTo>
                  <a:lnTo>
                    <a:pt x="2959" y="234"/>
                  </a:lnTo>
                  <a:lnTo>
                    <a:pt x="2953" y="240"/>
                  </a:lnTo>
                  <a:lnTo>
                    <a:pt x="2946" y="246"/>
                  </a:lnTo>
                  <a:lnTo>
                    <a:pt x="2936" y="250"/>
                  </a:lnTo>
                  <a:lnTo>
                    <a:pt x="2927" y="256"/>
                  </a:lnTo>
                  <a:lnTo>
                    <a:pt x="2915" y="259"/>
                  </a:lnTo>
                  <a:lnTo>
                    <a:pt x="2902" y="265"/>
                  </a:lnTo>
                  <a:lnTo>
                    <a:pt x="2886" y="269"/>
                  </a:lnTo>
                  <a:lnTo>
                    <a:pt x="2871" y="273"/>
                  </a:lnTo>
                  <a:lnTo>
                    <a:pt x="2854" y="277"/>
                  </a:lnTo>
                  <a:lnTo>
                    <a:pt x="2834" y="281"/>
                  </a:lnTo>
                  <a:lnTo>
                    <a:pt x="2815" y="284"/>
                  </a:lnTo>
                  <a:lnTo>
                    <a:pt x="2794" y="288"/>
                  </a:lnTo>
                  <a:lnTo>
                    <a:pt x="2781" y="290"/>
                  </a:lnTo>
                  <a:lnTo>
                    <a:pt x="2767" y="294"/>
                  </a:lnTo>
                  <a:lnTo>
                    <a:pt x="2752" y="296"/>
                  </a:lnTo>
                  <a:lnTo>
                    <a:pt x="2735" y="300"/>
                  </a:lnTo>
                  <a:lnTo>
                    <a:pt x="2717" y="304"/>
                  </a:lnTo>
                  <a:lnTo>
                    <a:pt x="2700" y="305"/>
                  </a:lnTo>
                  <a:lnTo>
                    <a:pt x="2681" y="309"/>
                  </a:lnTo>
                  <a:lnTo>
                    <a:pt x="2662" y="311"/>
                  </a:lnTo>
                  <a:lnTo>
                    <a:pt x="2641" y="315"/>
                  </a:lnTo>
                  <a:lnTo>
                    <a:pt x="2618" y="319"/>
                  </a:lnTo>
                  <a:lnTo>
                    <a:pt x="2594" y="323"/>
                  </a:lnTo>
                  <a:lnTo>
                    <a:pt x="2571" y="325"/>
                  </a:lnTo>
                  <a:lnTo>
                    <a:pt x="2546" y="329"/>
                  </a:lnTo>
                  <a:lnTo>
                    <a:pt x="2520" y="332"/>
                  </a:lnTo>
                  <a:lnTo>
                    <a:pt x="2493" y="336"/>
                  </a:lnTo>
                  <a:lnTo>
                    <a:pt x="2466" y="340"/>
                  </a:lnTo>
                  <a:lnTo>
                    <a:pt x="2437" y="344"/>
                  </a:lnTo>
                  <a:lnTo>
                    <a:pt x="2408" y="348"/>
                  </a:lnTo>
                  <a:lnTo>
                    <a:pt x="2378" y="352"/>
                  </a:lnTo>
                  <a:lnTo>
                    <a:pt x="2345" y="355"/>
                  </a:lnTo>
                  <a:lnTo>
                    <a:pt x="2312" y="359"/>
                  </a:lnTo>
                  <a:lnTo>
                    <a:pt x="2278" y="363"/>
                  </a:lnTo>
                  <a:lnTo>
                    <a:pt x="2243" y="367"/>
                  </a:lnTo>
                  <a:lnTo>
                    <a:pt x="2209" y="373"/>
                  </a:lnTo>
                  <a:lnTo>
                    <a:pt x="2172" y="376"/>
                  </a:lnTo>
                  <a:lnTo>
                    <a:pt x="2134" y="380"/>
                  </a:lnTo>
                  <a:lnTo>
                    <a:pt x="2095" y="386"/>
                  </a:lnTo>
                  <a:lnTo>
                    <a:pt x="2057" y="390"/>
                  </a:lnTo>
                  <a:lnTo>
                    <a:pt x="2015" y="394"/>
                  </a:lnTo>
                  <a:lnTo>
                    <a:pt x="1975" y="400"/>
                  </a:lnTo>
                  <a:lnTo>
                    <a:pt x="1932" y="403"/>
                  </a:lnTo>
                  <a:lnTo>
                    <a:pt x="1888" y="409"/>
                  </a:lnTo>
                  <a:lnTo>
                    <a:pt x="1823" y="415"/>
                  </a:lnTo>
                  <a:lnTo>
                    <a:pt x="1760" y="423"/>
                  </a:lnTo>
                  <a:lnTo>
                    <a:pt x="1696" y="428"/>
                  </a:lnTo>
                  <a:lnTo>
                    <a:pt x="1635" y="434"/>
                  </a:lnTo>
                  <a:lnTo>
                    <a:pt x="1575" y="440"/>
                  </a:lnTo>
                  <a:lnTo>
                    <a:pt x="1518" y="446"/>
                  </a:lnTo>
                  <a:lnTo>
                    <a:pt x="1462" y="449"/>
                  </a:lnTo>
                  <a:lnTo>
                    <a:pt x="1406" y="455"/>
                  </a:lnTo>
                  <a:lnTo>
                    <a:pt x="1353" y="459"/>
                  </a:lnTo>
                  <a:lnTo>
                    <a:pt x="1299" y="465"/>
                  </a:lnTo>
                  <a:lnTo>
                    <a:pt x="1249" y="469"/>
                  </a:lnTo>
                  <a:lnTo>
                    <a:pt x="1199" y="472"/>
                  </a:lnTo>
                  <a:lnTo>
                    <a:pt x="1151" y="476"/>
                  </a:lnTo>
                  <a:lnTo>
                    <a:pt x="1103" y="480"/>
                  </a:lnTo>
                  <a:lnTo>
                    <a:pt x="1059" y="484"/>
                  </a:lnTo>
                  <a:lnTo>
                    <a:pt x="1015" y="488"/>
                  </a:lnTo>
                  <a:lnTo>
                    <a:pt x="973" y="490"/>
                  </a:lnTo>
                  <a:lnTo>
                    <a:pt x="930" y="494"/>
                  </a:lnTo>
                  <a:lnTo>
                    <a:pt x="890" y="495"/>
                  </a:lnTo>
                  <a:lnTo>
                    <a:pt x="854" y="499"/>
                  </a:lnTo>
                  <a:lnTo>
                    <a:pt x="815" y="501"/>
                  </a:lnTo>
                  <a:lnTo>
                    <a:pt x="781" y="503"/>
                  </a:lnTo>
                  <a:lnTo>
                    <a:pt x="746" y="505"/>
                  </a:lnTo>
                  <a:lnTo>
                    <a:pt x="714" y="507"/>
                  </a:lnTo>
                  <a:lnTo>
                    <a:pt x="683" y="509"/>
                  </a:lnTo>
                  <a:lnTo>
                    <a:pt x="654" y="509"/>
                  </a:lnTo>
                  <a:lnTo>
                    <a:pt x="625" y="511"/>
                  </a:lnTo>
                  <a:lnTo>
                    <a:pt x="598" y="511"/>
                  </a:lnTo>
                  <a:lnTo>
                    <a:pt x="573" y="513"/>
                  </a:lnTo>
                  <a:lnTo>
                    <a:pt x="550" y="513"/>
                  </a:lnTo>
                  <a:lnTo>
                    <a:pt x="527" y="513"/>
                  </a:lnTo>
                  <a:lnTo>
                    <a:pt x="506" y="513"/>
                  </a:lnTo>
                  <a:lnTo>
                    <a:pt x="472" y="513"/>
                  </a:lnTo>
                  <a:lnTo>
                    <a:pt x="439" y="513"/>
                  </a:lnTo>
                  <a:lnTo>
                    <a:pt x="406" y="511"/>
                  </a:lnTo>
                  <a:lnTo>
                    <a:pt x="376" y="509"/>
                  </a:lnTo>
                  <a:lnTo>
                    <a:pt x="345" y="507"/>
                  </a:lnTo>
                  <a:lnTo>
                    <a:pt x="316" y="505"/>
                  </a:lnTo>
                  <a:lnTo>
                    <a:pt x="289" y="503"/>
                  </a:lnTo>
                  <a:lnTo>
                    <a:pt x="264" y="499"/>
                  </a:lnTo>
                  <a:lnTo>
                    <a:pt x="239" y="495"/>
                  </a:lnTo>
                  <a:lnTo>
                    <a:pt x="216" y="492"/>
                  </a:lnTo>
                  <a:lnTo>
                    <a:pt x="195" y="486"/>
                  </a:lnTo>
                  <a:lnTo>
                    <a:pt x="174" y="482"/>
                  </a:lnTo>
                  <a:lnTo>
                    <a:pt x="157" y="476"/>
                  </a:lnTo>
                  <a:lnTo>
                    <a:pt x="140" y="469"/>
                  </a:lnTo>
                  <a:lnTo>
                    <a:pt x="122" y="463"/>
                  </a:lnTo>
                  <a:lnTo>
                    <a:pt x="109" y="455"/>
                  </a:lnTo>
                  <a:lnTo>
                    <a:pt x="96" y="448"/>
                  </a:lnTo>
                  <a:lnTo>
                    <a:pt x="84" y="438"/>
                  </a:lnTo>
                  <a:lnTo>
                    <a:pt x="72" y="430"/>
                  </a:lnTo>
                  <a:lnTo>
                    <a:pt x="61" y="421"/>
                  </a:lnTo>
                  <a:lnTo>
                    <a:pt x="51" y="413"/>
                  </a:lnTo>
                  <a:lnTo>
                    <a:pt x="44" y="405"/>
                  </a:lnTo>
                  <a:lnTo>
                    <a:pt x="34" y="398"/>
                  </a:lnTo>
                  <a:lnTo>
                    <a:pt x="26" y="390"/>
                  </a:lnTo>
                  <a:lnTo>
                    <a:pt x="21" y="382"/>
                  </a:lnTo>
                  <a:lnTo>
                    <a:pt x="15" y="375"/>
                  </a:lnTo>
                  <a:lnTo>
                    <a:pt x="9" y="369"/>
                  </a:lnTo>
                  <a:lnTo>
                    <a:pt x="5" y="361"/>
                  </a:lnTo>
                  <a:lnTo>
                    <a:pt x="3" y="353"/>
                  </a:lnTo>
                  <a:lnTo>
                    <a:pt x="0" y="348"/>
                  </a:lnTo>
                  <a:lnTo>
                    <a:pt x="0" y="340"/>
                  </a:lnTo>
                  <a:lnTo>
                    <a:pt x="0" y="334"/>
                  </a:lnTo>
                  <a:lnTo>
                    <a:pt x="0" y="332"/>
                  </a:lnTo>
                  <a:lnTo>
                    <a:pt x="0" y="329"/>
                  </a:lnTo>
                  <a:lnTo>
                    <a:pt x="1" y="327"/>
                  </a:lnTo>
                  <a:lnTo>
                    <a:pt x="3" y="325"/>
                  </a:lnTo>
                  <a:lnTo>
                    <a:pt x="5" y="323"/>
                  </a:lnTo>
                  <a:lnTo>
                    <a:pt x="7" y="319"/>
                  </a:lnTo>
                  <a:lnTo>
                    <a:pt x="11" y="317"/>
                  </a:lnTo>
                  <a:lnTo>
                    <a:pt x="15" y="315"/>
                  </a:lnTo>
                  <a:lnTo>
                    <a:pt x="19" y="313"/>
                  </a:lnTo>
                  <a:lnTo>
                    <a:pt x="23" y="311"/>
                  </a:lnTo>
                  <a:lnTo>
                    <a:pt x="28" y="309"/>
                  </a:lnTo>
                  <a:lnTo>
                    <a:pt x="34" y="309"/>
                  </a:lnTo>
                  <a:lnTo>
                    <a:pt x="40" y="307"/>
                  </a:lnTo>
                  <a:lnTo>
                    <a:pt x="48" y="305"/>
                  </a:lnTo>
                  <a:lnTo>
                    <a:pt x="55" y="304"/>
                  </a:lnTo>
                  <a:lnTo>
                    <a:pt x="63" y="304"/>
                  </a:lnTo>
                  <a:lnTo>
                    <a:pt x="71" y="302"/>
                  </a:lnTo>
                  <a:lnTo>
                    <a:pt x="78" y="300"/>
                  </a:lnTo>
                  <a:lnTo>
                    <a:pt x="88" y="300"/>
                  </a:lnTo>
                  <a:lnTo>
                    <a:pt x="97" y="298"/>
                  </a:lnTo>
                  <a:lnTo>
                    <a:pt x="107" y="296"/>
                  </a:lnTo>
                  <a:lnTo>
                    <a:pt x="119" y="296"/>
                  </a:lnTo>
                  <a:lnTo>
                    <a:pt x="130" y="294"/>
                  </a:lnTo>
                  <a:lnTo>
                    <a:pt x="142" y="294"/>
                  </a:lnTo>
                  <a:lnTo>
                    <a:pt x="153" y="292"/>
                  </a:lnTo>
                  <a:lnTo>
                    <a:pt x="167" y="292"/>
                  </a:lnTo>
                  <a:lnTo>
                    <a:pt x="180" y="292"/>
                  </a:lnTo>
                  <a:lnTo>
                    <a:pt x="193" y="290"/>
                  </a:lnTo>
                  <a:lnTo>
                    <a:pt x="207" y="290"/>
                  </a:lnTo>
                  <a:lnTo>
                    <a:pt x="222" y="290"/>
                  </a:lnTo>
                  <a:lnTo>
                    <a:pt x="238" y="288"/>
                  </a:lnTo>
                  <a:lnTo>
                    <a:pt x="253" y="288"/>
                  </a:lnTo>
                  <a:lnTo>
                    <a:pt x="405" y="277"/>
                  </a:lnTo>
                  <a:lnTo>
                    <a:pt x="560" y="265"/>
                  </a:lnTo>
                  <a:lnTo>
                    <a:pt x="719" y="250"/>
                  </a:lnTo>
                  <a:lnTo>
                    <a:pt x="882" y="234"/>
                  </a:lnTo>
                  <a:lnTo>
                    <a:pt x="1048" y="219"/>
                  </a:lnTo>
                  <a:lnTo>
                    <a:pt x="1218" y="200"/>
                  </a:lnTo>
                  <a:lnTo>
                    <a:pt x="1393" y="179"/>
                  </a:lnTo>
                  <a:lnTo>
                    <a:pt x="1570" y="156"/>
                  </a:lnTo>
                  <a:lnTo>
                    <a:pt x="1631" y="148"/>
                  </a:lnTo>
                  <a:lnTo>
                    <a:pt x="1690" y="140"/>
                  </a:lnTo>
                  <a:lnTo>
                    <a:pt x="1750" y="133"/>
                  </a:lnTo>
                  <a:lnTo>
                    <a:pt x="1808" y="125"/>
                  </a:lnTo>
                  <a:lnTo>
                    <a:pt x="1863" y="117"/>
                  </a:lnTo>
                  <a:lnTo>
                    <a:pt x="1917" y="108"/>
                  </a:lnTo>
                  <a:lnTo>
                    <a:pt x="1971" y="100"/>
                  </a:lnTo>
                  <a:lnTo>
                    <a:pt x="2023" y="92"/>
                  </a:lnTo>
                  <a:lnTo>
                    <a:pt x="2072" y="85"/>
                  </a:lnTo>
                  <a:lnTo>
                    <a:pt x="2120" y="77"/>
                  </a:lnTo>
                  <a:lnTo>
                    <a:pt x="2166" y="69"/>
                  </a:lnTo>
                  <a:lnTo>
                    <a:pt x="2213" y="60"/>
                  </a:lnTo>
                  <a:lnTo>
                    <a:pt x="2257" y="52"/>
                  </a:lnTo>
                  <a:lnTo>
                    <a:pt x="2299" y="44"/>
                  </a:lnTo>
                  <a:lnTo>
                    <a:pt x="2339" y="37"/>
                  </a:lnTo>
                  <a:lnTo>
                    <a:pt x="2378" y="29"/>
                  </a:lnTo>
                  <a:lnTo>
                    <a:pt x="2391" y="25"/>
                  </a:lnTo>
                  <a:lnTo>
                    <a:pt x="2403" y="23"/>
                  </a:lnTo>
                  <a:lnTo>
                    <a:pt x="2416" y="19"/>
                  </a:lnTo>
                  <a:lnTo>
                    <a:pt x="2427" y="18"/>
                  </a:lnTo>
                  <a:lnTo>
                    <a:pt x="2439" y="14"/>
                  </a:lnTo>
                  <a:lnTo>
                    <a:pt x="2449" y="12"/>
                  </a:lnTo>
                  <a:lnTo>
                    <a:pt x="2458" y="10"/>
                  </a:lnTo>
                  <a:lnTo>
                    <a:pt x="2468" y="8"/>
                  </a:lnTo>
                  <a:lnTo>
                    <a:pt x="2477" y="6"/>
                  </a:lnTo>
                  <a:lnTo>
                    <a:pt x="2485" y="4"/>
                  </a:lnTo>
                  <a:lnTo>
                    <a:pt x="2493" y="4"/>
                  </a:lnTo>
                  <a:lnTo>
                    <a:pt x="2500" y="2"/>
                  </a:lnTo>
                  <a:lnTo>
                    <a:pt x="2506" y="2"/>
                  </a:lnTo>
                  <a:lnTo>
                    <a:pt x="2512" y="0"/>
                  </a:lnTo>
                  <a:lnTo>
                    <a:pt x="2516" y="0"/>
                  </a:lnTo>
                  <a:lnTo>
                    <a:pt x="252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114800" y="3910012"/>
              <a:ext cx="3276600" cy="433388"/>
            </a:xfrm>
            <a:custGeom>
              <a:avLst/>
              <a:gdLst>
                <a:gd name="T0" fmla="*/ 3757522 w 5343"/>
                <a:gd name="T1" fmla="*/ 794 h 690"/>
                <a:gd name="T2" fmla="*/ 3781339 w 5343"/>
                <a:gd name="T3" fmla="*/ 5556 h 690"/>
                <a:gd name="T4" fmla="*/ 3817858 w 5343"/>
                <a:gd name="T5" fmla="*/ 15081 h 690"/>
                <a:gd name="T6" fmla="*/ 3862316 w 5343"/>
                <a:gd name="T7" fmla="*/ 28575 h 690"/>
                <a:gd name="T8" fmla="*/ 3918683 w 5343"/>
                <a:gd name="T9" fmla="*/ 45244 h 690"/>
                <a:gd name="T10" fmla="*/ 3984577 w 5343"/>
                <a:gd name="T11" fmla="*/ 66675 h 690"/>
                <a:gd name="T12" fmla="*/ 4054440 w 5343"/>
                <a:gd name="T13" fmla="*/ 95250 h 690"/>
                <a:gd name="T14" fmla="*/ 4110807 w 5343"/>
                <a:gd name="T15" fmla="*/ 126206 h 690"/>
                <a:gd name="T16" fmla="*/ 4157647 w 5343"/>
                <a:gd name="T17" fmla="*/ 157956 h 690"/>
                <a:gd name="T18" fmla="*/ 4193372 w 5343"/>
                <a:gd name="T19" fmla="*/ 187325 h 690"/>
                <a:gd name="T20" fmla="*/ 4220365 w 5343"/>
                <a:gd name="T21" fmla="*/ 215900 h 690"/>
                <a:gd name="T22" fmla="*/ 4235449 w 5343"/>
                <a:gd name="T23" fmla="*/ 243681 h 690"/>
                <a:gd name="T24" fmla="*/ 4241800 w 5343"/>
                <a:gd name="T25" fmla="*/ 269081 h 690"/>
                <a:gd name="T26" fmla="*/ 4233861 w 5343"/>
                <a:gd name="T27" fmla="*/ 288925 h 690"/>
                <a:gd name="T28" fmla="*/ 4213220 w 5343"/>
                <a:gd name="T29" fmla="*/ 305594 h 690"/>
                <a:gd name="T30" fmla="*/ 4176700 w 5343"/>
                <a:gd name="T31" fmla="*/ 318294 h 690"/>
                <a:gd name="T32" fmla="*/ 4127479 w 5343"/>
                <a:gd name="T33" fmla="*/ 328613 h 690"/>
                <a:gd name="T34" fmla="*/ 4063173 w 5343"/>
                <a:gd name="T35" fmla="*/ 334963 h 690"/>
                <a:gd name="T36" fmla="*/ 3986165 w 5343"/>
                <a:gd name="T37" fmla="*/ 338138 h 690"/>
                <a:gd name="T38" fmla="*/ 3801186 w 5343"/>
                <a:gd name="T39" fmla="*/ 334963 h 690"/>
                <a:gd name="T40" fmla="*/ 3542375 w 5343"/>
                <a:gd name="T41" fmla="*/ 331788 h 690"/>
                <a:gd name="T42" fmla="*/ 3272450 w 5343"/>
                <a:gd name="T43" fmla="*/ 328613 h 690"/>
                <a:gd name="T44" fmla="*/ 2980295 w 5343"/>
                <a:gd name="T45" fmla="*/ 330200 h 690"/>
                <a:gd name="T46" fmla="*/ 2632568 w 5343"/>
                <a:gd name="T47" fmla="*/ 339725 h 690"/>
                <a:gd name="T48" fmla="*/ 2229267 w 5343"/>
                <a:gd name="T49" fmla="*/ 357982 h 690"/>
                <a:gd name="T50" fmla="*/ 1727523 w 5343"/>
                <a:gd name="T51" fmla="*/ 384969 h 690"/>
                <a:gd name="T52" fmla="*/ 1001106 w 5343"/>
                <a:gd name="T53" fmla="*/ 462757 h 690"/>
                <a:gd name="T54" fmla="*/ 630355 w 5343"/>
                <a:gd name="T55" fmla="*/ 528638 h 690"/>
                <a:gd name="T56" fmla="*/ 550966 w 5343"/>
                <a:gd name="T57" fmla="*/ 540544 h 690"/>
                <a:gd name="T58" fmla="*/ 499362 w 5343"/>
                <a:gd name="T59" fmla="*/ 547688 h 690"/>
                <a:gd name="T60" fmla="*/ 454110 w 5343"/>
                <a:gd name="T61" fmla="*/ 547688 h 690"/>
                <a:gd name="T62" fmla="*/ 376308 w 5343"/>
                <a:gd name="T63" fmla="*/ 535782 h 690"/>
                <a:gd name="T64" fmla="*/ 283422 w 5343"/>
                <a:gd name="T65" fmla="*/ 509588 h 690"/>
                <a:gd name="T66" fmla="*/ 172276 w 5343"/>
                <a:gd name="T67" fmla="*/ 470694 h 690"/>
                <a:gd name="T68" fmla="*/ 76214 w 5343"/>
                <a:gd name="T69" fmla="*/ 424657 h 690"/>
                <a:gd name="T70" fmla="*/ 26993 w 5343"/>
                <a:gd name="T71" fmla="*/ 392907 h 690"/>
                <a:gd name="T72" fmla="*/ 8733 w 5343"/>
                <a:gd name="T73" fmla="*/ 374650 h 690"/>
                <a:gd name="T74" fmla="*/ 0 w 5343"/>
                <a:gd name="T75" fmla="*/ 357982 h 690"/>
                <a:gd name="T76" fmla="*/ 3176 w 5343"/>
                <a:gd name="T77" fmla="*/ 331788 h 690"/>
                <a:gd name="T78" fmla="*/ 30168 w 5343"/>
                <a:gd name="T79" fmla="*/ 307182 h 690"/>
                <a:gd name="T80" fmla="*/ 83359 w 5343"/>
                <a:gd name="T81" fmla="*/ 288925 h 690"/>
                <a:gd name="T82" fmla="*/ 212765 w 5343"/>
                <a:gd name="T83" fmla="*/ 281782 h 690"/>
                <a:gd name="T84" fmla="*/ 412827 w 5343"/>
                <a:gd name="T85" fmla="*/ 278607 h 690"/>
                <a:gd name="T86" fmla="*/ 593836 w 5343"/>
                <a:gd name="T87" fmla="*/ 272256 h 690"/>
                <a:gd name="T88" fmla="*/ 757379 w 5343"/>
                <a:gd name="T89" fmla="*/ 264319 h 690"/>
                <a:gd name="T90" fmla="*/ 903457 w 5343"/>
                <a:gd name="T91" fmla="*/ 254000 h 690"/>
                <a:gd name="T92" fmla="*/ 1031274 w 5343"/>
                <a:gd name="T93" fmla="*/ 242094 h 690"/>
                <a:gd name="T94" fmla="*/ 1142420 w 5343"/>
                <a:gd name="T95" fmla="*/ 227806 h 690"/>
                <a:gd name="T96" fmla="*/ 1952990 w 5343"/>
                <a:gd name="T97" fmla="*/ 165894 h 690"/>
                <a:gd name="T98" fmla="*/ 2395192 w 5343"/>
                <a:gd name="T99" fmla="*/ 141288 h 690"/>
                <a:gd name="T100" fmla="*/ 2812783 w 5343"/>
                <a:gd name="T101" fmla="*/ 111125 h 690"/>
                <a:gd name="T102" fmla="*/ 3161304 w 5343"/>
                <a:gd name="T103" fmla="*/ 75406 h 690"/>
                <a:gd name="T104" fmla="*/ 3449489 w 5343"/>
                <a:gd name="T105" fmla="*/ 37306 h 690"/>
                <a:gd name="T106" fmla="*/ 3601918 w 5343"/>
                <a:gd name="T107" fmla="*/ 15081 h 690"/>
                <a:gd name="T108" fmla="*/ 3674956 w 5343"/>
                <a:gd name="T109" fmla="*/ 5556 h 690"/>
                <a:gd name="T110" fmla="*/ 3724972 w 5343"/>
                <a:gd name="T111" fmla="*/ 794 h 6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343" h="690">
                  <a:moveTo>
                    <a:pt x="4717" y="0"/>
                  </a:moveTo>
                  <a:lnTo>
                    <a:pt x="4719" y="0"/>
                  </a:lnTo>
                  <a:lnTo>
                    <a:pt x="4723" y="0"/>
                  </a:lnTo>
                  <a:lnTo>
                    <a:pt x="4727" y="0"/>
                  </a:lnTo>
                  <a:lnTo>
                    <a:pt x="4733" y="1"/>
                  </a:lnTo>
                  <a:lnTo>
                    <a:pt x="4738" y="1"/>
                  </a:lnTo>
                  <a:lnTo>
                    <a:pt x="4744" y="3"/>
                  </a:lnTo>
                  <a:lnTo>
                    <a:pt x="4750" y="5"/>
                  </a:lnTo>
                  <a:lnTo>
                    <a:pt x="4758" y="5"/>
                  </a:lnTo>
                  <a:lnTo>
                    <a:pt x="4763" y="7"/>
                  </a:lnTo>
                  <a:lnTo>
                    <a:pt x="4773" y="9"/>
                  </a:lnTo>
                  <a:lnTo>
                    <a:pt x="4781" y="11"/>
                  </a:lnTo>
                  <a:lnTo>
                    <a:pt x="4790" y="13"/>
                  </a:lnTo>
                  <a:lnTo>
                    <a:pt x="4798" y="17"/>
                  </a:lnTo>
                  <a:lnTo>
                    <a:pt x="4809" y="19"/>
                  </a:lnTo>
                  <a:lnTo>
                    <a:pt x="4819" y="23"/>
                  </a:lnTo>
                  <a:lnTo>
                    <a:pt x="4831" y="24"/>
                  </a:lnTo>
                  <a:lnTo>
                    <a:pt x="4842" y="28"/>
                  </a:lnTo>
                  <a:lnTo>
                    <a:pt x="4854" y="32"/>
                  </a:lnTo>
                  <a:lnTo>
                    <a:pt x="4865" y="36"/>
                  </a:lnTo>
                  <a:lnTo>
                    <a:pt x="4879" y="40"/>
                  </a:lnTo>
                  <a:lnTo>
                    <a:pt x="4892" y="44"/>
                  </a:lnTo>
                  <a:lnTo>
                    <a:pt x="4905" y="47"/>
                  </a:lnTo>
                  <a:lnTo>
                    <a:pt x="4921" y="53"/>
                  </a:lnTo>
                  <a:lnTo>
                    <a:pt x="4936" y="57"/>
                  </a:lnTo>
                  <a:lnTo>
                    <a:pt x="4952" y="63"/>
                  </a:lnTo>
                  <a:lnTo>
                    <a:pt x="4967" y="67"/>
                  </a:lnTo>
                  <a:lnTo>
                    <a:pt x="4984" y="72"/>
                  </a:lnTo>
                  <a:lnTo>
                    <a:pt x="5001" y="78"/>
                  </a:lnTo>
                  <a:lnTo>
                    <a:pt x="5019" y="84"/>
                  </a:lnTo>
                  <a:lnTo>
                    <a:pt x="5038" y="90"/>
                  </a:lnTo>
                  <a:lnTo>
                    <a:pt x="5055" y="97"/>
                  </a:lnTo>
                  <a:lnTo>
                    <a:pt x="5074" y="103"/>
                  </a:lnTo>
                  <a:lnTo>
                    <a:pt x="5092" y="111"/>
                  </a:lnTo>
                  <a:lnTo>
                    <a:pt x="5107" y="120"/>
                  </a:lnTo>
                  <a:lnTo>
                    <a:pt x="5122" y="128"/>
                  </a:lnTo>
                  <a:lnTo>
                    <a:pt x="5138" y="136"/>
                  </a:lnTo>
                  <a:lnTo>
                    <a:pt x="5151" y="143"/>
                  </a:lnTo>
                  <a:lnTo>
                    <a:pt x="5165" y="151"/>
                  </a:lnTo>
                  <a:lnTo>
                    <a:pt x="5178" y="159"/>
                  </a:lnTo>
                  <a:lnTo>
                    <a:pt x="5191" y="166"/>
                  </a:lnTo>
                  <a:lnTo>
                    <a:pt x="5203" y="176"/>
                  </a:lnTo>
                  <a:lnTo>
                    <a:pt x="5214" y="184"/>
                  </a:lnTo>
                  <a:lnTo>
                    <a:pt x="5226" y="191"/>
                  </a:lnTo>
                  <a:lnTo>
                    <a:pt x="5237" y="199"/>
                  </a:lnTo>
                  <a:lnTo>
                    <a:pt x="5247" y="207"/>
                  </a:lnTo>
                  <a:lnTo>
                    <a:pt x="5257" y="213"/>
                  </a:lnTo>
                  <a:lnTo>
                    <a:pt x="5266" y="220"/>
                  </a:lnTo>
                  <a:lnTo>
                    <a:pt x="5274" y="228"/>
                  </a:lnTo>
                  <a:lnTo>
                    <a:pt x="5282" y="236"/>
                  </a:lnTo>
                  <a:lnTo>
                    <a:pt x="5289" y="243"/>
                  </a:lnTo>
                  <a:lnTo>
                    <a:pt x="5297" y="251"/>
                  </a:lnTo>
                  <a:lnTo>
                    <a:pt x="5305" y="257"/>
                  </a:lnTo>
                  <a:lnTo>
                    <a:pt x="5310" y="264"/>
                  </a:lnTo>
                  <a:lnTo>
                    <a:pt x="5316" y="272"/>
                  </a:lnTo>
                  <a:lnTo>
                    <a:pt x="5320" y="278"/>
                  </a:lnTo>
                  <a:lnTo>
                    <a:pt x="5326" y="285"/>
                  </a:lnTo>
                  <a:lnTo>
                    <a:pt x="5330" y="293"/>
                  </a:lnTo>
                  <a:lnTo>
                    <a:pt x="5333" y="299"/>
                  </a:lnTo>
                  <a:lnTo>
                    <a:pt x="5335" y="307"/>
                  </a:lnTo>
                  <a:lnTo>
                    <a:pt x="5337" y="312"/>
                  </a:lnTo>
                  <a:lnTo>
                    <a:pt x="5339" y="320"/>
                  </a:lnTo>
                  <a:lnTo>
                    <a:pt x="5341" y="326"/>
                  </a:lnTo>
                  <a:lnTo>
                    <a:pt x="5341" y="333"/>
                  </a:lnTo>
                  <a:lnTo>
                    <a:pt x="5343" y="339"/>
                  </a:lnTo>
                  <a:lnTo>
                    <a:pt x="5341" y="345"/>
                  </a:lnTo>
                  <a:lnTo>
                    <a:pt x="5341" y="349"/>
                  </a:lnTo>
                  <a:lnTo>
                    <a:pt x="5339" y="355"/>
                  </a:lnTo>
                  <a:lnTo>
                    <a:pt x="5337" y="360"/>
                  </a:lnTo>
                  <a:lnTo>
                    <a:pt x="5333" y="364"/>
                  </a:lnTo>
                  <a:lnTo>
                    <a:pt x="5330" y="368"/>
                  </a:lnTo>
                  <a:lnTo>
                    <a:pt x="5324" y="374"/>
                  </a:lnTo>
                  <a:lnTo>
                    <a:pt x="5318" y="378"/>
                  </a:lnTo>
                  <a:lnTo>
                    <a:pt x="5312" y="381"/>
                  </a:lnTo>
                  <a:lnTo>
                    <a:pt x="5307" y="385"/>
                  </a:lnTo>
                  <a:lnTo>
                    <a:pt x="5299" y="389"/>
                  </a:lnTo>
                  <a:lnTo>
                    <a:pt x="5289" y="391"/>
                  </a:lnTo>
                  <a:lnTo>
                    <a:pt x="5282" y="395"/>
                  </a:lnTo>
                  <a:lnTo>
                    <a:pt x="5272" y="399"/>
                  </a:lnTo>
                  <a:lnTo>
                    <a:pt x="5261" y="401"/>
                  </a:lnTo>
                  <a:lnTo>
                    <a:pt x="5251" y="404"/>
                  </a:lnTo>
                  <a:lnTo>
                    <a:pt x="5237" y="406"/>
                  </a:lnTo>
                  <a:lnTo>
                    <a:pt x="5226" y="408"/>
                  </a:lnTo>
                  <a:lnTo>
                    <a:pt x="5213" y="412"/>
                  </a:lnTo>
                  <a:lnTo>
                    <a:pt x="5199" y="414"/>
                  </a:lnTo>
                  <a:lnTo>
                    <a:pt x="5184" y="416"/>
                  </a:lnTo>
                  <a:lnTo>
                    <a:pt x="5168" y="418"/>
                  </a:lnTo>
                  <a:lnTo>
                    <a:pt x="5153" y="418"/>
                  </a:lnTo>
                  <a:lnTo>
                    <a:pt x="5136" y="420"/>
                  </a:lnTo>
                  <a:lnTo>
                    <a:pt x="5118" y="422"/>
                  </a:lnTo>
                  <a:lnTo>
                    <a:pt x="5101" y="422"/>
                  </a:lnTo>
                  <a:lnTo>
                    <a:pt x="5082" y="424"/>
                  </a:lnTo>
                  <a:lnTo>
                    <a:pt x="5063" y="424"/>
                  </a:lnTo>
                  <a:lnTo>
                    <a:pt x="5042" y="426"/>
                  </a:lnTo>
                  <a:lnTo>
                    <a:pt x="5021" y="426"/>
                  </a:lnTo>
                  <a:lnTo>
                    <a:pt x="4999" y="426"/>
                  </a:lnTo>
                  <a:lnTo>
                    <a:pt x="4978" y="426"/>
                  </a:lnTo>
                  <a:lnTo>
                    <a:pt x="4915" y="424"/>
                  </a:lnTo>
                  <a:lnTo>
                    <a:pt x="4852" y="424"/>
                  </a:lnTo>
                  <a:lnTo>
                    <a:pt x="4788" y="422"/>
                  </a:lnTo>
                  <a:lnTo>
                    <a:pt x="4725" y="422"/>
                  </a:lnTo>
                  <a:lnTo>
                    <a:pt x="4660" y="420"/>
                  </a:lnTo>
                  <a:lnTo>
                    <a:pt x="4595" y="420"/>
                  </a:lnTo>
                  <a:lnTo>
                    <a:pt x="4529" y="418"/>
                  </a:lnTo>
                  <a:lnTo>
                    <a:pt x="4462" y="418"/>
                  </a:lnTo>
                  <a:lnTo>
                    <a:pt x="4395" y="416"/>
                  </a:lnTo>
                  <a:lnTo>
                    <a:pt x="4328" y="416"/>
                  </a:lnTo>
                  <a:lnTo>
                    <a:pt x="4261" y="416"/>
                  </a:lnTo>
                  <a:lnTo>
                    <a:pt x="4191" y="416"/>
                  </a:lnTo>
                  <a:lnTo>
                    <a:pt x="4122" y="414"/>
                  </a:lnTo>
                  <a:lnTo>
                    <a:pt x="4051" y="414"/>
                  </a:lnTo>
                  <a:lnTo>
                    <a:pt x="3980" y="414"/>
                  </a:lnTo>
                  <a:lnTo>
                    <a:pt x="3909" y="414"/>
                  </a:lnTo>
                  <a:lnTo>
                    <a:pt x="3833" y="414"/>
                  </a:lnTo>
                  <a:lnTo>
                    <a:pt x="3754" y="416"/>
                  </a:lnTo>
                  <a:lnTo>
                    <a:pt x="3671" y="416"/>
                  </a:lnTo>
                  <a:lnTo>
                    <a:pt x="3587" y="418"/>
                  </a:lnTo>
                  <a:lnTo>
                    <a:pt x="3501" y="420"/>
                  </a:lnTo>
                  <a:lnTo>
                    <a:pt x="3410" y="424"/>
                  </a:lnTo>
                  <a:lnTo>
                    <a:pt x="3316" y="428"/>
                  </a:lnTo>
                  <a:lnTo>
                    <a:pt x="3220" y="431"/>
                  </a:lnTo>
                  <a:lnTo>
                    <a:pt x="3120" y="435"/>
                  </a:lnTo>
                  <a:lnTo>
                    <a:pt x="3019" y="439"/>
                  </a:lnTo>
                  <a:lnTo>
                    <a:pt x="2915" y="445"/>
                  </a:lnTo>
                  <a:lnTo>
                    <a:pt x="2808" y="451"/>
                  </a:lnTo>
                  <a:lnTo>
                    <a:pt x="2698" y="456"/>
                  </a:lnTo>
                  <a:lnTo>
                    <a:pt x="2585" y="464"/>
                  </a:lnTo>
                  <a:lnTo>
                    <a:pt x="2470" y="470"/>
                  </a:lnTo>
                  <a:lnTo>
                    <a:pt x="2351" y="477"/>
                  </a:lnTo>
                  <a:lnTo>
                    <a:pt x="2176" y="485"/>
                  </a:lnTo>
                  <a:lnTo>
                    <a:pt x="2000" y="499"/>
                  </a:lnTo>
                  <a:lnTo>
                    <a:pt x="1819" y="514"/>
                  </a:lnTo>
                  <a:lnTo>
                    <a:pt x="1635" y="533"/>
                  </a:lnTo>
                  <a:lnTo>
                    <a:pt x="1451" y="556"/>
                  </a:lnTo>
                  <a:lnTo>
                    <a:pt x="1261" y="583"/>
                  </a:lnTo>
                  <a:lnTo>
                    <a:pt x="1069" y="616"/>
                  </a:lnTo>
                  <a:lnTo>
                    <a:pt x="873" y="650"/>
                  </a:lnTo>
                  <a:lnTo>
                    <a:pt x="844" y="656"/>
                  </a:lnTo>
                  <a:lnTo>
                    <a:pt x="819" y="660"/>
                  </a:lnTo>
                  <a:lnTo>
                    <a:pt x="794" y="666"/>
                  </a:lnTo>
                  <a:lnTo>
                    <a:pt x="771" y="669"/>
                  </a:lnTo>
                  <a:lnTo>
                    <a:pt x="750" y="673"/>
                  </a:lnTo>
                  <a:lnTo>
                    <a:pt x="731" y="677"/>
                  </a:lnTo>
                  <a:lnTo>
                    <a:pt x="712" y="679"/>
                  </a:lnTo>
                  <a:lnTo>
                    <a:pt x="694" y="681"/>
                  </a:lnTo>
                  <a:lnTo>
                    <a:pt x="679" y="685"/>
                  </a:lnTo>
                  <a:lnTo>
                    <a:pt x="664" y="687"/>
                  </a:lnTo>
                  <a:lnTo>
                    <a:pt x="650" y="687"/>
                  </a:lnTo>
                  <a:lnTo>
                    <a:pt x="639" y="689"/>
                  </a:lnTo>
                  <a:lnTo>
                    <a:pt x="629" y="690"/>
                  </a:lnTo>
                  <a:lnTo>
                    <a:pt x="620" y="690"/>
                  </a:lnTo>
                  <a:lnTo>
                    <a:pt x="612" y="690"/>
                  </a:lnTo>
                  <a:lnTo>
                    <a:pt x="604" y="690"/>
                  </a:lnTo>
                  <a:lnTo>
                    <a:pt x="589" y="690"/>
                  </a:lnTo>
                  <a:lnTo>
                    <a:pt x="572" y="690"/>
                  </a:lnTo>
                  <a:lnTo>
                    <a:pt x="554" y="689"/>
                  </a:lnTo>
                  <a:lnTo>
                    <a:pt x="535" y="687"/>
                  </a:lnTo>
                  <a:lnTo>
                    <a:pt x="516" y="683"/>
                  </a:lnTo>
                  <a:lnTo>
                    <a:pt x="495" y="679"/>
                  </a:lnTo>
                  <a:lnTo>
                    <a:pt x="474" y="675"/>
                  </a:lnTo>
                  <a:lnTo>
                    <a:pt x="453" y="669"/>
                  </a:lnTo>
                  <a:lnTo>
                    <a:pt x="430" y="664"/>
                  </a:lnTo>
                  <a:lnTo>
                    <a:pt x="407" y="658"/>
                  </a:lnTo>
                  <a:lnTo>
                    <a:pt x="382" y="650"/>
                  </a:lnTo>
                  <a:lnTo>
                    <a:pt x="357" y="642"/>
                  </a:lnTo>
                  <a:lnTo>
                    <a:pt x="330" y="635"/>
                  </a:lnTo>
                  <a:lnTo>
                    <a:pt x="303" y="625"/>
                  </a:lnTo>
                  <a:lnTo>
                    <a:pt x="276" y="616"/>
                  </a:lnTo>
                  <a:lnTo>
                    <a:pt x="247" y="604"/>
                  </a:lnTo>
                  <a:lnTo>
                    <a:pt x="217" y="593"/>
                  </a:lnTo>
                  <a:lnTo>
                    <a:pt x="190" y="581"/>
                  </a:lnTo>
                  <a:lnTo>
                    <a:pt x="163" y="570"/>
                  </a:lnTo>
                  <a:lnTo>
                    <a:pt x="140" y="558"/>
                  </a:lnTo>
                  <a:lnTo>
                    <a:pt x="117" y="547"/>
                  </a:lnTo>
                  <a:lnTo>
                    <a:pt x="96" y="535"/>
                  </a:lnTo>
                  <a:lnTo>
                    <a:pt x="78" y="525"/>
                  </a:lnTo>
                  <a:lnTo>
                    <a:pt x="61" y="514"/>
                  </a:lnTo>
                  <a:lnTo>
                    <a:pt x="48" y="504"/>
                  </a:lnTo>
                  <a:lnTo>
                    <a:pt x="40" y="500"/>
                  </a:lnTo>
                  <a:lnTo>
                    <a:pt x="34" y="495"/>
                  </a:lnTo>
                  <a:lnTo>
                    <a:pt x="28" y="491"/>
                  </a:lnTo>
                  <a:lnTo>
                    <a:pt x="23" y="485"/>
                  </a:lnTo>
                  <a:lnTo>
                    <a:pt x="19" y="481"/>
                  </a:lnTo>
                  <a:lnTo>
                    <a:pt x="15" y="475"/>
                  </a:lnTo>
                  <a:lnTo>
                    <a:pt x="11" y="472"/>
                  </a:lnTo>
                  <a:lnTo>
                    <a:pt x="7" y="468"/>
                  </a:lnTo>
                  <a:lnTo>
                    <a:pt x="5" y="462"/>
                  </a:lnTo>
                  <a:lnTo>
                    <a:pt x="4" y="458"/>
                  </a:lnTo>
                  <a:lnTo>
                    <a:pt x="2" y="454"/>
                  </a:lnTo>
                  <a:lnTo>
                    <a:pt x="0" y="451"/>
                  </a:lnTo>
                  <a:lnTo>
                    <a:pt x="0" y="447"/>
                  </a:lnTo>
                  <a:lnTo>
                    <a:pt x="0" y="443"/>
                  </a:lnTo>
                  <a:lnTo>
                    <a:pt x="0" y="435"/>
                  </a:lnTo>
                  <a:lnTo>
                    <a:pt x="2" y="426"/>
                  </a:lnTo>
                  <a:lnTo>
                    <a:pt x="4" y="418"/>
                  </a:lnTo>
                  <a:lnTo>
                    <a:pt x="9" y="412"/>
                  </a:lnTo>
                  <a:lnTo>
                    <a:pt x="15" y="404"/>
                  </a:lnTo>
                  <a:lnTo>
                    <a:pt x="21" y="399"/>
                  </a:lnTo>
                  <a:lnTo>
                    <a:pt x="28" y="393"/>
                  </a:lnTo>
                  <a:lnTo>
                    <a:pt x="38" y="387"/>
                  </a:lnTo>
                  <a:lnTo>
                    <a:pt x="50" y="381"/>
                  </a:lnTo>
                  <a:lnTo>
                    <a:pt x="61" y="378"/>
                  </a:lnTo>
                  <a:lnTo>
                    <a:pt x="75" y="372"/>
                  </a:lnTo>
                  <a:lnTo>
                    <a:pt x="90" y="368"/>
                  </a:lnTo>
                  <a:lnTo>
                    <a:pt x="105" y="364"/>
                  </a:lnTo>
                  <a:lnTo>
                    <a:pt x="123" y="362"/>
                  </a:lnTo>
                  <a:lnTo>
                    <a:pt x="142" y="358"/>
                  </a:lnTo>
                  <a:lnTo>
                    <a:pt x="161" y="356"/>
                  </a:lnTo>
                  <a:lnTo>
                    <a:pt x="215" y="356"/>
                  </a:lnTo>
                  <a:lnTo>
                    <a:pt x="268" y="355"/>
                  </a:lnTo>
                  <a:lnTo>
                    <a:pt x="320" y="355"/>
                  </a:lnTo>
                  <a:lnTo>
                    <a:pt x="372" y="353"/>
                  </a:lnTo>
                  <a:lnTo>
                    <a:pt x="422" y="353"/>
                  </a:lnTo>
                  <a:lnTo>
                    <a:pt x="472" y="351"/>
                  </a:lnTo>
                  <a:lnTo>
                    <a:pt x="520" y="351"/>
                  </a:lnTo>
                  <a:lnTo>
                    <a:pt x="568" y="349"/>
                  </a:lnTo>
                  <a:lnTo>
                    <a:pt x="614" y="347"/>
                  </a:lnTo>
                  <a:lnTo>
                    <a:pt x="660" y="347"/>
                  </a:lnTo>
                  <a:lnTo>
                    <a:pt x="704" y="345"/>
                  </a:lnTo>
                  <a:lnTo>
                    <a:pt x="748" y="343"/>
                  </a:lnTo>
                  <a:lnTo>
                    <a:pt x="792" y="341"/>
                  </a:lnTo>
                  <a:lnTo>
                    <a:pt x="833" y="339"/>
                  </a:lnTo>
                  <a:lnTo>
                    <a:pt x="875" y="337"/>
                  </a:lnTo>
                  <a:lnTo>
                    <a:pt x="915" y="335"/>
                  </a:lnTo>
                  <a:lnTo>
                    <a:pt x="954" y="333"/>
                  </a:lnTo>
                  <a:lnTo>
                    <a:pt x="994" y="332"/>
                  </a:lnTo>
                  <a:lnTo>
                    <a:pt x="1030" y="328"/>
                  </a:lnTo>
                  <a:lnTo>
                    <a:pt x="1067" y="326"/>
                  </a:lnTo>
                  <a:lnTo>
                    <a:pt x="1103" y="324"/>
                  </a:lnTo>
                  <a:lnTo>
                    <a:pt x="1138" y="320"/>
                  </a:lnTo>
                  <a:lnTo>
                    <a:pt x="1172" y="318"/>
                  </a:lnTo>
                  <a:lnTo>
                    <a:pt x="1205" y="314"/>
                  </a:lnTo>
                  <a:lnTo>
                    <a:pt x="1238" y="312"/>
                  </a:lnTo>
                  <a:lnTo>
                    <a:pt x="1268" y="309"/>
                  </a:lnTo>
                  <a:lnTo>
                    <a:pt x="1299" y="305"/>
                  </a:lnTo>
                  <a:lnTo>
                    <a:pt x="1330" y="303"/>
                  </a:lnTo>
                  <a:lnTo>
                    <a:pt x="1359" y="299"/>
                  </a:lnTo>
                  <a:lnTo>
                    <a:pt x="1385" y="295"/>
                  </a:lnTo>
                  <a:lnTo>
                    <a:pt x="1412" y="291"/>
                  </a:lnTo>
                  <a:lnTo>
                    <a:pt x="1439" y="287"/>
                  </a:lnTo>
                  <a:lnTo>
                    <a:pt x="1633" y="268"/>
                  </a:lnTo>
                  <a:lnTo>
                    <a:pt x="1835" y="251"/>
                  </a:lnTo>
                  <a:lnTo>
                    <a:pt x="2038" y="236"/>
                  </a:lnTo>
                  <a:lnTo>
                    <a:pt x="2247" y="222"/>
                  </a:lnTo>
                  <a:lnTo>
                    <a:pt x="2460" y="209"/>
                  </a:lnTo>
                  <a:lnTo>
                    <a:pt x="2570" y="201"/>
                  </a:lnTo>
                  <a:lnTo>
                    <a:pt x="2679" y="195"/>
                  </a:lnTo>
                  <a:lnTo>
                    <a:pt x="2790" y="190"/>
                  </a:lnTo>
                  <a:lnTo>
                    <a:pt x="2904" y="184"/>
                  </a:lnTo>
                  <a:lnTo>
                    <a:pt x="3017" y="178"/>
                  </a:lnTo>
                  <a:lnTo>
                    <a:pt x="3134" y="172"/>
                  </a:lnTo>
                  <a:lnTo>
                    <a:pt x="3239" y="165"/>
                  </a:lnTo>
                  <a:lnTo>
                    <a:pt x="3345" y="157"/>
                  </a:lnTo>
                  <a:lnTo>
                    <a:pt x="3445" y="149"/>
                  </a:lnTo>
                  <a:lnTo>
                    <a:pt x="3543" y="140"/>
                  </a:lnTo>
                  <a:lnTo>
                    <a:pt x="3637" y="132"/>
                  </a:lnTo>
                  <a:lnTo>
                    <a:pt x="3729" y="122"/>
                  </a:lnTo>
                  <a:lnTo>
                    <a:pt x="3817" y="115"/>
                  </a:lnTo>
                  <a:lnTo>
                    <a:pt x="3902" y="105"/>
                  </a:lnTo>
                  <a:lnTo>
                    <a:pt x="3982" y="95"/>
                  </a:lnTo>
                  <a:lnTo>
                    <a:pt x="4061" y="86"/>
                  </a:lnTo>
                  <a:lnTo>
                    <a:pt x="4138" y="76"/>
                  </a:lnTo>
                  <a:lnTo>
                    <a:pt x="4211" y="67"/>
                  </a:lnTo>
                  <a:lnTo>
                    <a:pt x="4280" y="57"/>
                  </a:lnTo>
                  <a:lnTo>
                    <a:pt x="4345" y="47"/>
                  </a:lnTo>
                  <a:lnTo>
                    <a:pt x="4408" y="38"/>
                  </a:lnTo>
                  <a:lnTo>
                    <a:pt x="4470" y="28"/>
                  </a:lnTo>
                  <a:lnTo>
                    <a:pt x="4493" y="24"/>
                  </a:lnTo>
                  <a:lnTo>
                    <a:pt x="4516" y="23"/>
                  </a:lnTo>
                  <a:lnTo>
                    <a:pt x="4537" y="19"/>
                  </a:lnTo>
                  <a:lnTo>
                    <a:pt x="4558" y="17"/>
                  </a:lnTo>
                  <a:lnTo>
                    <a:pt x="4577" y="13"/>
                  </a:lnTo>
                  <a:lnTo>
                    <a:pt x="4596" y="11"/>
                  </a:lnTo>
                  <a:lnTo>
                    <a:pt x="4614" y="9"/>
                  </a:lnTo>
                  <a:lnTo>
                    <a:pt x="4629" y="7"/>
                  </a:lnTo>
                  <a:lnTo>
                    <a:pt x="4644" y="5"/>
                  </a:lnTo>
                  <a:lnTo>
                    <a:pt x="4658" y="3"/>
                  </a:lnTo>
                  <a:lnTo>
                    <a:pt x="4671" y="3"/>
                  </a:lnTo>
                  <a:lnTo>
                    <a:pt x="4683" y="1"/>
                  </a:lnTo>
                  <a:lnTo>
                    <a:pt x="4692" y="1"/>
                  </a:lnTo>
                  <a:lnTo>
                    <a:pt x="4702" y="0"/>
                  </a:lnTo>
                  <a:lnTo>
                    <a:pt x="4710" y="0"/>
                  </a:lnTo>
                  <a:lnTo>
                    <a:pt x="471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5410200" y="2438400"/>
              <a:ext cx="457200" cy="3886200"/>
            </a:xfrm>
            <a:custGeom>
              <a:avLst/>
              <a:gdLst>
                <a:gd name="T0" fmla="*/ 135731 w 658"/>
                <a:gd name="T1" fmla="*/ 5557 h 5343"/>
                <a:gd name="T2" fmla="*/ 233363 w 658"/>
                <a:gd name="T3" fmla="*/ 31756 h 5343"/>
                <a:gd name="T4" fmla="*/ 364332 w 658"/>
                <a:gd name="T5" fmla="*/ 77802 h 5343"/>
                <a:gd name="T6" fmla="*/ 465138 w 658"/>
                <a:gd name="T7" fmla="*/ 136551 h 5343"/>
                <a:gd name="T8" fmla="*/ 516732 w 658"/>
                <a:gd name="T9" fmla="*/ 199269 h 5343"/>
                <a:gd name="T10" fmla="*/ 522288 w 658"/>
                <a:gd name="T11" fmla="*/ 238963 h 5343"/>
                <a:gd name="T12" fmla="*/ 511969 w 658"/>
                <a:gd name="T13" fmla="*/ 277071 h 5343"/>
                <a:gd name="T14" fmla="*/ 492125 w 658"/>
                <a:gd name="T15" fmla="*/ 345346 h 5343"/>
                <a:gd name="T16" fmla="*/ 458788 w 658"/>
                <a:gd name="T17" fmla="*/ 505713 h 5343"/>
                <a:gd name="T18" fmla="*/ 429419 w 658"/>
                <a:gd name="T19" fmla="*/ 840739 h 5343"/>
                <a:gd name="T20" fmla="*/ 429419 w 658"/>
                <a:gd name="T21" fmla="*/ 858998 h 5343"/>
                <a:gd name="T22" fmla="*/ 429419 w 658"/>
                <a:gd name="T23" fmla="*/ 913777 h 5343"/>
                <a:gd name="T24" fmla="*/ 427832 w 658"/>
                <a:gd name="T25" fmla="*/ 1005869 h 5343"/>
                <a:gd name="T26" fmla="*/ 427832 w 658"/>
                <a:gd name="T27" fmla="*/ 1135275 h 5343"/>
                <a:gd name="T28" fmla="*/ 427038 w 658"/>
                <a:gd name="T29" fmla="*/ 1299612 h 5343"/>
                <a:gd name="T30" fmla="*/ 423863 w 658"/>
                <a:gd name="T31" fmla="*/ 1500468 h 5343"/>
                <a:gd name="T32" fmla="*/ 422275 w 658"/>
                <a:gd name="T33" fmla="*/ 1740226 h 5343"/>
                <a:gd name="T34" fmla="*/ 419100 w 658"/>
                <a:gd name="T35" fmla="*/ 2015708 h 5343"/>
                <a:gd name="T36" fmla="*/ 415925 w 658"/>
                <a:gd name="T37" fmla="*/ 2327711 h 5343"/>
                <a:gd name="T38" fmla="*/ 411163 w 658"/>
                <a:gd name="T39" fmla="*/ 2677026 h 5343"/>
                <a:gd name="T40" fmla="*/ 405607 w 658"/>
                <a:gd name="T41" fmla="*/ 3077945 h 5343"/>
                <a:gd name="T42" fmla="*/ 382588 w 658"/>
                <a:gd name="T43" fmla="*/ 3489184 h 5343"/>
                <a:gd name="T44" fmla="*/ 339725 w 658"/>
                <a:gd name="T45" fmla="*/ 3859141 h 5343"/>
                <a:gd name="T46" fmla="*/ 303213 w 658"/>
                <a:gd name="T47" fmla="*/ 4036180 h 5343"/>
                <a:gd name="T48" fmla="*/ 278607 w 658"/>
                <a:gd name="T49" fmla="*/ 4113982 h 5343"/>
                <a:gd name="T50" fmla="*/ 253206 w 658"/>
                <a:gd name="T51" fmla="*/ 4175113 h 5343"/>
                <a:gd name="T52" fmla="*/ 228600 w 658"/>
                <a:gd name="T53" fmla="*/ 4216395 h 5343"/>
                <a:gd name="T54" fmla="*/ 205581 w 658"/>
                <a:gd name="T55" fmla="*/ 4237037 h 5343"/>
                <a:gd name="T56" fmla="*/ 175419 w 658"/>
                <a:gd name="T57" fmla="*/ 4238624 h 5343"/>
                <a:gd name="T58" fmla="*/ 132556 w 658"/>
                <a:gd name="T59" fmla="*/ 4194960 h 5343"/>
                <a:gd name="T60" fmla="*/ 99219 w 658"/>
                <a:gd name="T61" fmla="*/ 4095723 h 5343"/>
                <a:gd name="T62" fmla="*/ 87313 w 658"/>
                <a:gd name="T63" fmla="*/ 3958378 h 5343"/>
                <a:gd name="T64" fmla="*/ 84138 w 658"/>
                <a:gd name="T65" fmla="*/ 3807537 h 5343"/>
                <a:gd name="T66" fmla="*/ 80963 w 658"/>
                <a:gd name="T67" fmla="*/ 3640025 h 5343"/>
                <a:gd name="T68" fmla="*/ 79375 w 658"/>
                <a:gd name="T69" fmla="*/ 3455840 h 5343"/>
                <a:gd name="T70" fmla="*/ 77788 w 658"/>
                <a:gd name="T71" fmla="*/ 3255778 h 5343"/>
                <a:gd name="T72" fmla="*/ 77788 w 658"/>
                <a:gd name="T73" fmla="*/ 3111288 h 5343"/>
                <a:gd name="T74" fmla="*/ 77788 w 658"/>
                <a:gd name="T75" fmla="*/ 3073181 h 5343"/>
                <a:gd name="T76" fmla="*/ 77788 w 658"/>
                <a:gd name="T77" fmla="*/ 2989028 h 5343"/>
                <a:gd name="T78" fmla="*/ 77788 w 658"/>
                <a:gd name="T79" fmla="*/ 2861210 h 5343"/>
                <a:gd name="T80" fmla="*/ 77788 w 658"/>
                <a:gd name="T81" fmla="*/ 2687347 h 5343"/>
                <a:gd name="T82" fmla="*/ 77788 w 658"/>
                <a:gd name="T83" fmla="*/ 2468231 h 5343"/>
                <a:gd name="T84" fmla="*/ 77788 w 658"/>
                <a:gd name="T85" fmla="*/ 2204656 h 5343"/>
                <a:gd name="T86" fmla="*/ 77788 w 658"/>
                <a:gd name="T87" fmla="*/ 1893448 h 5343"/>
                <a:gd name="T88" fmla="*/ 77788 w 658"/>
                <a:gd name="T89" fmla="*/ 1538575 h 5343"/>
                <a:gd name="T90" fmla="*/ 77788 w 658"/>
                <a:gd name="T91" fmla="*/ 1137657 h 5343"/>
                <a:gd name="T92" fmla="*/ 77788 w 658"/>
                <a:gd name="T93" fmla="*/ 693073 h 5343"/>
                <a:gd name="T94" fmla="*/ 74613 w 658"/>
                <a:gd name="T95" fmla="*/ 426324 h 5343"/>
                <a:gd name="T96" fmla="*/ 57944 w 658"/>
                <a:gd name="T97" fmla="*/ 283422 h 5343"/>
                <a:gd name="T98" fmla="*/ 26194 w 658"/>
                <a:gd name="T99" fmla="*/ 164337 h 5343"/>
                <a:gd name="T100" fmla="*/ 11113 w 658"/>
                <a:gd name="T101" fmla="*/ 119879 h 5343"/>
                <a:gd name="T102" fmla="*/ 0 w 658"/>
                <a:gd name="T103" fmla="*/ 77802 h 5343"/>
                <a:gd name="T104" fmla="*/ 12700 w 658"/>
                <a:gd name="T105" fmla="*/ 36519 h 5343"/>
                <a:gd name="T106" fmla="*/ 46038 w 658"/>
                <a:gd name="T107" fmla="*/ 10321 h 53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58" h="5343">
                  <a:moveTo>
                    <a:pt x="106" y="0"/>
                  </a:moveTo>
                  <a:lnTo>
                    <a:pt x="115" y="0"/>
                  </a:lnTo>
                  <a:lnTo>
                    <a:pt x="127" y="0"/>
                  </a:lnTo>
                  <a:lnTo>
                    <a:pt x="140" y="2"/>
                  </a:lnTo>
                  <a:lnTo>
                    <a:pt x="156" y="6"/>
                  </a:lnTo>
                  <a:lnTo>
                    <a:pt x="171" y="7"/>
                  </a:lnTo>
                  <a:lnTo>
                    <a:pt x="188" y="11"/>
                  </a:lnTo>
                  <a:lnTo>
                    <a:pt x="207" y="15"/>
                  </a:lnTo>
                  <a:lnTo>
                    <a:pt x="227" y="21"/>
                  </a:lnTo>
                  <a:lnTo>
                    <a:pt x="248" y="27"/>
                  </a:lnTo>
                  <a:lnTo>
                    <a:pt x="271" y="32"/>
                  </a:lnTo>
                  <a:lnTo>
                    <a:pt x="294" y="40"/>
                  </a:lnTo>
                  <a:lnTo>
                    <a:pt x="319" y="48"/>
                  </a:lnTo>
                  <a:lnTo>
                    <a:pt x="346" y="55"/>
                  </a:lnTo>
                  <a:lnTo>
                    <a:pt x="372" y="65"/>
                  </a:lnTo>
                  <a:lnTo>
                    <a:pt x="401" y="75"/>
                  </a:lnTo>
                  <a:lnTo>
                    <a:pt x="432" y="86"/>
                  </a:lnTo>
                  <a:lnTo>
                    <a:pt x="459" y="98"/>
                  </a:lnTo>
                  <a:lnTo>
                    <a:pt x="484" y="111"/>
                  </a:lnTo>
                  <a:lnTo>
                    <a:pt x="507" y="123"/>
                  </a:lnTo>
                  <a:lnTo>
                    <a:pt x="530" y="134"/>
                  </a:lnTo>
                  <a:lnTo>
                    <a:pt x="551" y="148"/>
                  </a:lnTo>
                  <a:lnTo>
                    <a:pt x="568" y="159"/>
                  </a:lnTo>
                  <a:lnTo>
                    <a:pt x="586" y="172"/>
                  </a:lnTo>
                  <a:lnTo>
                    <a:pt x="601" y="186"/>
                  </a:lnTo>
                  <a:lnTo>
                    <a:pt x="614" y="199"/>
                  </a:lnTo>
                  <a:lnTo>
                    <a:pt x="626" y="211"/>
                  </a:lnTo>
                  <a:lnTo>
                    <a:pt x="635" y="224"/>
                  </a:lnTo>
                  <a:lnTo>
                    <a:pt x="645" y="238"/>
                  </a:lnTo>
                  <a:lnTo>
                    <a:pt x="651" y="251"/>
                  </a:lnTo>
                  <a:lnTo>
                    <a:pt x="655" y="265"/>
                  </a:lnTo>
                  <a:lnTo>
                    <a:pt x="658" y="280"/>
                  </a:lnTo>
                  <a:lnTo>
                    <a:pt x="658" y="293"/>
                  </a:lnTo>
                  <a:lnTo>
                    <a:pt x="658" y="295"/>
                  </a:lnTo>
                  <a:lnTo>
                    <a:pt x="658" y="297"/>
                  </a:lnTo>
                  <a:lnTo>
                    <a:pt x="658" y="301"/>
                  </a:lnTo>
                  <a:lnTo>
                    <a:pt x="657" y="307"/>
                  </a:lnTo>
                  <a:lnTo>
                    <a:pt x="655" y="313"/>
                  </a:lnTo>
                  <a:lnTo>
                    <a:pt x="653" y="320"/>
                  </a:lnTo>
                  <a:lnTo>
                    <a:pt x="651" y="330"/>
                  </a:lnTo>
                  <a:lnTo>
                    <a:pt x="649" y="339"/>
                  </a:lnTo>
                  <a:lnTo>
                    <a:pt x="645" y="349"/>
                  </a:lnTo>
                  <a:lnTo>
                    <a:pt x="641" y="363"/>
                  </a:lnTo>
                  <a:lnTo>
                    <a:pt x="637" y="374"/>
                  </a:lnTo>
                  <a:lnTo>
                    <a:pt x="634" y="389"/>
                  </a:lnTo>
                  <a:lnTo>
                    <a:pt x="630" y="403"/>
                  </a:lnTo>
                  <a:lnTo>
                    <a:pt x="624" y="420"/>
                  </a:lnTo>
                  <a:lnTo>
                    <a:pt x="620" y="435"/>
                  </a:lnTo>
                  <a:lnTo>
                    <a:pt x="614" y="455"/>
                  </a:lnTo>
                  <a:lnTo>
                    <a:pt x="605" y="489"/>
                  </a:lnTo>
                  <a:lnTo>
                    <a:pt x="597" y="526"/>
                  </a:lnTo>
                  <a:lnTo>
                    <a:pt x="591" y="562"/>
                  </a:lnTo>
                  <a:lnTo>
                    <a:pt x="584" y="599"/>
                  </a:lnTo>
                  <a:lnTo>
                    <a:pt x="578" y="637"/>
                  </a:lnTo>
                  <a:lnTo>
                    <a:pt x="572" y="673"/>
                  </a:lnTo>
                  <a:lnTo>
                    <a:pt x="563" y="748"/>
                  </a:lnTo>
                  <a:lnTo>
                    <a:pt x="555" y="825"/>
                  </a:lnTo>
                  <a:lnTo>
                    <a:pt x="549" y="902"/>
                  </a:lnTo>
                  <a:lnTo>
                    <a:pt x="545" y="981"/>
                  </a:lnTo>
                  <a:lnTo>
                    <a:pt x="541" y="1059"/>
                  </a:lnTo>
                  <a:lnTo>
                    <a:pt x="541" y="1061"/>
                  </a:lnTo>
                  <a:lnTo>
                    <a:pt x="541" y="1065"/>
                  </a:lnTo>
                  <a:lnTo>
                    <a:pt x="541" y="1069"/>
                  </a:lnTo>
                  <a:lnTo>
                    <a:pt x="541" y="1075"/>
                  </a:lnTo>
                  <a:lnTo>
                    <a:pt x="541" y="1082"/>
                  </a:lnTo>
                  <a:lnTo>
                    <a:pt x="541" y="1090"/>
                  </a:lnTo>
                  <a:lnTo>
                    <a:pt x="541" y="1100"/>
                  </a:lnTo>
                  <a:lnTo>
                    <a:pt x="541" y="1111"/>
                  </a:lnTo>
                  <a:lnTo>
                    <a:pt x="541" y="1123"/>
                  </a:lnTo>
                  <a:lnTo>
                    <a:pt x="541" y="1136"/>
                  </a:lnTo>
                  <a:lnTo>
                    <a:pt x="541" y="1151"/>
                  </a:lnTo>
                  <a:lnTo>
                    <a:pt x="541" y="1167"/>
                  </a:lnTo>
                  <a:lnTo>
                    <a:pt x="541" y="1186"/>
                  </a:lnTo>
                  <a:lnTo>
                    <a:pt x="541" y="1203"/>
                  </a:lnTo>
                  <a:lnTo>
                    <a:pt x="541" y="1224"/>
                  </a:lnTo>
                  <a:lnTo>
                    <a:pt x="539" y="1245"/>
                  </a:lnTo>
                  <a:lnTo>
                    <a:pt x="539" y="1267"/>
                  </a:lnTo>
                  <a:lnTo>
                    <a:pt x="539" y="1291"/>
                  </a:lnTo>
                  <a:lnTo>
                    <a:pt x="539" y="1316"/>
                  </a:lnTo>
                  <a:lnTo>
                    <a:pt x="539" y="1341"/>
                  </a:lnTo>
                  <a:lnTo>
                    <a:pt x="539" y="1370"/>
                  </a:lnTo>
                  <a:lnTo>
                    <a:pt x="539" y="1399"/>
                  </a:lnTo>
                  <a:lnTo>
                    <a:pt x="539" y="1430"/>
                  </a:lnTo>
                  <a:lnTo>
                    <a:pt x="538" y="1460"/>
                  </a:lnTo>
                  <a:lnTo>
                    <a:pt x="538" y="1493"/>
                  </a:lnTo>
                  <a:lnTo>
                    <a:pt x="538" y="1528"/>
                  </a:lnTo>
                  <a:lnTo>
                    <a:pt x="538" y="1562"/>
                  </a:lnTo>
                  <a:lnTo>
                    <a:pt x="538" y="1599"/>
                  </a:lnTo>
                  <a:lnTo>
                    <a:pt x="538" y="1637"/>
                  </a:lnTo>
                  <a:lnTo>
                    <a:pt x="536" y="1675"/>
                  </a:lnTo>
                  <a:lnTo>
                    <a:pt x="536" y="1716"/>
                  </a:lnTo>
                  <a:lnTo>
                    <a:pt x="536" y="1758"/>
                  </a:lnTo>
                  <a:lnTo>
                    <a:pt x="536" y="1802"/>
                  </a:lnTo>
                  <a:lnTo>
                    <a:pt x="534" y="1846"/>
                  </a:lnTo>
                  <a:lnTo>
                    <a:pt x="534" y="1890"/>
                  </a:lnTo>
                  <a:lnTo>
                    <a:pt x="534" y="1938"/>
                  </a:lnTo>
                  <a:lnTo>
                    <a:pt x="534" y="1986"/>
                  </a:lnTo>
                  <a:lnTo>
                    <a:pt x="534" y="2036"/>
                  </a:lnTo>
                  <a:lnTo>
                    <a:pt x="532" y="2086"/>
                  </a:lnTo>
                  <a:lnTo>
                    <a:pt x="532" y="2138"/>
                  </a:lnTo>
                  <a:lnTo>
                    <a:pt x="532" y="2192"/>
                  </a:lnTo>
                  <a:lnTo>
                    <a:pt x="530" y="2247"/>
                  </a:lnTo>
                  <a:lnTo>
                    <a:pt x="530" y="2303"/>
                  </a:lnTo>
                  <a:lnTo>
                    <a:pt x="530" y="2359"/>
                  </a:lnTo>
                  <a:lnTo>
                    <a:pt x="530" y="2418"/>
                  </a:lnTo>
                  <a:lnTo>
                    <a:pt x="528" y="2478"/>
                  </a:lnTo>
                  <a:lnTo>
                    <a:pt x="528" y="2539"/>
                  </a:lnTo>
                  <a:lnTo>
                    <a:pt x="528" y="2600"/>
                  </a:lnTo>
                  <a:lnTo>
                    <a:pt x="526" y="2666"/>
                  </a:lnTo>
                  <a:lnTo>
                    <a:pt x="526" y="2729"/>
                  </a:lnTo>
                  <a:lnTo>
                    <a:pt x="526" y="2796"/>
                  </a:lnTo>
                  <a:lnTo>
                    <a:pt x="524" y="2863"/>
                  </a:lnTo>
                  <a:lnTo>
                    <a:pt x="524" y="2932"/>
                  </a:lnTo>
                  <a:lnTo>
                    <a:pt x="522" y="3002"/>
                  </a:lnTo>
                  <a:lnTo>
                    <a:pt x="522" y="3074"/>
                  </a:lnTo>
                  <a:lnTo>
                    <a:pt x="522" y="3146"/>
                  </a:lnTo>
                  <a:lnTo>
                    <a:pt x="520" y="3220"/>
                  </a:lnTo>
                  <a:lnTo>
                    <a:pt x="520" y="3295"/>
                  </a:lnTo>
                  <a:lnTo>
                    <a:pt x="518" y="3372"/>
                  </a:lnTo>
                  <a:lnTo>
                    <a:pt x="518" y="3451"/>
                  </a:lnTo>
                  <a:lnTo>
                    <a:pt x="516" y="3529"/>
                  </a:lnTo>
                  <a:lnTo>
                    <a:pt x="516" y="3610"/>
                  </a:lnTo>
                  <a:lnTo>
                    <a:pt x="516" y="3691"/>
                  </a:lnTo>
                  <a:lnTo>
                    <a:pt x="515" y="3785"/>
                  </a:lnTo>
                  <a:lnTo>
                    <a:pt x="511" y="3877"/>
                  </a:lnTo>
                  <a:lnTo>
                    <a:pt x="509" y="3967"/>
                  </a:lnTo>
                  <a:lnTo>
                    <a:pt x="505" y="4055"/>
                  </a:lnTo>
                  <a:lnTo>
                    <a:pt x="499" y="4142"/>
                  </a:lnTo>
                  <a:lnTo>
                    <a:pt x="495" y="4228"/>
                  </a:lnTo>
                  <a:lnTo>
                    <a:pt x="490" y="4312"/>
                  </a:lnTo>
                  <a:lnTo>
                    <a:pt x="482" y="4395"/>
                  </a:lnTo>
                  <a:lnTo>
                    <a:pt x="474" y="4476"/>
                  </a:lnTo>
                  <a:lnTo>
                    <a:pt x="467" y="4556"/>
                  </a:lnTo>
                  <a:lnTo>
                    <a:pt x="457" y="4635"/>
                  </a:lnTo>
                  <a:lnTo>
                    <a:pt x="447" y="4712"/>
                  </a:lnTo>
                  <a:lnTo>
                    <a:pt x="438" y="4787"/>
                  </a:lnTo>
                  <a:lnTo>
                    <a:pt x="428" y="4861"/>
                  </a:lnTo>
                  <a:lnTo>
                    <a:pt x="417" y="4932"/>
                  </a:lnTo>
                  <a:lnTo>
                    <a:pt x="405" y="5003"/>
                  </a:lnTo>
                  <a:lnTo>
                    <a:pt x="399" y="5025"/>
                  </a:lnTo>
                  <a:lnTo>
                    <a:pt x="394" y="5046"/>
                  </a:lnTo>
                  <a:lnTo>
                    <a:pt x="388" y="5065"/>
                  </a:lnTo>
                  <a:lnTo>
                    <a:pt x="382" y="5084"/>
                  </a:lnTo>
                  <a:lnTo>
                    <a:pt x="378" y="5101"/>
                  </a:lnTo>
                  <a:lnTo>
                    <a:pt x="372" y="5119"/>
                  </a:lnTo>
                  <a:lnTo>
                    <a:pt x="367" y="5136"/>
                  </a:lnTo>
                  <a:lnTo>
                    <a:pt x="361" y="5151"/>
                  </a:lnTo>
                  <a:lnTo>
                    <a:pt x="355" y="5168"/>
                  </a:lnTo>
                  <a:lnTo>
                    <a:pt x="351" y="5182"/>
                  </a:lnTo>
                  <a:lnTo>
                    <a:pt x="346" y="5197"/>
                  </a:lnTo>
                  <a:lnTo>
                    <a:pt x="340" y="5211"/>
                  </a:lnTo>
                  <a:lnTo>
                    <a:pt x="334" y="5224"/>
                  </a:lnTo>
                  <a:lnTo>
                    <a:pt x="330" y="5236"/>
                  </a:lnTo>
                  <a:lnTo>
                    <a:pt x="325" y="5247"/>
                  </a:lnTo>
                  <a:lnTo>
                    <a:pt x="319" y="5259"/>
                  </a:lnTo>
                  <a:lnTo>
                    <a:pt x="313" y="5268"/>
                  </a:lnTo>
                  <a:lnTo>
                    <a:pt x="309" y="5278"/>
                  </a:lnTo>
                  <a:lnTo>
                    <a:pt x="303" y="5287"/>
                  </a:lnTo>
                  <a:lnTo>
                    <a:pt x="298" y="5295"/>
                  </a:lnTo>
                  <a:lnTo>
                    <a:pt x="294" y="5303"/>
                  </a:lnTo>
                  <a:lnTo>
                    <a:pt x="288" y="5311"/>
                  </a:lnTo>
                  <a:lnTo>
                    <a:pt x="284" y="5316"/>
                  </a:lnTo>
                  <a:lnTo>
                    <a:pt x="278" y="5322"/>
                  </a:lnTo>
                  <a:lnTo>
                    <a:pt x="275" y="5328"/>
                  </a:lnTo>
                  <a:lnTo>
                    <a:pt x="269" y="5332"/>
                  </a:lnTo>
                  <a:lnTo>
                    <a:pt x="265" y="5335"/>
                  </a:lnTo>
                  <a:lnTo>
                    <a:pt x="259" y="5337"/>
                  </a:lnTo>
                  <a:lnTo>
                    <a:pt x="255" y="5341"/>
                  </a:lnTo>
                  <a:lnTo>
                    <a:pt x="252" y="5343"/>
                  </a:lnTo>
                  <a:lnTo>
                    <a:pt x="246" y="5343"/>
                  </a:lnTo>
                  <a:lnTo>
                    <a:pt x="242" y="5343"/>
                  </a:lnTo>
                  <a:lnTo>
                    <a:pt x="230" y="5343"/>
                  </a:lnTo>
                  <a:lnTo>
                    <a:pt x="221" y="5339"/>
                  </a:lnTo>
                  <a:lnTo>
                    <a:pt x="211" y="5335"/>
                  </a:lnTo>
                  <a:lnTo>
                    <a:pt x="202" y="5328"/>
                  </a:lnTo>
                  <a:lnTo>
                    <a:pt x="192" y="5320"/>
                  </a:lnTo>
                  <a:lnTo>
                    <a:pt x="184" y="5311"/>
                  </a:lnTo>
                  <a:lnTo>
                    <a:pt x="175" y="5297"/>
                  </a:lnTo>
                  <a:lnTo>
                    <a:pt x="167" y="5284"/>
                  </a:lnTo>
                  <a:lnTo>
                    <a:pt x="159" y="5266"/>
                  </a:lnTo>
                  <a:lnTo>
                    <a:pt x="152" y="5249"/>
                  </a:lnTo>
                  <a:lnTo>
                    <a:pt x="144" y="5230"/>
                  </a:lnTo>
                  <a:lnTo>
                    <a:pt x="136" y="5207"/>
                  </a:lnTo>
                  <a:lnTo>
                    <a:pt x="131" y="5184"/>
                  </a:lnTo>
                  <a:lnTo>
                    <a:pt x="125" y="5159"/>
                  </a:lnTo>
                  <a:lnTo>
                    <a:pt x="117" y="5132"/>
                  </a:lnTo>
                  <a:lnTo>
                    <a:pt x="111" y="5101"/>
                  </a:lnTo>
                  <a:lnTo>
                    <a:pt x="111" y="5074"/>
                  </a:lnTo>
                  <a:lnTo>
                    <a:pt x="110" y="5046"/>
                  </a:lnTo>
                  <a:lnTo>
                    <a:pt x="110" y="5017"/>
                  </a:lnTo>
                  <a:lnTo>
                    <a:pt x="110" y="4986"/>
                  </a:lnTo>
                  <a:lnTo>
                    <a:pt x="108" y="4957"/>
                  </a:lnTo>
                  <a:lnTo>
                    <a:pt x="108" y="4927"/>
                  </a:lnTo>
                  <a:lnTo>
                    <a:pt x="108" y="4894"/>
                  </a:lnTo>
                  <a:lnTo>
                    <a:pt x="108" y="4861"/>
                  </a:lnTo>
                  <a:lnTo>
                    <a:pt x="106" y="4829"/>
                  </a:lnTo>
                  <a:lnTo>
                    <a:pt x="106" y="4796"/>
                  </a:lnTo>
                  <a:lnTo>
                    <a:pt x="106" y="4763"/>
                  </a:lnTo>
                  <a:lnTo>
                    <a:pt x="104" y="4729"/>
                  </a:lnTo>
                  <a:lnTo>
                    <a:pt x="104" y="4692"/>
                  </a:lnTo>
                  <a:lnTo>
                    <a:pt x="104" y="4658"/>
                  </a:lnTo>
                  <a:lnTo>
                    <a:pt x="104" y="4621"/>
                  </a:lnTo>
                  <a:lnTo>
                    <a:pt x="102" y="4585"/>
                  </a:lnTo>
                  <a:lnTo>
                    <a:pt x="102" y="4549"/>
                  </a:lnTo>
                  <a:lnTo>
                    <a:pt x="102" y="4510"/>
                  </a:lnTo>
                  <a:lnTo>
                    <a:pt x="102" y="4472"/>
                  </a:lnTo>
                  <a:lnTo>
                    <a:pt x="102" y="4433"/>
                  </a:lnTo>
                  <a:lnTo>
                    <a:pt x="100" y="4393"/>
                  </a:lnTo>
                  <a:lnTo>
                    <a:pt x="100" y="4353"/>
                  </a:lnTo>
                  <a:lnTo>
                    <a:pt x="100" y="4312"/>
                  </a:lnTo>
                  <a:lnTo>
                    <a:pt x="100" y="4270"/>
                  </a:lnTo>
                  <a:lnTo>
                    <a:pt x="100" y="4230"/>
                  </a:lnTo>
                  <a:lnTo>
                    <a:pt x="100" y="4188"/>
                  </a:lnTo>
                  <a:lnTo>
                    <a:pt x="100" y="4144"/>
                  </a:lnTo>
                  <a:lnTo>
                    <a:pt x="98" y="4101"/>
                  </a:lnTo>
                  <a:lnTo>
                    <a:pt x="98" y="4057"/>
                  </a:lnTo>
                  <a:lnTo>
                    <a:pt x="98" y="4013"/>
                  </a:lnTo>
                  <a:lnTo>
                    <a:pt x="98" y="3967"/>
                  </a:lnTo>
                  <a:lnTo>
                    <a:pt x="98" y="3921"/>
                  </a:lnTo>
                  <a:lnTo>
                    <a:pt x="98" y="3919"/>
                  </a:lnTo>
                  <a:lnTo>
                    <a:pt x="98" y="3915"/>
                  </a:lnTo>
                  <a:lnTo>
                    <a:pt x="98" y="3909"/>
                  </a:lnTo>
                  <a:lnTo>
                    <a:pt x="98" y="3902"/>
                  </a:lnTo>
                  <a:lnTo>
                    <a:pt x="98" y="3892"/>
                  </a:lnTo>
                  <a:lnTo>
                    <a:pt x="98" y="3883"/>
                  </a:lnTo>
                  <a:lnTo>
                    <a:pt x="98" y="3871"/>
                  </a:lnTo>
                  <a:lnTo>
                    <a:pt x="98" y="3858"/>
                  </a:lnTo>
                  <a:lnTo>
                    <a:pt x="98" y="3842"/>
                  </a:lnTo>
                  <a:lnTo>
                    <a:pt x="98" y="3825"/>
                  </a:lnTo>
                  <a:lnTo>
                    <a:pt x="98" y="3808"/>
                  </a:lnTo>
                  <a:lnTo>
                    <a:pt x="98" y="3787"/>
                  </a:lnTo>
                  <a:lnTo>
                    <a:pt x="98" y="3765"/>
                  </a:lnTo>
                  <a:lnTo>
                    <a:pt x="98" y="3742"/>
                  </a:lnTo>
                  <a:lnTo>
                    <a:pt x="98" y="3717"/>
                  </a:lnTo>
                  <a:lnTo>
                    <a:pt x="98" y="3693"/>
                  </a:lnTo>
                  <a:lnTo>
                    <a:pt x="98" y="3664"/>
                  </a:lnTo>
                  <a:lnTo>
                    <a:pt x="98" y="3635"/>
                  </a:lnTo>
                  <a:lnTo>
                    <a:pt x="98" y="3604"/>
                  </a:lnTo>
                  <a:lnTo>
                    <a:pt x="98" y="3572"/>
                  </a:lnTo>
                  <a:lnTo>
                    <a:pt x="98" y="3537"/>
                  </a:lnTo>
                  <a:lnTo>
                    <a:pt x="98" y="3503"/>
                  </a:lnTo>
                  <a:lnTo>
                    <a:pt x="98" y="3464"/>
                  </a:lnTo>
                  <a:lnTo>
                    <a:pt x="98" y="3426"/>
                  </a:lnTo>
                  <a:lnTo>
                    <a:pt x="98" y="3385"/>
                  </a:lnTo>
                  <a:lnTo>
                    <a:pt x="98" y="3343"/>
                  </a:lnTo>
                  <a:lnTo>
                    <a:pt x="98" y="3299"/>
                  </a:lnTo>
                  <a:lnTo>
                    <a:pt x="98" y="3255"/>
                  </a:lnTo>
                  <a:lnTo>
                    <a:pt x="98" y="3207"/>
                  </a:lnTo>
                  <a:lnTo>
                    <a:pt x="98" y="3159"/>
                  </a:lnTo>
                  <a:lnTo>
                    <a:pt x="98" y="3109"/>
                  </a:lnTo>
                  <a:lnTo>
                    <a:pt x="98" y="3057"/>
                  </a:lnTo>
                  <a:lnTo>
                    <a:pt x="98" y="3005"/>
                  </a:lnTo>
                  <a:lnTo>
                    <a:pt x="98" y="2950"/>
                  </a:lnTo>
                  <a:lnTo>
                    <a:pt x="98" y="2894"/>
                  </a:lnTo>
                  <a:lnTo>
                    <a:pt x="98" y="2837"/>
                  </a:lnTo>
                  <a:lnTo>
                    <a:pt x="98" y="2777"/>
                  </a:lnTo>
                  <a:lnTo>
                    <a:pt x="98" y="2716"/>
                  </a:lnTo>
                  <a:lnTo>
                    <a:pt x="98" y="2652"/>
                  </a:lnTo>
                  <a:lnTo>
                    <a:pt x="98" y="2589"/>
                  </a:lnTo>
                  <a:lnTo>
                    <a:pt x="98" y="2522"/>
                  </a:lnTo>
                  <a:lnTo>
                    <a:pt x="98" y="2455"/>
                  </a:lnTo>
                  <a:lnTo>
                    <a:pt x="98" y="2385"/>
                  </a:lnTo>
                  <a:lnTo>
                    <a:pt x="98" y="2314"/>
                  </a:lnTo>
                  <a:lnTo>
                    <a:pt x="98" y="2243"/>
                  </a:lnTo>
                  <a:lnTo>
                    <a:pt x="98" y="2169"/>
                  </a:lnTo>
                  <a:lnTo>
                    <a:pt x="98" y="2094"/>
                  </a:lnTo>
                  <a:lnTo>
                    <a:pt x="98" y="2017"/>
                  </a:lnTo>
                  <a:lnTo>
                    <a:pt x="98" y="1938"/>
                  </a:lnTo>
                  <a:lnTo>
                    <a:pt x="98" y="1858"/>
                  </a:lnTo>
                  <a:lnTo>
                    <a:pt x="98" y="1777"/>
                  </a:lnTo>
                  <a:lnTo>
                    <a:pt x="98" y="1695"/>
                  </a:lnTo>
                  <a:lnTo>
                    <a:pt x="98" y="1608"/>
                  </a:lnTo>
                  <a:lnTo>
                    <a:pt x="98" y="1522"/>
                  </a:lnTo>
                  <a:lnTo>
                    <a:pt x="98" y="1433"/>
                  </a:lnTo>
                  <a:lnTo>
                    <a:pt x="98" y="1345"/>
                  </a:lnTo>
                  <a:lnTo>
                    <a:pt x="98" y="1253"/>
                  </a:lnTo>
                  <a:lnTo>
                    <a:pt x="98" y="1161"/>
                  </a:lnTo>
                  <a:lnTo>
                    <a:pt x="98" y="1067"/>
                  </a:lnTo>
                  <a:lnTo>
                    <a:pt x="98" y="971"/>
                  </a:lnTo>
                  <a:lnTo>
                    <a:pt x="98" y="873"/>
                  </a:lnTo>
                  <a:lnTo>
                    <a:pt x="98" y="773"/>
                  </a:lnTo>
                  <a:lnTo>
                    <a:pt x="98" y="673"/>
                  </a:lnTo>
                  <a:lnTo>
                    <a:pt x="98" y="637"/>
                  </a:lnTo>
                  <a:lnTo>
                    <a:pt x="98" y="602"/>
                  </a:lnTo>
                  <a:lnTo>
                    <a:pt x="96" y="570"/>
                  </a:lnTo>
                  <a:lnTo>
                    <a:pt x="94" y="537"/>
                  </a:lnTo>
                  <a:lnTo>
                    <a:pt x="92" y="505"/>
                  </a:lnTo>
                  <a:lnTo>
                    <a:pt x="90" y="474"/>
                  </a:lnTo>
                  <a:lnTo>
                    <a:pt x="87" y="443"/>
                  </a:lnTo>
                  <a:lnTo>
                    <a:pt x="83" y="414"/>
                  </a:lnTo>
                  <a:lnTo>
                    <a:pt x="79" y="386"/>
                  </a:lnTo>
                  <a:lnTo>
                    <a:pt x="73" y="357"/>
                  </a:lnTo>
                  <a:lnTo>
                    <a:pt x="69" y="330"/>
                  </a:lnTo>
                  <a:lnTo>
                    <a:pt x="62" y="305"/>
                  </a:lnTo>
                  <a:lnTo>
                    <a:pt x="56" y="278"/>
                  </a:lnTo>
                  <a:lnTo>
                    <a:pt x="48" y="253"/>
                  </a:lnTo>
                  <a:lnTo>
                    <a:pt x="42" y="230"/>
                  </a:lnTo>
                  <a:lnTo>
                    <a:pt x="33" y="207"/>
                  </a:lnTo>
                  <a:lnTo>
                    <a:pt x="29" y="196"/>
                  </a:lnTo>
                  <a:lnTo>
                    <a:pt x="27" y="186"/>
                  </a:lnTo>
                  <a:lnTo>
                    <a:pt x="23" y="176"/>
                  </a:lnTo>
                  <a:lnTo>
                    <a:pt x="19" y="167"/>
                  </a:lnTo>
                  <a:lnTo>
                    <a:pt x="17" y="159"/>
                  </a:lnTo>
                  <a:lnTo>
                    <a:pt x="14" y="151"/>
                  </a:lnTo>
                  <a:lnTo>
                    <a:pt x="12" y="144"/>
                  </a:lnTo>
                  <a:lnTo>
                    <a:pt x="10" y="136"/>
                  </a:lnTo>
                  <a:lnTo>
                    <a:pt x="6" y="125"/>
                  </a:lnTo>
                  <a:lnTo>
                    <a:pt x="4" y="113"/>
                  </a:lnTo>
                  <a:lnTo>
                    <a:pt x="2" y="105"/>
                  </a:lnTo>
                  <a:lnTo>
                    <a:pt x="0" y="98"/>
                  </a:lnTo>
                  <a:lnTo>
                    <a:pt x="0" y="88"/>
                  </a:lnTo>
                  <a:lnTo>
                    <a:pt x="2" y="78"/>
                  </a:lnTo>
                  <a:lnTo>
                    <a:pt x="4" y="71"/>
                  </a:lnTo>
                  <a:lnTo>
                    <a:pt x="8" y="61"/>
                  </a:lnTo>
                  <a:lnTo>
                    <a:pt x="10" y="53"/>
                  </a:lnTo>
                  <a:lnTo>
                    <a:pt x="16" y="46"/>
                  </a:lnTo>
                  <a:lnTo>
                    <a:pt x="19" y="40"/>
                  </a:lnTo>
                  <a:lnTo>
                    <a:pt x="25" y="32"/>
                  </a:lnTo>
                  <a:lnTo>
                    <a:pt x="33" y="27"/>
                  </a:lnTo>
                  <a:lnTo>
                    <a:pt x="40" y="23"/>
                  </a:lnTo>
                  <a:lnTo>
                    <a:pt x="50" y="17"/>
                  </a:lnTo>
                  <a:lnTo>
                    <a:pt x="58" y="13"/>
                  </a:lnTo>
                  <a:lnTo>
                    <a:pt x="69" y="7"/>
                  </a:lnTo>
                  <a:lnTo>
                    <a:pt x="81" y="6"/>
                  </a:lnTo>
                  <a:lnTo>
                    <a:pt x="92" y="2"/>
                  </a:lnTo>
                  <a:lnTo>
                    <a:pt x="10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4648200" y="3124200"/>
              <a:ext cx="1901825" cy="381000"/>
            </a:xfrm>
            <a:custGeom>
              <a:avLst/>
              <a:gdLst>
                <a:gd name="T0" fmla="*/ 2040624 w 2971"/>
                <a:gd name="T1" fmla="*/ 3169 h 513"/>
                <a:gd name="T2" fmla="*/ 2097793 w 2971"/>
                <a:gd name="T3" fmla="*/ 12675 h 513"/>
                <a:gd name="T4" fmla="*/ 2163697 w 2971"/>
                <a:gd name="T5" fmla="*/ 32480 h 513"/>
                <a:gd name="T6" fmla="*/ 2235158 w 2971"/>
                <a:gd name="T7" fmla="*/ 59415 h 513"/>
                <a:gd name="T8" fmla="*/ 2288357 w 2971"/>
                <a:gd name="T9" fmla="*/ 85558 h 513"/>
                <a:gd name="T10" fmla="*/ 2324882 w 2971"/>
                <a:gd name="T11" fmla="*/ 108532 h 513"/>
                <a:gd name="T12" fmla="*/ 2347909 w 2971"/>
                <a:gd name="T13" fmla="*/ 132298 h 513"/>
                <a:gd name="T14" fmla="*/ 2357437 w 2971"/>
                <a:gd name="T15" fmla="*/ 161609 h 513"/>
                <a:gd name="T16" fmla="*/ 2354261 w 2971"/>
                <a:gd name="T17" fmla="*/ 181414 h 513"/>
                <a:gd name="T18" fmla="*/ 2331234 w 2971"/>
                <a:gd name="T19" fmla="*/ 198051 h 513"/>
                <a:gd name="T20" fmla="*/ 2291534 w 2971"/>
                <a:gd name="T21" fmla="*/ 213103 h 513"/>
                <a:gd name="T22" fmla="*/ 2235158 w 2971"/>
                <a:gd name="T23" fmla="*/ 224986 h 513"/>
                <a:gd name="T24" fmla="*/ 2185135 w 2971"/>
                <a:gd name="T25" fmla="*/ 234492 h 513"/>
                <a:gd name="T26" fmla="*/ 2128760 w 2971"/>
                <a:gd name="T27" fmla="*/ 244791 h 513"/>
                <a:gd name="T28" fmla="*/ 2059681 w 2971"/>
                <a:gd name="T29" fmla="*/ 255881 h 513"/>
                <a:gd name="T30" fmla="*/ 1979485 w 2971"/>
                <a:gd name="T31" fmla="*/ 266180 h 513"/>
                <a:gd name="T32" fmla="*/ 1888173 w 2971"/>
                <a:gd name="T33" fmla="*/ 278855 h 513"/>
                <a:gd name="T34" fmla="*/ 1780981 w 2971"/>
                <a:gd name="T35" fmla="*/ 290738 h 513"/>
                <a:gd name="T36" fmla="*/ 1663466 w 2971"/>
                <a:gd name="T37" fmla="*/ 305790 h 513"/>
                <a:gd name="T38" fmla="*/ 1534041 w 2971"/>
                <a:gd name="T39" fmla="*/ 319258 h 513"/>
                <a:gd name="T40" fmla="*/ 1346653 w 2971"/>
                <a:gd name="T41" fmla="*/ 339063 h 513"/>
                <a:gd name="T42" fmla="*/ 1160853 w 2971"/>
                <a:gd name="T43" fmla="*/ 355699 h 513"/>
                <a:gd name="T44" fmla="*/ 991727 w 2971"/>
                <a:gd name="T45" fmla="*/ 371543 h 513"/>
                <a:gd name="T46" fmla="*/ 840864 w 2971"/>
                <a:gd name="T47" fmla="*/ 383426 h 513"/>
                <a:gd name="T48" fmla="*/ 706675 w 2971"/>
                <a:gd name="T49" fmla="*/ 392140 h 513"/>
                <a:gd name="T50" fmla="*/ 592337 w 2971"/>
                <a:gd name="T51" fmla="*/ 400062 h 513"/>
                <a:gd name="T52" fmla="*/ 496261 w 2971"/>
                <a:gd name="T53" fmla="*/ 404816 h 513"/>
                <a:gd name="T54" fmla="*/ 418447 w 2971"/>
                <a:gd name="T55" fmla="*/ 406400 h 513"/>
                <a:gd name="T56" fmla="*/ 322371 w 2971"/>
                <a:gd name="T57" fmla="*/ 404816 h 513"/>
                <a:gd name="T58" fmla="*/ 229471 w 2971"/>
                <a:gd name="T59" fmla="*/ 398478 h 513"/>
                <a:gd name="T60" fmla="*/ 154833 w 2971"/>
                <a:gd name="T61" fmla="*/ 385011 h 513"/>
                <a:gd name="T62" fmla="*/ 96870 w 2971"/>
                <a:gd name="T63" fmla="*/ 366790 h 513"/>
                <a:gd name="T64" fmla="*/ 57169 w 2971"/>
                <a:gd name="T65" fmla="*/ 340647 h 513"/>
                <a:gd name="T66" fmla="*/ 26997 w 2971"/>
                <a:gd name="T67" fmla="*/ 315297 h 513"/>
                <a:gd name="T68" fmla="*/ 7146 w 2971"/>
                <a:gd name="T69" fmla="*/ 292323 h 513"/>
                <a:gd name="T70" fmla="*/ 0 w 2971"/>
                <a:gd name="T71" fmla="*/ 269349 h 513"/>
                <a:gd name="T72" fmla="*/ 794 w 2971"/>
                <a:gd name="T73" fmla="*/ 259050 h 513"/>
                <a:gd name="T74" fmla="*/ 8734 w 2971"/>
                <a:gd name="T75" fmla="*/ 251128 h 513"/>
                <a:gd name="T76" fmla="*/ 22232 w 2971"/>
                <a:gd name="T77" fmla="*/ 244791 h 513"/>
                <a:gd name="T78" fmla="*/ 43671 w 2971"/>
                <a:gd name="T79" fmla="*/ 240830 h 513"/>
                <a:gd name="T80" fmla="*/ 69874 w 2971"/>
                <a:gd name="T81" fmla="*/ 237661 h 513"/>
                <a:gd name="T82" fmla="*/ 103222 w 2971"/>
                <a:gd name="T83" fmla="*/ 232908 h 513"/>
                <a:gd name="T84" fmla="*/ 142923 w 2971"/>
                <a:gd name="T85" fmla="*/ 231323 h 513"/>
                <a:gd name="T86" fmla="*/ 188976 w 2971"/>
                <a:gd name="T87" fmla="*/ 228154 h 513"/>
                <a:gd name="T88" fmla="*/ 570898 w 2971"/>
                <a:gd name="T89" fmla="*/ 198051 h 513"/>
                <a:gd name="T90" fmla="*/ 1106066 w 2971"/>
                <a:gd name="T91" fmla="*/ 141804 h 513"/>
                <a:gd name="T92" fmla="*/ 1389530 w 2971"/>
                <a:gd name="T93" fmla="*/ 105363 h 513"/>
                <a:gd name="T94" fmla="*/ 1565008 w 2971"/>
                <a:gd name="T95" fmla="*/ 79220 h 513"/>
                <a:gd name="T96" fmla="*/ 1719841 w 2971"/>
                <a:gd name="T97" fmla="*/ 54662 h 513"/>
                <a:gd name="T98" fmla="*/ 1857206 w 2971"/>
                <a:gd name="T99" fmla="*/ 29312 h 513"/>
                <a:gd name="T100" fmla="*/ 1918345 w 2971"/>
                <a:gd name="T101" fmla="*/ 15052 h 513"/>
                <a:gd name="T102" fmla="*/ 1951694 w 2971"/>
                <a:gd name="T103" fmla="*/ 7922 h 513"/>
                <a:gd name="T104" fmla="*/ 1979485 w 2971"/>
                <a:gd name="T105" fmla="*/ 3169 h 513"/>
                <a:gd name="T106" fmla="*/ 1997747 w 2971"/>
                <a:gd name="T107" fmla="*/ 0 h 5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971" h="513">
                  <a:moveTo>
                    <a:pt x="2520" y="0"/>
                  </a:moveTo>
                  <a:lnTo>
                    <a:pt x="2537" y="0"/>
                  </a:lnTo>
                  <a:lnTo>
                    <a:pt x="2552" y="2"/>
                  </a:lnTo>
                  <a:lnTo>
                    <a:pt x="2570" y="4"/>
                  </a:lnTo>
                  <a:lnTo>
                    <a:pt x="2587" y="6"/>
                  </a:lnTo>
                  <a:lnTo>
                    <a:pt x="2606" y="8"/>
                  </a:lnTo>
                  <a:lnTo>
                    <a:pt x="2625" y="12"/>
                  </a:lnTo>
                  <a:lnTo>
                    <a:pt x="2642" y="16"/>
                  </a:lnTo>
                  <a:lnTo>
                    <a:pt x="2664" y="21"/>
                  </a:lnTo>
                  <a:lnTo>
                    <a:pt x="2683" y="27"/>
                  </a:lnTo>
                  <a:lnTo>
                    <a:pt x="2704" y="33"/>
                  </a:lnTo>
                  <a:lnTo>
                    <a:pt x="2725" y="41"/>
                  </a:lnTo>
                  <a:lnTo>
                    <a:pt x="2746" y="48"/>
                  </a:lnTo>
                  <a:lnTo>
                    <a:pt x="2769" y="58"/>
                  </a:lnTo>
                  <a:lnTo>
                    <a:pt x="2792" y="66"/>
                  </a:lnTo>
                  <a:lnTo>
                    <a:pt x="2815" y="75"/>
                  </a:lnTo>
                  <a:lnTo>
                    <a:pt x="2840" y="87"/>
                  </a:lnTo>
                  <a:lnTo>
                    <a:pt x="2855" y="92"/>
                  </a:lnTo>
                  <a:lnTo>
                    <a:pt x="2869" y="100"/>
                  </a:lnTo>
                  <a:lnTo>
                    <a:pt x="2882" y="108"/>
                  </a:lnTo>
                  <a:lnTo>
                    <a:pt x="2896" y="114"/>
                  </a:lnTo>
                  <a:lnTo>
                    <a:pt x="2907" y="121"/>
                  </a:lnTo>
                  <a:lnTo>
                    <a:pt x="2919" y="129"/>
                  </a:lnTo>
                  <a:lnTo>
                    <a:pt x="2928" y="137"/>
                  </a:lnTo>
                  <a:lnTo>
                    <a:pt x="2936" y="144"/>
                  </a:lnTo>
                  <a:lnTo>
                    <a:pt x="2944" y="152"/>
                  </a:lnTo>
                  <a:lnTo>
                    <a:pt x="2951" y="160"/>
                  </a:lnTo>
                  <a:lnTo>
                    <a:pt x="2957" y="167"/>
                  </a:lnTo>
                  <a:lnTo>
                    <a:pt x="2961" y="177"/>
                  </a:lnTo>
                  <a:lnTo>
                    <a:pt x="2965" y="185"/>
                  </a:lnTo>
                  <a:lnTo>
                    <a:pt x="2969" y="194"/>
                  </a:lnTo>
                  <a:lnTo>
                    <a:pt x="2969" y="204"/>
                  </a:lnTo>
                  <a:lnTo>
                    <a:pt x="2971" y="213"/>
                  </a:lnTo>
                  <a:lnTo>
                    <a:pt x="2969" y="219"/>
                  </a:lnTo>
                  <a:lnTo>
                    <a:pt x="2967" y="225"/>
                  </a:lnTo>
                  <a:lnTo>
                    <a:pt x="2965" y="229"/>
                  </a:lnTo>
                  <a:lnTo>
                    <a:pt x="2959" y="234"/>
                  </a:lnTo>
                  <a:lnTo>
                    <a:pt x="2953" y="240"/>
                  </a:lnTo>
                  <a:lnTo>
                    <a:pt x="2946" y="246"/>
                  </a:lnTo>
                  <a:lnTo>
                    <a:pt x="2936" y="250"/>
                  </a:lnTo>
                  <a:lnTo>
                    <a:pt x="2927" y="256"/>
                  </a:lnTo>
                  <a:lnTo>
                    <a:pt x="2915" y="259"/>
                  </a:lnTo>
                  <a:lnTo>
                    <a:pt x="2902" y="265"/>
                  </a:lnTo>
                  <a:lnTo>
                    <a:pt x="2886" y="269"/>
                  </a:lnTo>
                  <a:lnTo>
                    <a:pt x="2871" y="273"/>
                  </a:lnTo>
                  <a:lnTo>
                    <a:pt x="2854" y="277"/>
                  </a:lnTo>
                  <a:lnTo>
                    <a:pt x="2834" y="281"/>
                  </a:lnTo>
                  <a:lnTo>
                    <a:pt x="2815" y="284"/>
                  </a:lnTo>
                  <a:lnTo>
                    <a:pt x="2794" y="288"/>
                  </a:lnTo>
                  <a:lnTo>
                    <a:pt x="2781" y="290"/>
                  </a:lnTo>
                  <a:lnTo>
                    <a:pt x="2767" y="294"/>
                  </a:lnTo>
                  <a:lnTo>
                    <a:pt x="2752" y="296"/>
                  </a:lnTo>
                  <a:lnTo>
                    <a:pt x="2735" y="300"/>
                  </a:lnTo>
                  <a:lnTo>
                    <a:pt x="2717" y="304"/>
                  </a:lnTo>
                  <a:lnTo>
                    <a:pt x="2700" y="305"/>
                  </a:lnTo>
                  <a:lnTo>
                    <a:pt x="2681" y="309"/>
                  </a:lnTo>
                  <a:lnTo>
                    <a:pt x="2662" y="311"/>
                  </a:lnTo>
                  <a:lnTo>
                    <a:pt x="2641" y="315"/>
                  </a:lnTo>
                  <a:lnTo>
                    <a:pt x="2618" y="319"/>
                  </a:lnTo>
                  <a:lnTo>
                    <a:pt x="2594" y="323"/>
                  </a:lnTo>
                  <a:lnTo>
                    <a:pt x="2571" y="325"/>
                  </a:lnTo>
                  <a:lnTo>
                    <a:pt x="2546" y="329"/>
                  </a:lnTo>
                  <a:lnTo>
                    <a:pt x="2520" y="332"/>
                  </a:lnTo>
                  <a:lnTo>
                    <a:pt x="2493" y="336"/>
                  </a:lnTo>
                  <a:lnTo>
                    <a:pt x="2466" y="340"/>
                  </a:lnTo>
                  <a:lnTo>
                    <a:pt x="2437" y="344"/>
                  </a:lnTo>
                  <a:lnTo>
                    <a:pt x="2408" y="348"/>
                  </a:lnTo>
                  <a:lnTo>
                    <a:pt x="2378" y="352"/>
                  </a:lnTo>
                  <a:lnTo>
                    <a:pt x="2345" y="355"/>
                  </a:lnTo>
                  <a:lnTo>
                    <a:pt x="2312" y="359"/>
                  </a:lnTo>
                  <a:lnTo>
                    <a:pt x="2278" y="363"/>
                  </a:lnTo>
                  <a:lnTo>
                    <a:pt x="2243" y="367"/>
                  </a:lnTo>
                  <a:lnTo>
                    <a:pt x="2209" y="373"/>
                  </a:lnTo>
                  <a:lnTo>
                    <a:pt x="2172" y="376"/>
                  </a:lnTo>
                  <a:lnTo>
                    <a:pt x="2134" y="380"/>
                  </a:lnTo>
                  <a:lnTo>
                    <a:pt x="2095" y="386"/>
                  </a:lnTo>
                  <a:lnTo>
                    <a:pt x="2057" y="390"/>
                  </a:lnTo>
                  <a:lnTo>
                    <a:pt x="2015" y="394"/>
                  </a:lnTo>
                  <a:lnTo>
                    <a:pt x="1975" y="400"/>
                  </a:lnTo>
                  <a:lnTo>
                    <a:pt x="1932" y="403"/>
                  </a:lnTo>
                  <a:lnTo>
                    <a:pt x="1888" y="409"/>
                  </a:lnTo>
                  <a:lnTo>
                    <a:pt x="1823" y="415"/>
                  </a:lnTo>
                  <a:lnTo>
                    <a:pt x="1760" y="423"/>
                  </a:lnTo>
                  <a:lnTo>
                    <a:pt x="1696" y="428"/>
                  </a:lnTo>
                  <a:lnTo>
                    <a:pt x="1635" y="434"/>
                  </a:lnTo>
                  <a:lnTo>
                    <a:pt x="1575" y="440"/>
                  </a:lnTo>
                  <a:lnTo>
                    <a:pt x="1518" y="446"/>
                  </a:lnTo>
                  <a:lnTo>
                    <a:pt x="1462" y="449"/>
                  </a:lnTo>
                  <a:lnTo>
                    <a:pt x="1406" y="455"/>
                  </a:lnTo>
                  <a:lnTo>
                    <a:pt x="1353" y="459"/>
                  </a:lnTo>
                  <a:lnTo>
                    <a:pt x="1299" y="465"/>
                  </a:lnTo>
                  <a:lnTo>
                    <a:pt x="1249" y="469"/>
                  </a:lnTo>
                  <a:lnTo>
                    <a:pt x="1199" y="472"/>
                  </a:lnTo>
                  <a:lnTo>
                    <a:pt x="1151" y="476"/>
                  </a:lnTo>
                  <a:lnTo>
                    <a:pt x="1103" y="480"/>
                  </a:lnTo>
                  <a:lnTo>
                    <a:pt x="1059" y="484"/>
                  </a:lnTo>
                  <a:lnTo>
                    <a:pt x="1015" y="488"/>
                  </a:lnTo>
                  <a:lnTo>
                    <a:pt x="973" y="490"/>
                  </a:lnTo>
                  <a:lnTo>
                    <a:pt x="930" y="494"/>
                  </a:lnTo>
                  <a:lnTo>
                    <a:pt x="890" y="495"/>
                  </a:lnTo>
                  <a:lnTo>
                    <a:pt x="854" y="499"/>
                  </a:lnTo>
                  <a:lnTo>
                    <a:pt x="815" y="501"/>
                  </a:lnTo>
                  <a:lnTo>
                    <a:pt x="781" y="503"/>
                  </a:lnTo>
                  <a:lnTo>
                    <a:pt x="746" y="505"/>
                  </a:lnTo>
                  <a:lnTo>
                    <a:pt x="714" y="507"/>
                  </a:lnTo>
                  <a:lnTo>
                    <a:pt x="683" y="509"/>
                  </a:lnTo>
                  <a:lnTo>
                    <a:pt x="654" y="509"/>
                  </a:lnTo>
                  <a:lnTo>
                    <a:pt x="625" y="511"/>
                  </a:lnTo>
                  <a:lnTo>
                    <a:pt x="598" y="511"/>
                  </a:lnTo>
                  <a:lnTo>
                    <a:pt x="573" y="513"/>
                  </a:lnTo>
                  <a:lnTo>
                    <a:pt x="550" y="513"/>
                  </a:lnTo>
                  <a:lnTo>
                    <a:pt x="527" y="513"/>
                  </a:lnTo>
                  <a:lnTo>
                    <a:pt x="506" y="513"/>
                  </a:lnTo>
                  <a:lnTo>
                    <a:pt x="472" y="513"/>
                  </a:lnTo>
                  <a:lnTo>
                    <a:pt x="439" y="513"/>
                  </a:lnTo>
                  <a:lnTo>
                    <a:pt x="406" y="511"/>
                  </a:lnTo>
                  <a:lnTo>
                    <a:pt x="376" y="509"/>
                  </a:lnTo>
                  <a:lnTo>
                    <a:pt x="345" y="507"/>
                  </a:lnTo>
                  <a:lnTo>
                    <a:pt x="316" y="505"/>
                  </a:lnTo>
                  <a:lnTo>
                    <a:pt x="289" y="503"/>
                  </a:lnTo>
                  <a:lnTo>
                    <a:pt x="264" y="499"/>
                  </a:lnTo>
                  <a:lnTo>
                    <a:pt x="239" y="495"/>
                  </a:lnTo>
                  <a:lnTo>
                    <a:pt x="216" y="492"/>
                  </a:lnTo>
                  <a:lnTo>
                    <a:pt x="195" y="486"/>
                  </a:lnTo>
                  <a:lnTo>
                    <a:pt x="174" y="482"/>
                  </a:lnTo>
                  <a:lnTo>
                    <a:pt x="157" y="476"/>
                  </a:lnTo>
                  <a:lnTo>
                    <a:pt x="140" y="469"/>
                  </a:lnTo>
                  <a:lnTo>
                    <a:pt x="122" y="463"/>
                  </a:lnTo>
                  <a:lnTo>
                    <a:pt x="109" y="455"/>
                  </a:lnTo>
                  <a:lnTo>
                    <a:pt x="96" y="448"/>
                  </a:lnTo>
                  <a:lnTo>
                    <a:pt x="84" y="438"/>
                  </a:lnTo>
                  <a:lnTo>
                    <a:pt x="72" y="430"/>
                  </a:lnTo>
                  <a:lnTo>
                    <a:pt x="61" y="421"/>
                  </a:lnTo>
                  <a:lnTo>
                    <a:pt x="51" y="413"/>
                  </a:lnTo>
                  <a:lnTo>
                    <a:pt x="44" y="405"/>
                  </a:lnTo>
                  <a:lnTo>
                    <a:pt x="34" y="398"/>
                  </a:lnTo>
                  <a:lnTo>
                    <a:pt x="26" y="390"/>
                  </a:lnTo>
                  <a:lnTo>
                    <a:pt x="21" y="382"/>
                  </a:lnTo>
                  <a:lnTo>
                    <a:pt x="15" y="375"/>
                  </a:lnTo>
                  <a:lnTo>
                    <a:pt x="9" y="369"/>
                  </a:lnTo>
                  <a:lnTo>
                    <a:pt x="5" y="361"/>
                  </a:lnTo>
                  <a:lnTo>
                    <a:pt x="3" y="353"/>
                  </a:lnTo>
                  <a:lnTo>
                    <a:pt x="0" y="348"/>
                  </a:lnTo>
                  <a:lnTo>
                    <a:pt x="0" y="340"/>
                  </a:lnTo>
                  <a:lnTo>
                    <a:pt x="0" y="334"/>
                  </a:lnTo>
                  <a:lnTo>
                    <a:pt x="0" y="332"/>
                  </a:lnTo>
                  <a:lnTo>
                    <a:pt x="0" y="329"/>
                  </a:lnTo>
                  <a:lnTo>
                    <a:pt x="1" y="327"/>
                  </a:lnTo>
                  <a:lnTo>
                    <a:pt x="3" y="325"/>
                  </a:lnTo>
                  <a:lnTo>
                    <a:pt x="5" y="323"/>
                  </a:lnTo>
                  <a:lnTo>
                    <a:pt x="7" y="319"/>
                  </a:lnTo>
                  <a:lnTo>
                    <a:pt x="11" y="317"/>
                  </a:lnTo>
                  <a:lnTo>
                    <a:pt x="15" y="315"/>
                  </a:lnTo>
                  <a:lnTo>
                    <a:pt x="19" y="313"/>
                  </a:lnTo>
                  <a:lnTo>
                    <a:pt x="23" y="311"/>
                  </a:lnTo>
                  <a:lnTo>
                    <a:pt x="28" y="309"/>
                  </a:lnTo>
                  <a:lnTo>
                    <a:pt x="34" y="309"/>
                  </a:lnTo>
                  <a:lnTo>
                    <a:pt x="40" y="307"/>
                  </a:lnTo>
                  <a:lnTo>
                    <a:pt x="48" y="305"/>
                  </a:lnTo>
                  <a:lnTo>
                    <a:pt x="55" y="304"/>
                  </a:lnTo>
                  <a:lnTo>
                    <a:pt x="63" y="304"/>
                  </a:lnTo>
                  <a:lnTo>
                    <a:pt x="71" y="302"/>
                  </a:lnTo>
                  <a:lnTo>
                    <a:pt x="78" y="300"/>
                  </a:lnTo>
                  <a:lnTo>
                    <a:pt x="88" y="300"/>
                  </a:lnTo>
                  <a:lnTo>
                    <a:pt x="97" y="298"/>
                  </a:lnTo>
                  <a:lnTo>
                    <a:pt x="107" y="296"/>
                  </a:lnTo>
                  <a:lnTo>
                    <a:pt x="119" y="296"/>
                  </a:lnTo>
                  <a:lnTo>
                    <a:pt x="130" y="294"/>
                  </a:lnTo>
                  <a:lnTo>
                    <a:pt x="142" y="294"/>
                  </a:lnTo>
                  <a:lnTo>
                    <a:pt x="153" y="292"/>
                  </a:lnTo>
                  <a:lnTo>
                    <a:pt x="167" y="292"/>
                  </a:lnTo>
                  <a:lnTo>
                    <a:pt x="180" y="292"/>
                  </a:lnTo>
                  <a:lnTo>
                    <a:pt x="193" y="290"/>
                  </a:lnTo>
                  <a:lnTo>
                    <a:pt x="207" y="290"/>
                  </a:lnTo>
                  <a:lnTo>
                    <a:pt x="222" y="290"/>
                  </a:lnTo>
                  <a:lnTo>
                    <a:pt x="238" y="288"/>
                  </a:lnTo>
                  <a:lnTo>
                    <a:pt x="253" y="288"/>
                  </a:lnTo>
                  <a:lnTo>
                    <a:pt x="405" y="277"/>
                  </a:lnTo>
                  <a:lnTo>
                    <a:pt x="560" y="265"/>
                  </a:lnTo>
                  <a:lnTo>
                    <a:pt x="719" y="250"/>
                  </a:lnTo>
                  <a:lnTo>
                    <a:pt x="882" y="234"/>
                  </a:lnTo>
                  <a:lnTo>
                    <a:pt x="1048" y="219"/>
                  </a:lnTo>
                  <a:lnTo>
                    <a:pt x="1218" y="200"/>
                  </a:lnTo>
                  <a:lnTo>
                    <a:pt x="1393" y="179"/>
                  </a:lnTo>
                  <a:lnTo>
                    <a:pt x="1570" y="156"/>
                  </a:lnTo>
                  <a:lnTo>
                    <a:pt x="1631" y="148"/>
                  </a:lnTo>
                  <a:lnTo>
                    <a:pt x="1690" y="140"/>
                  </a:lnTo>
                  <a:lnTo>
                    <a:pt x="1750" y="133"/>
                  </a:lnTo>
                  <a:lnTo>
                    <a:pt x="1808" y="125"/>
                  </a:lnTo>
                  <a:lnTo>
                    <a:pt x="1863" y="117"/>
                  </a:lnTo>
                  <a:lnTo>
                    <a:pt x="1917" y="108"/>
                  </a:lnTo>
                  <a:lnTo>
                    <a:pt x="1971" y="100"/>
                  </a:lnTo>
                  <a:lnTo>
                    <a:pt x="2023" y="92"/>
                  </a:lnTo>
                  <a:lnTo>
                    <a:pt x="2072" y="85"/>
                  </a:lnTo>
                  <a:lnTo>
                    <a:pt x="2120" y="77"/>
                  </a:lnTo>
                  <a:lnTo>
                    <a:pt x="2166" y="69"/>
                  </a:lnTo>
                  <a:lnTo>
                    <a:pt x="2213" y="60"/>
                  </a:lnTo>
                  <a:lnTo>
                    <a:pt x="2257" y="52"/>
                  </a:lnTo>
                  <a:lnTo>
                    <a:pt x="2299" y="44"/>
                  </a:lnTo>
                  <a:lnTo>
                    <a:pt x="2339" y="37"/>
                  </a:lnTo>
                  <a:lnTo>
                    <a:pt x="2378" y="29"/>
                  </a:lnTo>
                  <a:lnTo>
                    <a:pt x="2391" y="25"/>
                  </a:lnTo>
                  <a:lnTo>
                    <a:pt x="2403" y="23"/>
                  </a:lnTo>
                  <a:lnTo>
                    <a:pt x="2416" y="19"/>
                  </a:lnTo>
                  <a:lnTo>
                    <a:pt x="2427" y="18"/>
                  </a:lnTo>
                  <a:lnTo>
                    <a:pt x="2439" y="14"/>
                  </a:lnTo>
                  <a:lnTo>
                    <a:pt x="2449" y="12"/>
                  </a:lnTo>
                  <a:lnTo>
                    <a:pt x="2458" y="10"/>
                  </a:lnTo>
                  <a:lnTo>
                    <a:pt x="2468" y="8"/>
                  </a:lnTo>
                  <a:lnTo>
                    <a:pt x="2477" y="6"/>
                  </a:lnTo>
                  <a:lnTo>
                    <a:pt x="2485" y="4"/>
                  </a:lnTo>
                  <a:lnTo>
                    <a:pt x="2493" y="4"/>
                  </a:lnTo>
                  <a:lnTo>
                    <a:pt x="2500" y="2"/>
                  </a:lnTo>
                  <a:lnTo>
                    <a:pt x="2506" y="2"/>
                  </a:lnTo>
                  <a:lnTo>
                    <a:pt x="2512" y="0"/>
                  </a:lnTo>
                  <a:lnTo>
                    <a:pt x="2516" y="0"/>
                  </a:lnTo>
                  <a:lnTo>
                    <a:pt x="252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96000" y="14478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海洋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39939" name="Picture 3" descr="C:\Users\Meishing\Dropbox\meizhouhuayu\pics\洋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4800" y="2971800"/>
            <a:ext cx="1473200" cy="175530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0" y="0"/>
            <a:ext cx="243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形聲字：羊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39941" name="Picture 5" descr="http://upload.wikimedia.org/wikipedia/commons/3/3c/Atlantic_Ocean-j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2590800"/>
            <a:ext cx="4038599" cy="40386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7772400" y="3581400"/>
            <a:ext cx="914400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大西</a:t>
            </a:r>
            <a:r>
              <a:rPr lang="zh-TW" altLang="en-US" sz="4000" b="1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洋</a:t>
            </a:r>
            <a:endParaRPr lang="en-US" sz="4000" b="1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038600" y="3124200"/>
            <a:ext cx="2481502" cy="3252165"/>
          </a:xfrm>
          <a:custGeom>
            <a:avLst/>
            <a:gdLst>
              <a:gd name="connsiteX0" fmla="*/ 1265623 w 2481502"/>
              <a:gd name="connsiteY0" fmla="*/ 141890 h 3252165"/>
              <a:gd name="connsiteX1" fmla="*/ 1123734 w 2481502"/>
              <a:gd name="connsiteY1" fmla="*/ 63062 h 3252165"/>
              <a:gd name="connsiteX2" fmla="*/ 966078 w 2481502"/>
              <a:gd name="connsiteY2" fmla="*/ 78827 h 3252165"/>
              <a:gd name="connsiteX3" fmla="*/ 950313 w 2481502"/>
              <a:gd name="connsiteY3" fmla="*/ 220717 h 3252165"/>
              <a:gd name="connsiteX4" fmla="*/ 934547 w 2481502"/>
              <a:gd name="connsiteY4" fmla="*/ 268014 h 3252165"/>
              <a:gd name="connsiteX5" fmla="*/ 887251 w 2481502"/>
              <a:gd name="connsiteY5" fmla="*/ 283779 h 3252165"/>
              <a:gd name="connsiteX6" fmla="*/ 871485 w 2481502"/>
              <a:gd name="connsiteY6" fmla="*/ 331076 h 3252165"/>
              <a:gd name="connsiteX7" fmla="*/ 761127 w 2481502"/>
              <a:gd name="connsiteY7" fmla="*/ 394138 h 3252165"/>
              <a:gd name="connsiteX8" fmla="*/ 713830 w 2481502"/>
              <a:gd name="connsiteY8" fmla="*/ 425669 h 3252165"/>
              <a:gd name="connsiteX9" fmla="*/ 587706 w 2481502"/>
              <a:gd name="connsiteY9" fmla="*/ 457200 h 3252165"/>
              <a:gd name="connsiteX10" fmla="*/ 524644 w 2481502"/>
              <a:gd name="connsiteY10" fmla="*/ 472965 h 3252165"/>
              <a:gd name="connsiteX11" fmla="*/ 477347 w 2481502"/>
              <a:gd name="connsiteY11" fmla="*/ 504496 h 3252165"/>
              <a:gd name="connsiteX12" fmla="*/ 414285 w 2481502"/>
              <a:gd name="connsiteY12" fmla="*/ 520262 h 3252165"/>
              <a:gd name="connsiteX13" fmla="*/ 366989 w 2481502"/>
              <a:gd name="connsiteY13" fmla="*/ 536027 h 3252165"/>
              <a:gd name="connsiteX14" fmla="*/ 319692 w 2481502"/>
              <a:gd name="connsiteY14" fmla="*/ 567558 h 3252165"/>
              <a:gd name="connsiteX15" fmla="*/ 288161 w 2481502"/>
              <a:gd name="connsiteY15" fmla="*/ 599090 h 3252165"/>
              <a:gd name="connsiteX16" fmla="*/ 225099 w 2481502"/>
              <a:gd name="connsiteY16" fmla="*/ 646386 h 3252165"/>
              <a:gd name="connsiteX17" fmla="*/ 130506 w 2481502"/>
              <a:gd name="connsiteY17" fmla="*/ 709448 h 3252165"/>
              <a:gd name="connsiteX18" fmla="*/ 35913 w 2481502"/>
              <a:gd name="connsiteY18" fmla="*/ 756745 h 3252165"/>
              <a:gd name="connsiteX19" fmla="*/ 4382 w 2481502"/>
              <a:gd name="connsiteY19" fmla="*/ 804041 h 3252165"/>
              <a:gd name="connsiteX20" fmla="*/ 20147 w 2481502"/>
              <a:gd name="connsiteY20" fmla="*/ 1040524 h 3252165"/>
              <a:gd name="connsiteX21" fmla="*/ 83209 w 2481502"/>
              <a:gd name="connsiteY21" fmla="*/ 1103586 h 3252165"/>
              <a:gd name="connsiteX22" fmla="*/ 114741 w 2481502"/>
              <a:gd name="connsiteY22" fmla="*/ 1150883 h 3252165"/>
              <a:gd name="connsiteX23" fmla="*/ 209334 w 2481502"/>
              <a:gd name="connsiteY23" fmla="*/ 1198179 h 3252165"/>
              <a:gd name="connsiteX24" fmla="*/ 272396 w 2481502"/>
              <a:gd name="connsiteY24" fmla="*/ 1229710 h 3252165"/>
              <a:gd name="connsiteX25" fmla="*/ 698065 w 2481502"/>
              <a:gd name="connsiteY25" fmla="*/ 1245476 h 3252165"/>
              <a:gd name="connsiteX26" fmla="*/ 745361 w 2481502"/>
              <a:gd name="connsiteY26" fmla="*/ 1261241 h 3252165"/>
              <a:gd name="connsiteX27" fmla="*/ 855720 w 2481502"/>
              <a:gd name="connsiteY27" fmla="*/ 1324303 h 3252165"/>
              <a:gd name="connsiteX28" fmla="*/ 918782 w 2481502"/>
              <a:gd name="connsiteY28" fmla="*/ 1340069 h 3252165"/>
              <a:gd name="connsiteX29" fmla="*/ 1013375 w 2481502"/>
              <a:gd name="connsiteY29" fmla="*/ 1403131 h 3252165"/>
              <a:gd name="connsiteX30" fmla="*/ 1060672 w 2481502"/>
              <a:gd name="connsiteY30" fmla="*/ 1434662 h 3252165"/>
              <a:gd name="connsiteX31" fmla="*/ 1171030 w 2481502"/>
              <a:gd name="connsiteY31" fmla="*/ 1560786 h 3252165"/>
              <a:gd name="connsiteX32" fmla="*/ 1155265 w 2481502"/>
              <a:gd name="connsiteY32" fmla="*/ 1813034 h 3252165"/>
              <a:gd name="connsiteX33" fmla="*/ 1076437 w 2481502"/>
              <a:gd name="connsiteY33" fmla="*/ 1923393 h 3252165"/>
              <a:gd name="connsiteX34" fmla="*/ 1029141 w 2481502"/>
              <a:gd name="connsiteY34" fmla="*/ 1986455 h 3252165"/>
              <a:gd name="connsiteX35" fmla="*/ 950313 w 2481502"/>
              <a:gd name="connsiteY35" fmla="*/ 2096814 h 3252165"/>
              <a:gd name="connsiteX36" fmla="*/ 918782 w 2481502"/>
              <a:gd name="connsiteY36" fmla="*/ 2159876 h 3252165"/>
              <a:gd name="connsiteX37" fmla="*/ 824189 w 2481502"/>
              <a:gd name="connsiteY37" fmla="*/ 2238703 h 3252165"/>
              <a:gd name="connsiteX38" fmla="*/ 792658 w 2481502"/>
              <a:gd name="connsiteY38" fmla="*/ 2286000 h 3252165"/>
              <a:gd name="connsiteX39" fmla="*/ 792658 w 2481502"/>
              <a:gd name="connsiteY39" fmla="*/ 2601310 h 3252165"/>
              <a:gd name="connsiteX40" fmla="*/ 824189 w 2481502"/>
              <a:gd name="connsiteY40" fmla="*/ 2727434 h 3252165"/>
              <a:gd name="connsiteX41" fmla="*/ 871485 w 2481502"/>
              <a:gd name="connsiteY41" fmla="*/ 2758965 h 3252165"/>
              <a:gd name="connsiteX42" fmla="*/ 934547 w 2481502"/>
              <a:gd name="connsiteY42" fmla="*/ 2853558 h 3252165"/>
              <a:gd name="connsiteX43" fmla="*/ 950313 w 2481502"/>
              <a:gd name="connsiteY43" fmla="*/ 2900855 h 3252165"/>
              <a:gd name="connsiteX44" fmla="*/ 997609 w 2481502"/>
              <a:gd name="connsiteY44" fmla="*/ 2932386 h 3252165"/>
              <a:gd name="connsiteX45" fmla="*/ 1076437 w 2481502"/>
              <a:gd name="connsiteY45" fmla="*/ 2995448 h 3252165"/>
              <a:gd name="connsiteX46" fmla="*/ 1139499 w 2481502"/>
              <a:gd name="connsiteY46" fmla="*/ 3074276 h 3252165"/>
              <a:gd name="connsiteX47" fmla="*/ 1155265 w 2481502"/>
              <a:gd name="connsiteY47" fmla="*/ 3121572 h 3252165"/>
              <a:gd name="connsiteX48" fmla="*/ 1312920 w 2481502"/>
              <a:gd name="connsiteY48" fmla="*/ 3200400 h 3252165"/>
              <a:gd name="connsiteX49" fmla="*/ 1360216 w 2481502"/>
              <a:gd name="connsiteY49" fmla="*/ 3216165 h 3252165"/>
              <a:gd name="connsiteX50" fmla="*/ 1407513 w 2481502"/>
              <a:gd name="connsiteY50" fmla="*/ 3247696 h 3252165"/>
              <a:gd name="connsiteX51" fmla="*/ 1675527 w 2481502"/>
              <a:gd name="connsiteY51" fmla="*/ 3231931 h 3252165"/>
              <a:gd name="connsiteX52" fmla="*/ 1722823 w 2481502"/>
              <a:gd name="connsiteY52" fmla="*/ 3216165 h 3252165"/>
              <a:gd name="connsiteX53" fmla="*/ 1880478 w 2481502"/>
              <a:gd name="connsiteY53" fmla="*/ 3184634 h 3252165"/>
              <a:gd name="connsiteX54" fmla="*/ 1959306 w 2481502"/>
              <a:gd name="connsiteY54" fmla="*/ 3153103 h 3252165"/>
              <a:gd name="connsiteX55" fmla="*/ 2132727 w 2481502"/>
              <a:gd name="connsiteY55" fmla="*/ 3121572 h 3252165"/>
              <a:gd name="connsiteX56" fmla="*/ 2148492 w 2481502"/>
              <a:gd name="connsiteY56" fmla="*/ 3074276 h 3252165"/>
              <a:gd name="connsiteX57" fmla="*/ 2227320 w 2481502"/>
              <a:gd name="connsiteY57" fmla="*/ 3058510 h 3252165"/>
              <a:gd name="connsiteX58" fmla="*/ 2274616 w 2481502"/>
              <a:gd name="connsiteY58" fmla="*/ 3042745 h 3252165"/>
              <a:gd name="connsiteX59" fmla="*/ 2321913 w 2481502"/>
              <a:gd name="connsiteY59" fmla="*/ 2995448 h 3252165"/>
              <a:gd name="connsiteX60" fmla="*/ 2400741 w 2481502"/>
              <a:gd name="connsiteY60" fmla="*/ 2932386 h 3252165"/>
              <a:gd name="connsiteX61" fmla="*/ 2432272 w 2481502"/>
              <a:gd name="connsiteY61" fmla="*/ 2837793 h 3252165"/>
              <a:gd name="connsiteX62" fmla="*/ 2448037 w 2481502"/>
              <a:gd name="connsiteY62" fmla="*/ 2790496 h 3252165"/>
              <a:gd name="connsiteX63" fmla="*/ 2463803 w 2481502"/>
              <a:gd name="connsiteY63" fmla="*/ 2207172 h 3252165"/>
              <a:gd name="connsiteX64" fmla="*/ 2479568 w 2481502"/>
              <a:gd name="connsiteY64" fmla="*/ 2033752 h 3252165"/>
              <a:gd name="connsiteX65" fmla="*/ 2448037 w 2481502"/>
              <a:gd name="connsiteY65" fmla="*/ 1734207 h 3252165"/>
              <a:gd name="connsiteX66" fmla="*/ 2400741 w 2481502"/>
              <a:gd name="connsiteY66" fmla="*/ 1608083 h 3252165"/>
              <a:gd name="connsiteX67" fmla="*/ 2369209 w 2481502"/>
              <a:gd name="connsiteY67" fmla="*/ 1560786 h 3252165"/>
              <a:gd name="connsiteX68" fmla="*/ 2321913 w 2481502"/>
              <a:gd name="connsiteY68" fmla="*/ 1545021 h 3252165"/>
              <a:gd name="connsiteX69" fmla="*/ 2290382 w 2481502"/>
              <a:gd name="connsiteY69" fmla="*/ 1497724 h 3252165"/>
              <a:gd name="connsiteX70" fmla="*/ 2148492 w 2481502"/>
              <a:gd name="connsiteY70" fmla="*/ 1434662 h 3252165"/>
              <a:gd name="connsiteX71" fmla="*/ 2101196 w 2481502"/>
              <a:gd name="connsiteY71" fmla="*/ 1418896 h 3252165"/>
              <a:gd name="connsiteX72" fmla="*/ 2053899 w 2481502"/>
              <a:gd name="connsiteY72" fmla="*/ 1403131 h 3252165"/>
              <a:gd name="connsiteX73" fmla="*/ 2006603 w 2481502"/>
              <a:gd name="connsiteY73" fmla="*/ 1371600 h 3252165"/>
              <a:gd name="connsiteX74" fmla="*/ 1943541 w 2481502"/>
              <a:gd name="connsiteY74" fmla="*/ 1340069 h 3252165"/>
              <a:gd name="connsiteX75" fmla="*/ 1880478 w 2481502"/>
              <a:gd name="connsiteY75" fmla="*/ 1261241 h 3252165"/>
              <a:gd name="connsiteX76" fmla="*/ 1833182 w 2481502"/>
              <a:gd name="connsiteY76" fmla="*/ 1213945 h 3252165"/>
              <a:gd name="connsiteX77" fmla="*/ 1833182 w 2481502"/>
              <a:gd name="connsiteY77" fmla="*/ 835572 h 3252165"/>
              <a:gd name="connsiteX78" fmla="*/ 1864713 w 2481502"/>
              <a:gd name="connsiteY78" fmla="*/ 740979 h 3252165"/>
              <a:gd name="connsiteX79" fmla="*/ 1912009 w 2481502"/>
              <a:gd name="connsiteY79" fmla="*/ 646386 h 3252165"/>
              <a:gd name="connsiteX80" fmla="*/ 1943541 w 2481502"/>
              <a:gd name="connsiteY80" fmla="*/ 536027 h 3252165"/>
              <a:gd name="connsiteX81" fmla="*/ 1975072 w 2481502"/>
              <a:gd name="connsiteY81" fmla="*/ 425669 h 3252165"/>
              <a:gd name="connsiteX82" fmla="*/ 1943541 w 2481502"/>
              <a:gd name="connsiteY82" fmla="*/ 173421 h 3252165"/>
              <a:gd name="connsiteX83" fmla="*/ 1880478 w 2481502"/>
              <a:gd name="connsiteY83" fmla="*/ 110358 h 3252165"/>
              <a:gd name="connsiteX84" fmla="*/ 1785885 w 2481502"/>
              <a:gd name="connsiteY84" fmla="*/ 47296 h 3252165"/>
              <a:gd name="connsiteX85" fmla="*/ 1612465 w 2481502"/>
              <a:gd name="connsiteY85" fmla="*/ 0 h 3252165"/>
              <a:gd name="connsiteX86" fmla="*/ 1439044 w 2481502"/>
              <a:gd name="connsiteY86" fmla="*/ 15765 h 3252165"/>
              <a:gd name="connsiteX87" fmla="*/ 1344451 w 2481502"/>
              <a:gd name="connsiteY87" fmla="*/ 47296 h 3252165"/>
              <a:gd name="connsiteX88" fmla="*/ 1297154 w 2481502"/>
              <a:gd name="connsiteY88" fmla="*/ 94593 h 3252165"/>
              <a:gd name="connsiteX89" fmla="*/ 1123734 w 2481502"/>
              <a:gd name="connsiteY89" fmla="*/ 63062 h 325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481502" h="3252165">
                <a:moveTo>
                  <a:pt x="1265623" y="141890"/>
                </a:moveTo>
                <a:cubicBezTo>
                  <a:pt x="1157203" y="69609"/>
                  <a:pt x="1206981" y="90810"/>
                  <a:pt x="1123734" y="63062"/>
                </a:cubicBezTo>
                <a:cubicBezTo>
                  <a:pt x="1071182" y="68317"/>
                  <a:pt x="1005157" y="43300"/>
                  <a:pt x="966078" y="78827"/>
                </a:cubicBezTo>
                <a:cubicBezTo>
                  <a:pt x="930866" y="110838"/>
                  <a:pt x="958136" y="173777"/>
                  <a:pt x="950313" y="220717"/>
                </a:cubicBezTo>
                <a:cubicBezTo>
                  <a:pt x="947581" y="237109"/>
                  <a:pt x="946298" y="256263"/>
                  <a:pt x="934547" y="268014"/>
                </a:cubicBezTo>
                <a:cubicBezTo>
                  <a:pt x="922796" y="279765"/>
                  <a:pt x="903016" y="278524"/>
                  <a:pt x="887251" y="283779"/>
                </a:cubicBezTo>
                <a:cubicBezTo>
                  <a:pt x="881996" y="299545"/>
                  <a:pt x="881866" y="318099"/>
                  <a:pt x="871485" y="331076"/>
                </a:cubicBezTo>
                <a:cubicBezTo>
                  <a:pt x="855312" y="351292"/>
                  <a:pt x="778278" y="384337"/>
                  <a:pt x="761127" y="394138"/>
                </a:cubicBezTo>
                <a:cubicBezTo>
                  <a:pt x="744676" y="403539"/>
                  <a:pt x="731637" y="419194"/>
                  <a:pt x="713830" y="425669"/>
                </a:cubicBezTo>
                <a:cubicBezTo>
                  <a:pt x="673104" y="440478"/>
                  <a:pt x="629747" y="446690"/>
                  <a:pt x="587706" y="457200"/>
                </a:cubicBezTo>
                <a:lnTo>
                  <a:pt x="524644" y="472965"/>
                </a:lnTo>
                <a:cubicBezTo>
                  <a:pt x="508878" y="483475"/>
                  <a:pt x="494763" y="497032"/>
                  <a:pt x="477347" y="504496"/>
                </a:cubicBezTo>
                <a:cubicBezTo>
                  <a:pt x="457431" y="513031"/>
                  <a:pt x="435119" y="514309"/>
                  <a:pt x="414285" y="520262"/>
                </a:cubicBezTo>
                <a:cubicBezTo>
                  <a:pt x="398306" y="524827"/>
                  <a:pt x="382754" y="530772"/>
                  <a:pt x="366989" y="536027"/>
                </a:cubicBezTo>
                <a:cubicBezTo>
                  <a:pt x="351223" y="546537"/>
                  <a:pt x="334488" y="555721"/>
                  <a:pt x="319692" y="567558"/>
                </a:cubicBezTo>
                <a:cubicBezTo>
                  <a:pt x="308085" y="576844"/>
                  <a:pt x="299580" y="589574"/>
                  <a:pt x="288161" y="599090"/>
                </a:cubicBezTo>
                <a:cubicBezTo>
                  <a:pt x="267975" y="615911"/>
                  <a:pt x="246625" y="631318"/>
                  <a:pt x="225099" y="646386"/>
                </a:cubicBezTo>
                <a:cubicBezTo>
                  <a:pt x="194054" y="668118"/>
                  <a:pt x="166457" y="697464"/>
                  <a:pt x="130506" y="709448"/>
                </a:cubicBezTo>
                <a:cubicBezTo>
                  <a:pt x="65234" y="731206"/>
                  <a:pt x="97036" y="715996"/>
                  <a:pt x="35913" y="756745"/>
                </a:cubicBezTo>
                <a:cubicBezTo>
                  <a:pt x="25403" y="772510"/>
                  <a:pt x="5433" y="785123"/>
                  <a:pt x="4382" y="804041"/>
                </a:cubicBezTo>
                <a:cubicBezTo>
                  <a:pt x="0" y="882922"/>
                  <a:pt x="42" y="964123"/>
                  <a:pt x="20147" y="1040524"/>
                </a:cubicBezTo>
                <a:cubicBezTo>
                  <a:pt x="27712" y="1069273"/>
                  <a:pt x="63862" y="1081015"/>
                  <a:pt x="83209" y="1103586"/>
                </a:cubicBezTo>
                <a:cubicBezTo>
                  <a:pt x="95540" y="1117972"/>
                  <a:pt x="101343" y="1137485"/>
                  <a:pt x="114741" y="1150883"/>
                </a:cubicBezTo>
                <a:cubicBezTo>
                  <a:pt x="152615" y="1188757"/>
                  <a:pt x="164453" y="1178945"/>
                  <a:pt x="209334" y="1198179"/>
                </a:cubicBezTo>
                <a:cubicBezTo>
                  <a:pt x="230936" y="1207437"/>
                  <a:pt x="249003" y="1227446"/>
                  <a:pt x="272396" y="1229710"/>
                </a:cubicBezTo>
                <a:cubicBezTo>
                  <a:pt x="413723" y="1243387"/>
                  <a:pt x="556175" y="1240221"/>
                  <a:pt x="698065" y="1245476"/>
                </a:cubicBezTo>
                <a:cubicBezTo>
                  <a:pt x="713830" y="1250731"/>
                  <a:pt x="730497" y="1253809"/>
                  <a:pt x="745361" y="1261241"/>
                </a:cubicBezTo>
                <a:cubicBezTo>
                  <a:pt x="836845" y="1306983"/>
                  <a:pt x="745158" y="1282842"/>
                  <a:pt x="855720" y="1324303"/>
                </a:cubicBezTo>
                <a:cubicBezTo>
                  <a:pt x="876008" y="1331911"/>
                  <a:pt x="897761" y="1334814"/>
                  <a:pt x="918782" y="1340069"/>
                </a:cubicBezTo>
                <a:lnTo>
                  <a:pt x="1013375" y="1403131"/>
                </a:lnTo>
                <a:cubicBezTo>
                  <a:pt x="1029141" y="1413641"/>
                  <a:pt x="1047274" y="1421264"/>
                  <a:pt x="1060672" y="1434662"/>
                </a:cubicBezTo>
                <a:cubicBezTo>
                  <a:pt x="1152897" y="1526888"/>
                  <a:pt x="1118886" y="1482571"/>
                  <a:pt x="1171030" y="1560786"/>
                </a:cubicBezTo>
                <a:cubicBezTo>
                  <a:pt x="1165775" y="1644869"/>
                  <a:pt x="1167762" y="1729719"/>
                  <a:pt x="1155265" y="1813034"/>
                </a:cubicBezTo>
                <a:cubicBezTo>
                  <a:pt x="1146935" y="1868566"/>
                  <a:pt x="1108882" y="1885540"/>
                  <a:pt x="1076437" y="1923393"/>
                </a:cubicBezTo>
                <a:cubicBezTo>
                  <a:pt x="1059337" y="1943343"/>
                  <a:pt x="1044906" y="1965434"/>
                  <a:pt x="1029141" y="1986455"/>
                </a:cubicBezTo>
                <a:cubicBezTo>
                  <a:pt x="995609" y="2087048"/>
                  <a:pt x="1040089" y="1977112"/>
                  <a:pt x="950313" y="2096814"/>
                </a:cubicBezTo>
                <a:cubicBezTo>
                  <a:pt x="936212" y="2115615"/>
                  <a:pt x="932442" y="2140752"/>
                  <a:pt x="918782" y="2159876"/>
                </a:cubicBezTo>
                <a:cubicBezTo>
                  <a:pt x="891195" y="2198498"/>
                  <a:pt x="861900" y="2213562"/>
                  <a:pt x="824189" y="2238703"/>
                </a:cubicBezTo>
                <a:cubicBezTo>
                  <a:pt x="813679" y="2254469"/>
                  <a:pt x="801132" y="2269053"/>
                  <a:pt x="792658" y="2286000"/>
                </a:cubicBezTo>
                <a:cubicBezTo>
                  <a:pt x="746636" y="2378043"/>
                  <a:pt x="786442" y="2532939"/>
                  <a:pt x="792658" y="2601310"/>
                </a:cubicBezTo>
                <a:cubicBezTo>
                  <a:pt x="792960" y="2604635"/>
                  <a:pt x="811560" y="2711647"/>
                  <a:pt x="824189" y="2727434"/>
                </a:cubicBezTo>
                <a:cubicBezTo>
                  <a:pt x="836026" y="2742230"/>
                  <a:pt x="855720" y="2748455"/>
                  <a:pt x="871485" y="2758965"/>
                </a:cubicBezTo>
                <a:cubicBezTo>
                  <a:pt x="908973" y="2871426"/>
                  <a:pt x="855817" y="2735463"/>
                  <a:pt x="934547" y="2853558"/>
                </a:cubicBezTo>
                <a:cubicBezTo>
                  <a:pt x="943765" y="2867385"/>
                  <a:pt x="939932" y="2887878"/>
                  <a:pt x="950313" y="2900855"/>
                </a:cubicBezTo>
                <a:cubicBezTo>
                  <a:pt x="962149" y="2915651"/>
                  <a:pt x="982813" y="2920550"/>
                  <a:pt x="997609" y="2932386"/>
                </a:cubicBezTo>
                <a:cubicBezTo>
                  <a:pt x="1109932" y="3022244"/>
                  <a:pt x="930866" y="2898400"/>
                  <a:pt x="1076437" y="2995448"/>
                </a:cubicBezTo>
                <a:cubicBezTo>
                  <a:pt x="1116065" y="3114329"/>
                  <a:pt x="1058001" y="2972404"/>
                  <a:pt x="1139499" y="3074276"/>
                </a:cubicBezTo>
                <a:cubicBezTo>
                  <a:pt x="1149880" y="3087253"/>
                  <a:pt x="1143514" y="3109821"/>
                  <a:pt x="1155265" y="3121572"/>
                </a:cubicBezTo>
                <a:cubicBezTo>
                  <a:pt x="1224059" y="3190365"/>
                  <a:pt x="1238154" y="3179038"/>
                  <a:pt x="1312920" y="3200400"/>
                </a:cubicBezTo>
                <a:cubicBezTo>
                  <a:pt x="1328899" y="3204965"/>
                  <a:pt x="1344451" y="3210910"/>
                  <a:pt x="1360216" y="3216165"/>
                </a:cubicBezTo>
                <a:cubicBezTo>
                  <a:pt x="1375982" y="3226675"/>
                  <a:pt x="1388589" y="3246750"/>
                  <a:pt x="1407513" y="3247696"/>
                </a:cubicBezTo>
                <a:cubicBezTo>
                  <a:pt x="1496894" y="3252165"/>
                  <a:pt x="1586479" y="3240836"/>
                  <a:pt x="1675527" y="3231931"/>
                </a:cubicBezTo>
                <a:cubicBezTo>
                  <a:pt x="1692063" y="3230277"/>
                  <a:pt x="1706844" y="3220730"/>
                  <a:pt x="1722823" y="3216165"/>
                </a:cubicBezTo>
                <a:cubicBezTo>
                  <a:pt x="1788666" y="3197353"/>
                  <a:pt x="1806160" y="3197021"/>
                  <a:pt x="1880478" y="3184634"/>
                </a:cubicBezTo>
                <a:cubicBezTo>
                  <a:pt x="1906754" y="3174124"/>
                  <a:pt x="1931731" y="3159466"/>
                  <a:pt x="1959306" y="3153103"/>
                </a:cubicBezTo>
                <a:cubicBezTo>
                  <a:pt x="2248978" y="3086256"/>
                  <a:pt x="1987554" y="3169964"/>
                  <a:pt x="2132727" y="3121572"/>
                </a:cubicBezTo>
                <a:cubicBezTo>
                  <a:pt x="2137982" y="3105807"/>
                  <a:pt x="2134665" y="3083494"/>
                  <a:pt x="2148492" y="3074276"/>
                </a:cubicBezTo>
                <a:cubicBezTo>
                  <a:pt x="2170788" y="3059412"/>
                  <a:pt x="2201324" y="3065009"/>
                  <a:pt x="2227320" y="3058510"/>
                </a:cubicBezTo>
                <a:cubicBezTo>
                  <a:pt x="2243442" y="3054480"/>
                  <a:pt x="2258851" y="3048000"/>
                  <a:pt x="2274616" y="3042745"/>
                </a:cubicBezTo>
                <a:cubicBezTo>
                  <a:pt x="2290382" y="3026979"/>
                  <a:pt x="2304785" y="3009722"/>
                  <a:pt x="2321913" y="2995448"/>
                </a:cubicBezTo>
                <a:cubicBezTo>
                  <a:pt x="2441253" y="2895997"/>
                  <a:pt x="2308996" y="3024128"/>
                  <a:pt x="2400741" y="2932386"/>
                </a:cubicBezTo>
                <a:lnTo>
                  <a:pt x="2432272" y="2837793"/>
                </a:lnTo>
                <a:lnTo>
                  <a:pt x="2448037" y="2790496"/>
                </a:lnTo>
                <a:cubicBezTo>
                  <a:pt x="2453292" y="2596055"/>
                  <a:pt x="2455705" y="2401516"/>
                  <a:pt x="2463803" y="2207172"/>
                </a:cubicBezTo>
                <a:cubicBezTo>
                  <a:pt x="2466219" y="2149177"/>
                  <a:pt x="2481502" y="2091765"/>
                  <a:pt x="2479568" y="2033752"/>
                </a:cubicBezTo>
                <a:cubicBezTo>
                  <a:pt x="2476223" y="1933408"/>
                  <a:pt x="2461022" y="1833764"/>
                  <a:pt x="2448037" y="1734207"/>
                </a:cubicBezTo>
                <a:cubicBezTo>
                  <a:pt x="2441480" y="1683935"/>
                  <a:pt x="2425792" y="1651922"/>
                  <a:pt x="2400741" y="1608083"/>
                </a:cubicBezTo>
                <a:cubicBezTo>
                  <a:pt x="2391340" y="1591631"/>
                  <a:pt x="2384005" y="1572623"/>
                  <a:pt x="2369209" y="1560786"/>
                </a:cubicBezTo>
                <a:cubicBezTo>
                  <a:pt x="2356232" y="1550405"/>
                  <a:pt x="2337678" y="1550276"/>
                  <a:pt x="2321913" y="1545021"/>
                </a:cubicBezTo>
                <a:cubicBezTo>
                  <a:pt x="2311403" y="1529255"/>
                  <a:pt x="2303780" y="1511122"/>
                  <a:pt x="2290382" y="1497724"/>
                </a:cubicBezTo>
                <a:cubicBezTo>
                  <a:pt x="2252907" y="1460249"/>
                  <a:pt x="2195323" y="1450273"/>
                  <a:pt x="2148492" y="1434662"/>
                </a:cubicBezTo>
                <a:lnTo>
                  <a:pt x="2101196" y="1418896"/>
                </a:lnTo>
                <a:lnTo>
                  <a:pt x="2053899" y="1403131"/>
                </a:lnTo>
                <a:cubicBezTo>
                  <a:pt x="2038134" y="1392621"/>
                  <a:pt x="2023054" y="1381001"/>
                  <a:pt x="2006603" y="1371600"/>
                </a:cubicBezTo>
                <a:cubicBezTo>
                  <a:pt x="1986198" y="1359940"/>
                  <a:pt x="1963096" y="1353105"/>
                  <a:pt x="1943541" y="1340069"/>
                </a:cubicBezTo>
                <a:cubicBezTo>
                  <a:pt x="1909137" y="1317134"/>
                  <a:pt x="1906835" y="1292870"/>
                  <a:pt x="1880478" y="1261241"/>
                </a:cubicBezTo>
                <a:cubicBezTo>
                  <a:pt x="1866205" y="1244113"/>
                  <a:pt x="1848947" y="1229710"/>
                  <a:pt x="1833182" y="1213945"/>
                </a:cubicBezTo>
                <a:cubicBezTo>
                  <a:pt x="1784968" y="1069305"/>
                  <a:pt x="1800070" y="1133581"/>
                  <a:pt x="1833182" y="835572"/>
                </a:cubicBezTo>
                <a:cubicBezTo>
                  <a:pt x="1836852" y="802539"/>
                  <a:pt x="1854203" y="772510"/>
                  <a:pt x="1864713" y="740979"/>
                </a:cubicBezTo>
                <a:cubicBezTo>
                  <a:pt x="1886470" y="675706"/>
                  <a:pt x="1871259" y="707511"/>
                  <a:pt x="1912009" y="646386"/>
                </a:cubicBezTo>
                <a:cubicBezTo>
                  <a:pt x="1961309" y="449193"/>
                  <a:pt x="1898295" y="694389"/>
                  <a:pt x="1943541" y="536027"/>
                </a:cubicBezTo>
                <a:cubicBezTo>
                  <a:pt x="1983131" y="397463"/>
                  <a:pt x="1937273" y="539063"/>
                  <a:pt x="1975072" y="425669"/>
                </a:cubicBezTo>
                <a:cubicBezTo>
                  <a:pt x="1964562" y="341586"/>
                  <a:pt x="1967890" y="254584"/>
                  <a:pt x="1943541" y="173421"/>
                </a:cubicBezTo>
                <a:cubicBezTo>
                  <a:pt x="1934999" y="144947"/>
                  <a:pt x="1905213" y="126848"/>
                  <a:pt x="1880478" y="110358"/>
                </a:cubicBezTo>
                <a:cubicBezTo>
                  <a:pt x="1848947" y="89337"/>
                  <a:pt x="1822649" y="56487"/>
                  <a:pt x="1785885" y="47296"/>
                </a:cubicBezTo>
                <a:cubicBezTo>
                  <a:pt x="1643639" y="11735"/>
                  <a:pt x="1700872" y="29469"/>
                  <a:pt x="1612465" y="0"/>
                </a:cubicBezTo>
                <a:cubicBezTo>
                  <a:pt x="1554658" y="5255"/>
                  <a:pt x="1496206" y="5678"/>
                  <a:pt x="1439044" y="15765"/>
                </a:cubicBezTo>
                <a:cubicBezTo>
                  <a:pt x="1406313" y="21541"/>
                  <a:pt x="1344451" y="47296"/>
                  <a:pt x="1344451" y="47296"/>
                </a:cubicBezTo>
                <a:cubicBezTo>
                  <a:pt x="1328685" y="63062"/>
                  <a:pt x="1319147" y="90928"/>
                  <a:pt x="1297154" y="94593"/>
                </a:cubicBezTo>
                <a:cubicBezTo>
                  <a:pt x="1207575" y="109523"/>
                  <a:pt x="1182028" y="92208"/>
                  <a:pt x="1123734" y="63062"/>
                </a:cubicBezTo>
              </a:path>
            </a:pathLst>
          </a:custGeom>
          <a:ln w="38100">
            <a:solidFill>
              <a:srgbClr val="DA26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9800" y="3352800"/>
            <a:ext cx="914400" cy="286232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哥倫比亞</a:t>
            </a:r>
            <a:r>
              <a:rPr lang="zh-TW" altLang="en-US" sz="3600" b="1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海</a:t>
            </a:r>
            <a:endParaRPr lang="en-US" sz="3600" b="1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218363" y="4020207"/>
            <a:ext cx="502322" cy="378372"/>
          </a:xfrm>
          <a:custGeom>
            <a:avLst/>
            <a:gdLst>
              <a:gd name="connsiteX0" fmla="*/ 148685 w 502322"/>
              <a:gd name="connsiteY0" fmla="*/ 378372 h 378372"/>
              <a:gd name="connsiteX1" fmla="*/ 38327 w 502322"/>
              <a:gd name="connsiteY1" fmla="*/ 268014 h 378372"/>
              <a:gd name="connsiteX2" fmla="*/ 6796 w 502322"/>
              <a:gd name="connsiteY2" fmla="*/ 220717 h 378372"/>
              <a:gd name="connsiteX3" fmla="*/ 22561 w 502322"/>
              <a:gd name="connsiteY3" fmla="*/ 78827 h 378372"/>
              <a:gd name="connsiteX4" fmla="*/ 180216 w 502322"/>
              <a:gd name="connsiteY4" fmla="*/ 0 h 378372"/>
              <a:gd name="connsiteX5" fmla="*/ 369403 w 502322"/>
              <a:gd name="connsiteY5" fmla="*/ 15765 h 378372"/>
              <a:gd name="connsiteX6" fmla="*/ 416699 w 502322"/>
              <a:gd name="connsiteY6" fmla="*/ 31531 h 378372"/>
              <a:gd name="connsiteX7" fmla="*/ 495527 w 502322"/>
              <a:gd name="connsiteY7" fmla="*/ 110359 h 378372"/>
              <a:gd name="connsiteX8" fmla="*/ 479761 w 502322"/>
              <a:gd name="connsiteY8" fmla="*/ 252248 h 378372"/>
              <a:gd name="connsiteX9" fmla="*/ 385168 w 502322"/>
              <a:gd name="connsiteY9" fmla="*/ 315310 h 378372"/>
              <a:gd name="connsiteX10" fmla="*/ 243278 w 502322"/>
              <a:gd name="connsiteY10" fmla="*/ 362607 h 378372"/>
              <a:gd name="connsiteX11" fmla="*/ 195982 w 502322"/>
              <a:gd name="connsiteY11" fmla="*/ 378372 h 378372"/>
              <a:gd name="connsiteX12" fmla="*/ 85623 w 502322"/>
              <a:gd name="connsiteY12" fmla="*/ 378372 h 37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2322" h="378372">
                <a:moveTo>
                  <a:pt x="148685" y="378372"/>
                </a:moveTo>
                <a:cubicBezTo>
                  <a:pt x="65438" y="350624"/>
                  <a:pt x="110607" y="376434"/>
                  <a:pt x="38327" y="268014"/>
                </a:cubicBezTo>
                <a:lnTo>
                  <a:pt x="6796" y="220717"/>
                </a:lnTo>
                <a:cubicBezTo>
                  <a:pt x="12051" y="173420"/>
                  <a:pt x="0" y="120727"/>
                  <a:pt x="22561" y="78827"/>
                </a:cubicBezTo>
                <a:cubicBezTo>
                  <a:pt x="51759" y="24601"/>
                  <a:pt x="128089" y="13031"/>
                  <a:pt x="180216" y="0"/>
                </a:cubicBezTo>
                <a:cubicBezTo>
                  <a:pt x="243278" y="5255"/>
                  <a:pt x="306677" y="7402"/>
                  <a:pt x="369403" y="15765"/>
                </a:cubicBezTo>
                <a:cubicBezTo>
                  <a:pt x="385875" y="17961"/>
                  <a:pt x="403404" y="21560"/>
                  <a:pt x="416699" y="31531"/>
                </a:cubicBezTo>
                <a:cubicBezTo>
                  <a:pt x="446427" y="53827"/>
                  <a:pt x="495527" y="110359"/>
                  <a:pt x="495527" y="110359"/>
                </a:cubicBezTo>
                <a:cubicBezTo>
                  <a:pt x="490272" y="157655"/>
                  <a:pt x="502322" y="210349"/>
                  <a:pt x="479761" y="252248"/>
                </a:cubicBezTo>
                <a:cubicBezTo>
                  <a:pt x="461795" y="285614"/>
                  <a:pt x="421119" y="303326"/>
                  <a:pt x="385168" y="315310"/>
                </a:cubicBezTo>
                <a:lnTo>
                  <a:pt x="243278" y="362607"/>
                </a:lnTo>
                <a:cubicBezTo>
                  <a:pt x="227513" y="367862"/>
                  <a:pt x="212600" y="378372"/>
                  <a:pt x="195982" y="378372"/>
                </a:cubicBezTo>
                <a:lnTo>
                  <a:pt x="85623" y="378372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200400" y="4343400"/>
            <a:ext cx="10668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943600" y="4191000"/>
            <a:ext cx="1752600" cy="76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176963"/>
      </p:ext>
    </p:extLst>
  </p:cSld>
  <p:clrMapOvr>
    <a:masterClrMapping/>
  </p:clrMapOvr>
  <p:transition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99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4.25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14149" r="73367"/>
          <a:stretch>
            <a:fillRect/>
          </a:stretch>
        </p:blipFill>
        <p:spPr bwMode="auto">
          <a:xfrm>
            <a:off x="228599" y="1143000"/>
            <a:ext cx="1469571" cy="13716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35841" name="Picture 1" descr="C:\Users\Meishing\Dropbox\meizhouhuayu\pics\世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648200" y="1371600"/>
            <a:ext cx="4160939" cy="1219200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2057400" y="990600"/>
            <a:ext cx="1915559" cy="1020696"/>
            <a:chOff x="-2207659" y="1601733"/>
            <a:chExt cx="1915559" cy="1020696"/>
          </a:xfrm>
          <a:solidFill>
            <a:srgbClr val="FF0000"/>
          </a:solidFill>
        </p:grpSpPr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-2207659" y="2066614"/>
              <a:ext cx="1915559" cy="246234"/>
            </a:xfrm>
            <a:custGeom>
              <a:avLst/>
              <a:gdLst>
                <a:gd name="T0" fmla="*/ 2147483647 w 5369"/>
                <a:gd name="T1" fmla="*/ 2147483647 h 963"/>
                <a:gd name="T2" fmla="*/ 2147483647 w 5369"/>
                <a:gd name="T3" fmla="*/ 2147483647 h 963"/>
                <a:gd name="T4" fmla="*/ 2147483647 w 5369"/>
                <a:gd name="T5" fmla="*/ 2147483647 h 963"/>
                <a:gd name="T6" fmla="*/ 2147483647 w 5369"/>
                <a:gd name="T7" fmla="*/ 2147483647 h 963"/>
                <a:gd name="T8" fmla="*/ 2147483647 w 5369"/>
                <a:gd name="T9" fmla="*/ 2147483647 h 963"/>
                <a:gd name="T10" fmla="*/ 2147483647 w 5369"/>
                <a:gd name="T11" fmla="*/ 2147483647 h 963"/>
                <a:gd name="T12" fmla="*/ 2147483647 w 5369"/>
                <a:gd name="T13" fmla="*/ 2147483647 h 963"/>
                <a:gd name="T14" fmla="*/ 2147483647 w 5369"/>
                <a:gd name="T15" fmla="*/ 2147483647 h 963"/>
                <a:gd name="T16" fmla="*/ 2147483647 w 5369"/>
                <a:gd name="T17" fmla="*/ 2147483647 h 963"/>
                <a:gd name="T18" fmla="*/ 2147483647 w 5369"/>
                <a:gd name="T19" fmla="*/ 2147483647 h 963"/>
                <a:gd name="T20" fmla="*/ 2147483647 w 5369"/>
                <a:gd name="T21" fmla="*/ 2147483647 h 963"/>
                <a:gd name="T22" fmla="*/ 2147483647 w 5369"/>
                <a:gd name="T23" fmla="*/ 2147483647 h 963"/>
                <a:gd name="T24" fmla="*/ 2147483647 w 5369"/>
                <a:gd name="T25" fmla="*/ 2147483647 h 963"/>
                <a:gd name="T26" fmla="*/ 2147483647 w 5369"/>
                <a:gd name="T27" fmla="*/ 2147483647 h 963"/>
                <a:gd name="T28" fmla="*/ 2147483647 w 5369"/>
                <a:gd name="T29" fmla="*/ 2147483647 h 963"/>
                <a:gd name="T30" fmla="*/ 2147483647 w 5369"/>
                <a:gd name="T31" fmla="*/ 2147483647 h 963"/>
                <a:gd name="T32" fmla="*/ 2147483647 w 5369"/>
                <a:gd name="T33" fmla="*/ 2147483647 h 963"/>
                <a:gd name="T34" fmla="*/ 2147483647 w 5369"/>
                <a:gd name="T35" fmla="*/ 2147483647 h 963"/>
                <a:gd name="T36" fmla="*/ 2147483647 w 5369"/>
                <a:gd name="T37" fmla="*/ 2147483647 h 963"/>
                <a:gd name="T38" fmla="*/ 2147483647 w 5369"/>
                <a:gd name="T39" fmla="*/ 2147483647 h 963"/>
                <a:gd name="T40" fmla="*/ 2147483647 w 5369"/>
                <a:gd name="T41" fmla="*/ 2147483647 h 963"/>
                <a:gd name="T42" fmla="*/ 2147483647 w 5369"/>
                <a:gd name="T43" fmla="*/ 2147483647 h 963"/>
                <a:gd name="T44" fmla="*/ 2147483647 w 5369"/>
                <a:gd name="T45" fmla="*/ 2147483647 h 963"/>
                <a:gd name="T46" fmla="*/ 2147483647 w 5369"/>
                <a:gd name="T47" fmla="*/ 2147483647 h 963"/>
                <a:gd name="T48" fmla="*/ 2147483647 w 5369"/>
                <a:gd name="T49" fmla="*/ 2147483647 h 963"/>
                <a:gd name="T50" fmla="*/ 2147483647 w 5369"/>
                <a:gd name="T51" fmla="*/ 2147483647 h 963"/>
                <a:gd name="T52" fmla="*/ 2147483647 w 5369"/>
                <a:gd name="T53" fmla="*/ 2147483647 h 963"/>
                <a:gd name="T54" fmla="*/ 2147483647 w 5369"/>
                <a:gd name="T55" fmla="*/ 2147483647 h 963"/>
                <a:gd name="T56" fmla="*/ 2147483647 w 5369"/>
                <a:gd name="T57" fmla="*/ 2147483647 h 963"/>
                <a:gd name="T58" fmla="*/ 2147483647 w 5369"/>
                <a:gd name="T59" fmla="*/ 2147483647 h 963"/>
                <a:gd name="T60" fmla="*/ 2147483647 w 5369"/>
                <a:gd name="T61" fmla="*/ 2147483647 h 963"/>
                <a:gd name="T62" fmla="*/ 2147483647 w 5369"/>
                <a:gd name="T63" fmla="*/ 2147483647 h 963"/>
                <a:gd name="T64" fmla="*/ 1000874861 w 5369"/>
                <a:gd name="T65" fmla="*/ 2147483647 h 963"/>
                <a:gd name="T66" fmla="*/ 2147483647 w 5369"/>
                <a:gd name="T67" fmla="*/ 2147483647 h 963"/>
                <a:gd name="T68" fmla="*/ 2147483647 w 5369"/>
                <a:gd name="T69" fmla="*/ 2147483647 h 963"/>
                <a:gd name="T70" fmla="*/ 2147483647 w 5369"/>
                <a:gd name="T71" fmla="*/ 2147483647 h 963"/>
                <a:gd name="T72" fmla="*/ 2147483647 w 5369"/>
                <a:gd name="T73" fmla="*/ 2147483647 h 963"/>
                <a:gd name="T74" fmla="*/ 2147483647 w 5369"/>
                <a:gd name="T75" fmla="*/ 2147483647 h 963"/>
                <a:gd name="T76" fmla="*/ 2147483647 w 5369"/>
                <a:gd name="T77" fmla="*/ 2147483647 h 963"/>
                <a:gd name="T78" fmla="*/ 2147483647 w 5369"/>
                <a:gd name="T79" fmla="*/ 2147483647 h 963"/>
                <a:gd name="T80" fmla="*/ 2147483647 w 5369"/>
                <a:gd name="T81" fmla="*/ 2147483647 h 963"/>
                <a:gd name="T82" fmla="*/ 2147483647 w 5369"/>
                <a:gd name="T83" fmla="*/ 2147483647 h 963"/>
                <a:gd name="T84" fmla="*/ 2147483647 w 5369"/>
                <a:gd name="T85" fmla="*/ 2147483647 h 963"/>
                <a:gd name="T86" fmla="*/ 2147483647 w 5369"/>
                <a:gd name="T87" fmla="*/ 2147483647 h 963"/>
                <a:gd name="T88" fmla="*/ 2147483647 w 5369"/>
                <a:gd name="T89" fmla="*/ 2147483647 h 963"/>
                <a:gd name="T90" fmla="*/ 2147483647 w 5369"/>
                <a:gd name="T91" fmla="*/ 2147483647 h 963"/>
                <a:gd name="T92" fmla="*/ 2147483647 w 5369"/>
                <a:gd name="T93" fmla="*/ 2147483647 h 963"/>
                <a:gd name="T94" fmla="*/ 2147483647 w 5369"/>
                <a:gd name="T95" fmla="*/ 2147483647 h 963"/>
                <a:gd name="T96" fmla="*/ 2147483647 w 5369"/>
                <a:gd name="T97" fmla="*/ 2147483647 h 963"/>
                <a:gd name="T98" fmla="*/ 2147483647 w 5369"/>
                <a:gd name="T99" fmla="*/ 2147483647 h 963"/>
                <a:gd name="T100" fmla="*/ 2147483647 w 5369"/>
                <a:gd name="T101" fmla="*/ 2147483647 h 963"/>
                <a:gd name="T102" fmla="*/ 2147483647 w 5369"/>
                <a:gd name="T103" fmla="*/ 2147483647 h 963"/>
                <a:gd name="T104" fmla="*/ 2147483647 w 5369"/>
                <a:gd name="T105" fmla="*/ 2147483647 h 963"/>
                <a:gd name="T106" fmla="*/ 2147483647 w 5369"/>
                <a:gd name="T107" fmla="*/ 2147483647 h 963"/>
                <a:gd name="T108" fmla="*/ 2147483647 w 5369"/>
                <a:gd name="T109" fmla="*/ 2147483647 h 963"/>
                <a:gd name="T110" fmla="*/ 2147483647 w 5369"/>
                <a:gd name="T111" fmla="*/ 2147483647 h 963"/>
                <a:gd name="T112" fmla="*/ 2147483647 w 5369"/>
                <a:gd name="T113" fmla="*/ 2147483647 h 963"/>
                <a:gd name="T114" fmla="*/ 2147483647 w 5369"/>
                <a:gd name="T115" fmla="*/ 2147483647 h 963"/>
                <a:gd name="T116" fmla="*/ 2147483647 w 5369"/>
                <a:gd name="T117" fmla="*/ 2147483647 h 963"/>
                <a:gd name="T118" fmla="*/ 2147483647 w 5369"/>
                <a:gd name="T119" fmla="*/ 1505134202 h 963"/>
                <a:gd name="T120" fmla="*/ 2147483647 w 5369"/>
                <a:gd name="T121" fmla="*/ 0 h 9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369"/>
                <a:gd name="T184" fmla="*/ 0 h 963"/>
                <a:gd name="T185" fmla="*/ 5369 w 5369"/>
                <a:gd name="T186" fmla="*/ 963 h 9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369" h="963">
                  <a:moveTo>
                    <a:pt x="4874" y="0"/>
                  </a:moveTo>
                  <a:lnTo>
                    <a:pt x="4883" y="0"/>
                  </a:lnTo>
                  <a:lnTo>
                    <a:pt x="4895" y="1"/>
                  </a:lnTo>
                  <a:lnTo>
                    <a:pt x="4906" y="3"/>
                  </a:lnTo>
                  <a:lnTo>
                    <a:pt x="4920" y="7"/>
                  </a:lnTo>
                  <a:lnTo>
                    <a:pt x="4935" y="13"/>
                  </a:lnTo>
                  <a:lnTo>
                    <a:pt x="4951" y="19"/>
                  </a:lnTo>
                  <a:lnTo>
                    <a:pt x="4968" y="26"/>
                  </a:lnTo>
                  <a:lnTo>
                    <a:pt x="4987" y="36"/>
                  </a:lnTo>
                  <a:lnTo>
                    <a:pt x="5006" y="46"/>
                  </a:lnTo>
                  <a:lnTo>
                    <a:pt x="5025" y="55"/>
                  </a:lnTo>
                  <a:lnTo>
                    <a:pt x="5048" y="67"/>
                  </a:lnTo>
                  <a:lnTo>
                    <a:pt x="5071" y="80"/>
                  </a:lnTo>
                  <a:lnTo>
                    <a:pt x="5095" y="94"/>
                  </a:lnTo>
                  <a:lnTo>
                    <a:pt x="5119" y="109"/>
                  </a:lnTo>
                  <a:lnTo>
                    <a:pt x="5146" y="124"/>
                  </a:lnTo>
                  <a:lnTo>
                    <a:pt x="5175" y="142"/>
                  </a:lnTo>
                  <a:lnTo>
                    <a:pt x="5198" y="159"/>
                  </a:lnTo>
                  <a:lnTo>
                    <a:pt x="5221" y="178"/>
                  </a:lnTo>
                  <a:lnTo>
                    <a:pt x="5240" y="195"/>
                  </a:lnTo>
                  <a:lnTo>
                    <a:pt x="5260" y="213"/>
                  </a:lnTo>
                  <a:lnTo>
                    <a:pt x="5277" y="230"/>
                  </a:lnTo>
                  <a:lnTo>
                    <a:pt x="5294" y="245"/>
                  </a:lnTo>
                  <a:lnTo>
                    <a:pt x="5308" y="263"/>
                  </a:lnTo>
                  <a:lnTo>
                    <a:pt x="5321" y="280"/>
                  </a:lnTo>
                  <a:lnTo>
                    <a:pt x="5333" y="297"/>
                  </a:lnTo>
                  <a:lnTo>
                    <a:pt x="5342" y="312"/>
                  </a:lnTo>
                  <a:lnTo>
                    <a:pt x="5350" y="330"/>
                  </a:lnTo>
                  <a:lnTo>
                    <a:pt x="5358" y="345"/>
                  </a:lnTo>
                  <a:lnTo>
                    <a:pt x="5361" y="360"/>
                  </a:lnTo>
                  <a:lnTo>
                    <a:pt x="5365" y="376"/>
                  </a:lnTo>
                  <a:lnTo>
                    <a:pt x="5367" y="391"/>
                  </a:lnTo>
                  <a:lnTo>
                    <a:pt x="5369" y="407"/>
                  </a:lnTo>
                  <a:lnTo>
                    <a:pt x="5367" y="420"/>
                  </a:lnTo>
                  <a:lnTo>
                    <a:pt x="5367" y="433"/>
                  </a:lnTo>
                  <a:lnTo>
                    <a:pt x="5363" y="445"/>
                  </a:lnTo>
                  <a:lnTo>
                    <a:pt x="5359" y="456"/>
                  </a:lnTo>
                  <a:lnTo>
                    <a:pt x="5354" y="468"/>
                  </a:lnTo>
                  <a:lnTo>
                    <a:pt x="5346" y="478"/>
                  </a:lnTo>
                  <a:lnTo>
                    <a:pt x="5338" y="485"/>
                  </a:lnTo>
                  <a:lnTo>
                    <a:pt x="5329" y="493"/>
                  </a:lnTo>
                  <a:lnTo>
                    <a:pt x="5319" y="499"/>
                  </a:lnTo>
                  <a:lnTo>
                    <a:pt x="5308" y="504"/>
                  </a:lnTo>
                  <a:lnTo>
                    <a:pt x="5294" y="510"/>
                  </a:lnTo>
                  <a:lnTo>
                    <a:pt x="5279" y="514"/>
                  </a:lnTo>
                  <a:lnTo>
                    <a:pt x="5263" y="516"/>
                  </a:lnTo>
                  <a:lnTo>
                    <a:pt x="5246" y="518"/>
                  </a:lnTo>
                  <a:lnTo>
                    <a:pt x="5229" y="520"/>
                  </a:lnTo>
                  <a:lnTo>
                    <a:pt x="5210" y="520"/>
                  </a:lnTo>
                  <a:lnTo>
                    <a:pt x="5192" y="520"/>
                  </a:lnTo>
                  <a:lnTo>
                    <a:pt x="5173" y="520"/>
                  </a:lnTo>
                  <a:lnTo>
                    <a:pt x="5156" y="520"/>
                  </a:lnTo>
                  <a:lnTo>
                    <a:pt x="5137" y="520"/>
                  </a:lnTo>
                  <a:lnTo>
                    <a:pt x="5118" y="518"/>
                  </a:lnTo>
                  <a:lnTo>
                    <a:pt x="5096" y="518"/>
                  </a:lnTo>
                  <a:lnTo>
                    <a:pt x="5075" y="516"/>
                  </a:lnTo>
                  <a:lnTo>
                    <a:pt x="5054" y="516"/>
                  </a:lnTo>
                  <a:lnTo>
                    <a:pt x="5033" y="514"/>
                  </a:lnTo>
                  <a:lnTo>
                    <a:pt x="5010" y="514"/>
                  </a:lnTo>
                  <a:lnTo>
                    <a:pt x="4987" y="512"/>
                  </a:lnTo>
                  <a:lnTo>
                    <a:pt x="4964" y="512"/>
                  </a:lnTo>
                  <a:lnTo>
                    <a:pt x="4939" y="510"/>
                  </a:lnTo>
                  <a:lnTo>
                    <a:pt x="4914" y="508"/>
                  </a:lnTo>
                  <a:lnTo>
                    <a:pt x="4889" y="506"/>
                  </a:lnTo>
                  <a:lnTo>
                    <a:pt x="4862" y="506"/>
                  </a:lnTo>
                  <a:lnTo>
                    <a:pt x="4809" y="503"/>
                  </a:lnTo>
                  <a:lnTo>
                    <a:pt x="4753" y="501"/>
                  </a:lnTo>
                  <a:lnTo>
                    <a:pt x="4697" y="499"/>
                  </a:lnTo>
                  <a:lnTo>
                    <a:pt x="4640" y="497"/>
                  </a:lnTo>
                  <a:lnTo>
                    <a:pt x="4582" y="495"/>
                  </a:lnTo>
                  <a:lnTo>
                    <a:pt x="4522" y="493"/>
                  </a:lnTo>
                  <a:lnTo>
                    <a:pt x="4463" y="491"/>
                  </a:lnTo>
                  <a:lnTo>
                    <a:pt x="4402" y="491"/>
                  </a:lnTo>
                  <a:lnTo>
                    <a:pt x="4307" y="491"/>
                  </a:lnTo>
                  <a:lnTo>
                    <a:pt x="4211" y="493"/>
                  </a:lnTo>
                  <a:lnTo>
                    <a:pt x="4112" y="495"/>
                  </a:lnTo>
                  <a:lnTo>
                    <a:pt x="4012" y="499"/>
                  </a:lnTo>
                  <a:lnTo>
                    <a:pt x="3908" y="503"/>
                  </a:lnTo>
                  <a:lnTo>
                    <a:pt x="3801" y="506"/>
                  </a:lnTo>
                  <a:lnTo>
                    <a:pt x="3693" y="512"/>
                  </a:lnTo>
                  <a:lnTo>
                    <a:pt x="3582" y="518"/>
                  </a:lnTo>
                  <a:lnTo>
                    <a:pt x="3469" y="526"/>
                  </a:lnTo>
                  <a:lnTo>
                    <a:pt x="3353" y="533"/>
                  </a:lnTo>
                  <a:lnTo>
                    <a:pt x="3236" y="541"/>
                  </a:lnTo>
                  <a:lnTo>
                    <a:pt x="3115" y="551"/>
                  </a:lnTo>
                  <a:lnTo>
                    <a:pt x="2993" y="562"/>
                  </a:lnTo>
                  <a:lnTo>
                    <a:pt x="2868" y="574"/>
                  </a:lnTo>
                  <a:lnTo>
                    <a:pt x="2739" y="585"/>
                  </a:lnTo>
                  <a:lnTo>
                    <a:pt x="2610" y="598"/>
                  </a:lnTo>
                  <a:lnTo>
                    <a:pt x="2467" y="614"/>
                  </a:lnTo>
                  <a:lnTo>
                    <a:pt x="2326" y="629"/>
                  </a:lnTo>
                  <a:lnTo>
                    <a:pt x="2190" y="645"/>
                  </a:lnTo>
                  <a:lnTo>
                    <a:pt x="2060" y="660"/>
                  </a:lnTo>
                  <a:lnTo>
                    <a:pt x="1933" y="675"/>
                  </a:lnTo>
                  <a:lnTo>
                    <a:pt x="1810" y="691"/>
                  </a:lnTo>
                  <a:lnTo>
                    <a:pt x="1691" y="708"/>
                  </a:lnTo>
                  <a:lnTo>
                    <a:pt x="1578" y="723"/>
                  </a:lnTo>
                  <a:lnTo>
                    <a:pt x="1468" y="741"/>
                  </a:lnTo>
                  <a:lnTo>
                    <a:pt x="1361" y="758"/>
                  </a:lnTo>
                  <a:lnTo>
                    <a:pt x="1261" y="775"/>
                  </a:lnTo>
                  <a:lnTo>
                    <a:pt x="1163" y="792"/>
                  </a:lnTo>
                  <a:lnTo>
                    <a:pt x="1071" y="812"/>
                  </a:lnTo>
                  <a:lnTo>
                    <a:pt x="983" y="831"/>
                  </a:lnTo>
                  <a:lnTo>
                    <a:pt x="898" y="850"/>
                  </a:lnTo>
                  <a:lnTo>
                    <a:pt x="818" y="871"/>
                  </a:lnTo>
                  <a:lnTo>
                    <a:pt x="781" y="883"/>
                  </a:lnTo>
                  <a:lnTo>
                    <a:pt x="745" y="892"/>
                  </a:lnTo>
                  <a:lnTo>
                    <a:pt x="712" y="904"/>
                  </a:lnTo>
                  <a:lnTo>
                    <a:pt x="679" y="911"/>
                  </a:lnTo>
                  <a:lnTo>
                    <a:pt x="651" y="921"/>
                  </a:lnTo>
                  <a:lnTo>
                    <a:pt x="622" y="929"/>
                  </a:lnTo>
                  <a:lnTo>
                    <a:pt x="608" y="933"/>
                  </a:lnTo>
                  <a:lnTo>
                    <a:pt x="595" y="934"/>
                  </a:lnTo>
                  <a:lnTo>
                    <a:pt x="583" y="938"/>
                  </a:lnTo>
                  <a:lnTo>
                    <a:pt x="572" y="940"/>
                  </a:lnTo>
                  <a:lnTo>
                    <a:pt x="560" y="944"/>
                  </a:lnTo>
                  <a:lnTo>
                    <a:pt x="549" y="946"/>
                  </a:lnTo>
                  <a:lnTo>
                    <a:pt x="539" y="948"/>
                  </a:lnTo>
                  <a:lnTo>
                    <a:pt x="530" y="950"/>
                  </a:lnTo>
                  <a:lnTo>
                    <a:pt x="520" y="952"/>
                  </a:lnTo>
                  <a:lnTo>
                    <a:pt x="510" y="954"/>
                  </a:lnTo>
                  <a:lnTo>
                    <a:pt x="503" y="956"/>
                  </a:lnTo>
                  <a:lnTo>
                    <a:pt x="495" y="957"/>
                  </a:lnTo>
                  <a:lnTo>
                    <a:pt x="487" y="959"/>
                  </a:lnTo>
                  <a:lnTo>
                    <a:pt x="480" y="959"/>
                  </a:lnTo>
                  <a:lnTo>
                    <a:pt x="474" y="961"/>
                  </a:lnTo>
                  <a:lnTo>
                    <a:pt x="468" y="961"/>
                  </a:lnTo>
                  <a:lnTo>
                    <a:pt x="462" y="961"/>
                  </a:lnTo>
                  <a:lnTo>
                    <a:pt x="457" y="963"/>
                  </a:lnTo>
                  <a:lnTo>
                    <a:pt x="453" y="963"/>
                  </a:lnTo>
                  <a:lnTo>
                    <a:pt x="449" y="963"/>
                  </a:lnTo>
                  <a:lnTo>
                    <a:pt x="436" y="961"/>
                  </a:lnTo>
                  <a:lnTo>
                    <a:pt x="424" y="959"/>
                  </a:lnTo>
                  <a:lnTo>
                    <a:pt x="411" y="957"/>
                  </a:lnTo>
                  <a:lnTo>
                    <a:pt x="395" y="952"/>
                  </a:lnTo>
                  <a:lnTo>
                    <a:pt x="382" y="946"/>
                  </a:lnTo>
                  <a:lnTo>
                    <a:pt x="364" y="940"/>
                  </a:lnTo>
                  <a:lnTo>
                    <a:pt x="349" y="931"/>
                  </a:lnTo>
                  <a:lnTo>
                    <a:pt x="332" y="921"/>
                  </a:lnTo>
                  <a:lnTo>
                    <a:pt x="315" y="911"/>
                  </a:lnTo>
                  <a:lnTo>
                    <a:pt x="295" y="898"/>
                  </a:lnTo>
                  <a:lnTo>
                    <a:pt x="276" y="885"/>
                  </a:lnTo>
                  <a:lnTo>
                    <a:pt x="257" y="869"/>
                  </a:lnTo>
                  <a:lnTo>
                    <a:pt x="236" y="854"/>
                  </a:lnTo>
                  <a:lnTo>
                    <a:pt x="215" y="837"/>
                  </a:lnTo>
                  <a:lnTo>
                    <a:pt x="192" y="819"/>
                  </a:lnTo>
                  <a:lnTo>
                    <a:pt x="171" y="798"/>
                  </a:lnTo>
                  <a:lnTo>
                    <a:pt x="149" y="781"/>
                  </a:lnTo>
                  <a:lnTo>
                    <a:pt x="130" y="766"/>
                  </a:lnTo>
                  <a:lnTo>
                    <a:pt x="111" y="748"/>
                  </a:lnTo>
                  <a:lnTo>
                    <a:pt x="96" y="733"/>
                  </a:lnTo>
                  <a:lnTo>
                    <a:pt x="80" y="719"/>
                  </a:lnTo>
                  <a:lnTo>
                    <a:pt x="67" y="706"/>
                  </a:lnTo>
                  <a:lnTo>
                    <a:pt x="54" y="693"/>
                  </a:lnTo>
                  <a:lnTo>
                    <a:pt x="42" y="679"/>
                  </a:lnTo>
                  <a:lnTo>
                    <a:pt x="32" y="668"/>
                  </a:lnTo>
                  <a:lnTo>
                    <a:pt x="23" y="656"/>
                  </a:lnTo>
                  <a:lnTo>
                    <a:pt x="15" y="645"/>
                  </a:lnTo>
                  <a:lnTo>
                    <a:pt x="9" y="635"/>
                  </a:lnTo>
                  <a:lnTo>
                    <a:pt x="6" y="625"/>
                  </a:lnTo>
                  <a:lnTo>
                    <a:pt x="2" y="616"/>
                  </a:lnTo>
                  <a:lnTo>
                    <a:pt x="0" y="608"/>
                  </a:lnTo>
                  <a:lnTo>
                    <a:pt x="0" y="598"/>
                  </a:lnTo>
                  <a:lnTo>
                    <a:pt x="0" y="589"/>
                  </a:lnTo>
                  <a:lnTo>
                    <a:pt x="2" y="579"/>
                  </a:lnTo>
                  <a:lnTo>
                    <a:pt x="4" y="570"/>
                  </a:lnTo>
                  <a:lnTo>
                    <a:pt x="9" y="560"/>
                  </a:lnTo>
                  <a:lnTo>
                    <a:pt x="13" y="552"/>
                  </a:lnTo>
                  <a:lnTo>
                    <a:pt x="21" y="545"/>
                  </a:lnTo>
                  <a:lnTo>
                    <a:pt x="29" y="537"/>
                  </a:lnTo>
                  <a:lnTo>
                    <a:pt x="38" y="529"/>
                  </a:lnTo>
                  <a:lnTo>
                    <a:pt x="48" y="524"/>
                  </a:lnTo>
                  <a:lnTo>
                    <a:pt x="59" y="518"/>
                  </a:lnTo>
                  <a:lnTo>
                    <a:pt x="71" y="514"/>
                  </a:lnTo>
                  <a:lnTo>
                    <a:pt x="86" y="510"/>
                  </a:lnTo>
                  <a:lnTo>
                    <a:pt x="100" y="506"/>
                  </a:lnTo>
                  <a:lnTo>
                    <a:pt x="117" y="503"/>
                  </a:lnTo>
                  <a:lnTo>
                    <a:pt x="134" y="501"/>
                  </a:lnTo>
                  <a:lnTo>
                    <a:pt x="153" y="499"/>
                  </a:lnTo>
                  <a:lnTo>
                    <a:pt x="178" y="499"/>
                  </a:lnTo>
                  <a:lnTo>
                    <a:pt x="205" y="499"/>
                  </a:lnTo>
                  <a:lnTo>
                    <a:pt x="234" y="499"/>
                  </a:lnTo>
                  <a:lnTo>
                    <a:pt x="261" y="497"/>
                  </a:lnTo>
                  <a:lnTo>
                    <a:pt x="290" y="497"/>
                  </a:lnTo>
                  <a:lnTo>
                    <a:pt x="318" y="495"/>
                  </a:lnTo>
                  <a:lnTo>
                    <a:pt x="349" y="493"/>
                  </a:lnTo>
                  <a:lnTo>
                    <a:pt x="378" y="493"/>
                  </a:lnTo>
                  <a:lnTo>
                    <a:pt x="409" y="491"/>
                  </a:lnTo>
                  <a:lnTo>
                    <a:pt x="441" y="489"/>
                  </a:lnTo>
                  <a:lnTo>
                    <a:pt x="472" y="487"/>
                  </a:lnTo>
                  <a:lnTo>
                    <a:pt x="505" y="485"/>
                  </a:lnTo>
                  <a:lnTo>
                    <a:pt x="537" y="481"/>
                  </a:lnTo>
                  <a:lnTo>
                    <a:pt x="572" y="479"/>
                  </a:lnTo>
                  <a:lnTo>
                    <a:pt x="606" y="476"/>
                  </a:lnTo>
                  <a:lnTo>
                    <a:pt x="641" y="474"/>
                  </a:lnTo>
                  <a:lnTo>
                    <a:pt x="675" y="470"/>
                  </a:lnTo>
                  <a:lnTo>
                    <a:pt x="712" y="466"/>
                  </a:lnTo>
                  <a:lnTo>
                    <a:pt x="748" y="464"/>
                  </a:lnTo>
                  <a:lnTo>
                    <a:pt x="785" y="460"/>
                  </a:lnTo>
                  <a:lnTo>
                    <a:pt x="821" y="455"/>
                  </a:lnTo>
                  <a:lnTo>
                    <a:pt x="860" y="451"/>
                  </a:lnTo>
                  <a:lnTo>
                    <a:pt x="898" y="447"/>
                  </a:lnTo>
                  <a:lnTo>
                    <a:pt x="938" y="443"/>
                  </a:lnTo>
                  <a:lnTo>
                    <a:pt x="979" y="437"/>
                  </a:lnTo>
                  <a:lnTo>
                    <a:pt x="1019" y="433"/>
                  </a:lnTo>
                  <a:lnTo>
                    <a:pt x="1059" y="428"/>
                  </a:lnTo>
                  <a:lnTo>
                    <a:pt x="1102" y="422"/>
                  </a:lnTo>
                  <a:lnTo>
                    <a:pt x="1144" y="416"/>
                  </a:lnTo>
                  <a:lnTo>
                    <a:pt x="1186" y="410"/>
                  </a:lnTo>
                  <a:lnTo>
                    <a:pt x="1228" y="405"/>
                  </a:lnTo>
                  <a:lnTo>
                    <a:pt x="1272" y="399"/>
                  </a:lnTo>
                  <a:lnTo>
                    <a:pt x="1359" y="389"/>
                  </a:lnTo>
                  <a:lnTo>
                    <a:pt x="1441" y="380"/>
                  </a:lnTo>
                  <a:lnTo>
                    <a:pt x="1522" y="370"/>
                  </a:lnTo>
                  <a:lnTo>
                    <a:pt x="1603" y="360"/>
                  </a:lnTo>
                  <a:lnTo>
                    <a:pt x="1679" y="351"/>
                  </a:lnTo>
                  <a:lnTo>
                    <a:pt x="1756" y="341"/>
                  </a:lnTo>
                  <a:lnTo>
                    <a:pt x="1831" y="334"/>
                  </a:lnTo>
                  <a:lnTo>
                    <a:pt x="1902" y="324"/>
                  </a:lnTo>
                  <a:lnTo>
                    <a:pt x="1973" y="316"/>
                  </a:lnTo>
                  <a:lnTo>
                    <a:pt x="2042" y="309"/>
                  </a:lnTo>
                  <a:lnTo>
                    <a:pt x="2109" y="301"/>
                  </a:lnTo>
                  <a:lnTo>
                    <a:pt x="2175" y="293"/>
                  </a:lnTo>
                  <a:lnTo>
                    <a:pt x="2238" y="286"/>
                  </a:lnTo>
                  <a:lnTo>
                    <a:pt x="2301" y="280"/>
                  </a:lnTo>
                  <a:lnTo>
                    <a:pt x="2361" y="272"/>
                  </a:lnTo>
                  <a:lnTo>
                    <a:pt x="2419" y="266"/>
                  </a:lnTo>
                  <a:lnTo>
                    <a:pt x="2476" y="261"/>
                  </a:lnTo>
                  <a:lnTo>
                    <a:pt x="2530" y="255"/>
                  </a:lnTo>
                  <a:lnTo>
                    <a:pt x="2584" y="249"/>
                  </a:lnTo>
                  <a:lnTo>
                    <a:pt x="2634" y="243"/>
                  </a:lnTo>
                  <a:lnTo>
                    <a:pt x="2683" y="238"/>
                  </a:lnTo>
                  <a:lnTo>
                    <a:pt x="2731" y="234"/>
                  </a:lnTo>
                  <a:lnTo>
                    <a:pt x="2776" y="228"/>
                  </a:lnTo>
                  <a:lnTo>
                    <a:pt x="2820" y="224"/>
                  </a:lnTo>
                  <a:lnTo>
                    <a:pt x="2862" y="220"/>
                  </a:lnTo>
                  <a:lnTo>
                    <a:pt x="2902" y="216"/>
                  </a:lnTo>
                  <a:lnTo>
                    <a:pt x="2941" y="213"/>
                  </a:lnTo>
                  <a:lnTo>
                    <a:pt x="2977" y="209"/>
                  </a:lnTo>
                  <a:lnTo>
                    <a:pt x="3012" y="207"/>
                  </a:lnTo>
                  <a:lnTo>
                    <a:pt x="3044" y="203"/>
                  </a:lnTo>
                  <a:lnTo>
                    <a:pt x="3075" y="201"/>
                  </a:lnTo>
                  <a:lnTo>
                    <a:pt x="3106" y="199"/>
                  </a:lnTo>
                  <a:lnTo>
                    <a:pt x="3129" y="197"/>
                  </a:lnTo>
                  <a:lnTo>
                    <a:pt x="3154" y="195"/>
                  </a:lnTo>
                  <a:lnTo>
                    <a:pt x="3179" y="193"/>
                  </a:lnTo>
                  <a:lnTo>
                    <a:pt x="3206" y="190"/>
                  </a:lnTo>
                  <a:lnTo>
                    <a:pt x="3232" y="188"/>
                  </a:lnTo>
                  <a:lnTo>
                    <a:pt x="3259" y="186"/>
                  </a:lnTo>
                  <a:lnTo>
                    <a:pt x="3288" y="184"/>
                  </a:lnTo>
                  <a:lnTo>
                    <a:pt x="3317" y="180"/>
                  </a:lnTo>
                  <a:lnTo>
                    <a:pt x="3346" y="178"/>
                  </a:lnTo>
                  <a:lnTo>
                    <a:pt x="3375" y="174"/>
                  </a:lnTo>
                  <a:lnTo>
                    <a:pt x="3405" y="172"/>
                  </a:lnTo>
                  <a:lnTo>
                    <a:pt x="3436" y="168"/>
                  </a:lnTo>
                  <a:lnTo>
                    <a:pt x="3469" y="167"/>
                  </a:lnTo>
                  <a:lnTo>
                    <a:pt x="3501" y="163"/>
                  </a:lnTo>
                  <a:lnTo>
                    <a:pt x="3534" y="161"/>
                  </a:lnTo>
                  <a:lnTo>
                    <a:pt x="3566" y="157"/>
                  </a:lnTo>
                  <a:lnTo>
                    <a:pt x="3601" y="153"/>
                  </a:lnTo>
                  <a:lnTo>
                    <a:pt x="3636" y="151"/>
                  </a:lnTo>
                  <a:lnTo>
                    <a:pt x="3672" y="147"/>
                  </a:lnTo>
                  <a:lnTo>
                    <a:pt x="3707" y="144"/>
                  </a:lnTo>
                  <a:lnTo>
                    <a:pt x="3745" y="140"/>
                  </a:lnTo>
                  <a:lnTo>
                    <a:pt x="3781" y="138"/>
                  </a:lnTo>
                  <a:lnTo>
                    <a:pt x="3820" y="134"/>
                  </a:lnTo>
                  <a:lnTo>
                    <a:pt x="3858" y="130"/>
                  </a:lnTo>
                  <a:lnTo>
                    <a:pt x="3897" y="126"/>
                  </a:lnTo>
                  <a:lnTo>
                    <a:pt x="3937" y="122"/>
                  </a:lnTo>
                  <a:lnTo>
                    <a:pt x="3977" y="119"/>
                  </a:lnTo>
                  <a:lnTo>
                    <a:pt x="4020" y="115"/>
                  </a:lnTo>
                  <a:lnTo>
                    <a:pt x="4062" y="111"/>
                  </a:lnTo>
                  <a:lnTo>
                    <a:pt x="4104" y="107"/>
                  </a:lnTo>
                  <a:lnTo>
                    <a:pt x="4146" y="103"/>
                  </a:lnTo>
                  <a:lnTo>
                    <a:pt x="4190" y="99"/>
                  </a:lnTo>
                  <a:lnTo>
                    <a:pt x="4231" y="94"/>
                  </a:lnTo>
                  <a:lnTo>
                    <a:pt x="4269" y="88"/>
                  </a:lnTo>
                  <a:lnTo>
                    <a:pt x="4306" y="82"/>
                  </a:lnTo>
                  <a:lnTo>
                    <a:pt x="4342" y="76"/>
                  </a:lnTo>
                  <a:lnTo>
                    <a:pt x="4377" y="71"/>
                  </a:lnTo>
                  <a:lnTo>
                    <a:pt x="4409" y="65"/>
                  </a:lnTo>
                  <a:lnTo>
                    <a:pt x="4442" y="61"/>
                  </a:lnTo>
                  <a:lnTo>
                    <a:pt x="4474" y="55"/>
                  </a:lnTo>
                  <a:lnTo>
                    <a:pt x="4503" y="51"/>
                  </a:lnTo>
                  <a:lnTo>
                    <a:pt x="4532" y="48"/>
                  </a:lnTo>
                  <a:lnTo>
                    <a:pt x="4561" y="42"/>
                  </a:lnTo>
                  <a:lnTo>
                    <a:pt x="4588" y="38"/>
                  </a:lnTo>
                  <a:lnTo>
                    <a:pt x="4613" y="34"/>
                  </a:lnTo>
                  <a:lnTo>
                    <a:pt x="4636" y="32"/>
                  </a:lnTo>
                  <a:lnTo>
                    <a:pt x="4659" y="28"/>
                  </a:lnTo>
                  <a:lnTo>
                    <a:pt x="4682" y="25"/>
                  </a:lnTo>
                  <a:lnTo>
                    <a:pt x="4703" y="21"/>
                  </a:lnTo>
                  <a:lnTo>
                    <a:pt x="4722" y="19"/>
                  </a:lnTo>
                  <a:lnTo>
                    <a:pt x="4739" y="17"/>
                  </a:lnTo>
                  <a:lnTo>
                    <a:pt x="4757" y="13"/>
                  </a:lnTo>
                  <a:lnTo>
                    <a:pt x="4774" y="11"/>
                  </a:lnTo>
                  <a:lnTo>
                    <a:pt x="4789" y="9"/>
                  </a:lnTo>
                  <a:lnTo>
                    <a:pt x="4803" y="7"/>
                  </a:lnTo>
                  <a:lnTo>
                    <a:pt x="4814" y="5"/>
                  </a:lnTo>
                  <a:lnTo>
                    <a:pt x="4826" y="3"/>
                  </a:lnTo>
                  <a:lnTo>
                    <a:pt x="4837" y="3"/>
                  </a:lnTo>
                  <a:lnTo>
                    <a:pt x="4845" y="1"/>
                  </a:lnTo>
                  <a:lnTo>
                    <a:pt x="4853" y="1"/>
                  </a:lnTo>
                  <a:lnTo>
                    <a:pt x="4860" y="0"/>
                  </a:lnTo>
                  <a:lnTo>
                    <a:pt x="4866" y="0"/>
                  </a:lnTo>
                  <a:lnTo>
                    <a:pt x="4870" y="0"/>
                  </a:lnTo>
                  <a:lnTo>
                    <a:pt x="487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-1382221" y="1674275"/>
              <a:ext cx="184779" cy="948154"/>
            </a:xfrm>
            <a:custGeom>
              <a:avLst/>
              <a:gdLst>
                <a:gd name="T0" fmla="*/ 2147483647 w 516"/>
                <a:gd name="T1" fmla="*/ 2147483647 h 3712"/>
                <a:gd name="T2" fmla="*/ 2147483647 w 516"/>
                <a:gd name="T3" fmla="*/ 2147483647 h 3712"/>
                <a:gd name="T4" fmla="*/ 2147483647 w 516"/>
                <a:gd name="T5" fmla="*/ 2147483647 h 3712"/>
                <a:gd name="T6" fmla="*/ 2147483647 w 516"/>
                <a:gd name="T7" fmla="*/ 2147483647 h 3712"/>
                <a:gd name="T8" fmla="*/ 2147483647 w 516"/>
                <a:gd name="T9" fmla="*/ 2147483647 h 3712"/>
                <a:gd name="T10" fmla="*/ 2147483647 w 516"/>
                <a:gd name="T11" fmla="*/ 2147483647 h 3712"/>
                <a:gd name="T12" fmla="*/ 2147483647 w 516"/>
                <a:gd name="T13" fmla="*/ 2147483647 h 3712"/>
                <a:gd name="T14" fmla="*/ 2147483647 w 516"/>
                <a:gd name="T15" fmla="*/ 2147483647 h 3712"/>
                <a:gd name="T16" fmla="*/ 2147483647 w 516"/>
                <a:gd name="T17" fmla="*/ 2147483647 h 3712"/>
                <a:gd name="T18" fmla="*/ 2147483647 w 516"/>
                <a:gd name="T19" fmla="*/ 2147483647 h 3712"/>
                <a:gd name="T20" fmla="*/ 2147483647 w 516"/>
                <a:gd name="T21" fmla="*/ 2147483647 h 3712"/>
                <a:gd name="T22" fmla="*/ 2147483647 w 516"/>
                <a:gd name="T23" fmla="*/ 2147483647 h 3712"/>
                <a:gd name="T24" fmla="*/ 2147483647 w 516"/>
                <a:gd name="T25" fmla="*/ 2147483647 h 3712"/>
                <a:gd name="T26" fmla="*/ 2147483647 w 516"/>
                <a:gd name="T27" fmla="*/ 2147483647 h 3712"/>
                <a:gd name="T28" fmla="*/ 2147483647 w 516"/>
                <a:gd name="T29" fmla="*/ 2147483647 h 3712"/>
                <a:gd name="T30" fmla="*/ 2147483647 w 516"/>
                <a:gd name="T31" fmla="*/ 2147483647 h 3712"/>
                <a:gd name="T32" fmla="*/ 2147483647 w 516"/>
                <a:gd name="T33" fmla="*/ 2147483647 h 3712"/>
                <a:gd name="T34" fmla="*/ 2147483647 w 516"/>
                <a:gd name="T35" fmla="*/ 2147483647 h 3712"/>
                <a:gd name="T36" fmla="*/ 2147483647 w 516"/>
                <a:gd name="T37" fmla="*/ 2147483647 h 3712"/>
                <a:gd name="T38" fmla="*/ 2147483647 w 516"/>
                <a:gd name="T39" fmla="*/ 2147483647 h 3712"/>
                <a:gd name="T40" fmla="*/ 2147483647 w 516"/>
                <a:gd name="T41" fmla="*/ 2147483647 h 3712"/>
                <a:gd name="T42" fmla="*/ 2147483647 w 516"/>
                <a:gd name="T43" fmla="*/ 2147483647 h 3712"/>
                <a:gd name="T44" fmla="*/ 2147483647 w 516"/>
                <a:gd name="T45" fmla="*/ 2147483647 h 3712"/>
                <a:gd name="T46" fmla="*/ 2147483647 w 516"/>
                <a:gd name="T47" fmla="*/ 2147483647 h 3712"/>
                <a:gd name="T48" fmla="*/ 2147483647 w 516"/>
                <a:gd name="T49" fmla="*/ 2147483647 h 3712"/>
                <a:gd name="T50" fmla="*/ 2147483647 w 516"/>
                <a:gd name="T51" fmla="*/ 2147483647 h 3712"/>
                <a:gd name="T52" fmla="*/ 2147483647 w 516"/>
                <a:gd name="T53" fmla="*/ 2147483647 h 3712"/>
                <a:gd name="T54" fmla="*/ 2147483647 w 516"/>
                <a:gd name="T55" fmla="*/ 2147483647 h 3712"/>
                <a:gd name="T56" fmla="*/ 2147483647 w 516"/>
                <a:gd name="T57" fmla="*/ 2147483647 h 3712"/>
                <a:gd name="T58" fmla="*/ 2147483647 w 516"/>
                <a:gd name="T59" fmla="*/ 2147483647 h 3712"/>
                <a:gd name="T60" fmla="*/ 2147483647 w 516"/>
                <a:gd name="T61" fmla="*/ 2147483647 h 3712"/>
                <a:gd name="T62" fmla="*/ 2147483647 w 516"/>
                <a:gd name="T63" fmla="*/ 2147483647 h 3712"/>
                <a:gd name="T64" fmla="*/ 2147483647 w 516"/>
                <a:gd name="T65" fmla="*/ 2147483647 h 3712"/>
                <a:gd name="T66" fmla="*/ 2147483647 w 516"/>
                <a:gd name="T67" fmla="*/ 2147483647 h 3712"/>
                <a:gd name="T68" fmla="*/ 2147483647 w 516"/>
                <a:gd name="T69" fmla="*/ 2147483647 h 3712"/>
                <a:gd name="T70" fmla="*/ 2147483647 w 516"/>
                <a:gd name="T71" fmla="*/ 2147483647 h 3712"/>
                <a:gd name="T72" fmla="*/ 2147483647 w 516"/>
                <a:gd name="T73" fmla="*/ 2147483647 h 3712"/>
                <a:gd name="T74" fmla="*/ 2147483647 w 516"/>
                <a:gd name="T75" fmla="*/ 2147483647 h 3712"/>
                <a:gd name="T76" fmla="*/ 2147483647 w 516"/>
                <a:gd name="T77" fmla="*/ 2147483647 h 3712"/>
                <a:gd name="T78" fmla="*/ 2147483647 w 516"/>
                <a:gd name="T79" fmla="*/ 2147483647 h 3712"/>
                <a:gd name="T80" fmla="*/ 2147483647 w 516"/>
                <a:gd name="T81" fmla="*/ 2147483647 h 3712"/>
                <a:gd name="T82" fmla="*/ 2147483647 w 516"/>
                <a:gd name="T83" fmla="*/ 2147483647 h 3712"/>
                <a:gd name="T84" fmla="*/ 2147483647 w 516"/>
                <a:gd name="T85" fmla="*/ 2147483647 h 3712"/>
                <a:gd name="T86" fmla="*/ 2147483647 w 516"/>
                <a:gd name="T87" fmla="*/ 2147483647 h 3712"/>
                <a:gd name="T88" fmla="*/ 2147483647 w 516"/>
                <a:gd name="T89" fmla="*/ 2147483647 h 3712"/>
                <a:gd name="T90" fmla="*/ 2147483647 w 516"/>
                <a:gd name="T91" fmla="*/ 2147483647 h 3712"/>
                <a:gd name="T92" fmla="*/ 2147483647 w 516"/>
                <a:gd name="T93" fmla="*/ 2147483647 h 3712"/>
                <a:gd name="T94" fmla="*/ 2023533763 w 516"/>
                <a:gd name="T95" fmla="*/ 2147483647 h 3712"/>
                <a:gd name="T96" fmla="*/ 0 w 516"/>
                <a:gd name="T97" fmla="*/ 2147483647 h 3712"/>
                <a:gd name="T98" fmla="*/ 2147483647 w 516"/>
                <a:gd name="T99" fmla="*/ 2147483647 h 3712"/>
                <a:gd name="T100" fmla="*/ 2147483647 w 516"/>
                <a:gd name="T101" fmla="*/ 2147483647 h 3712"/>
                <a:gd name="T102" fmla="*/ 2147483647 w 516"/>
                <a:gd name="T103" fmla="*/ 0 h 37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6"/>
                <a:gd name="T157" fmla="*/ 0 h 3712"/>
                <a:gd name="T158" fmla="*/ 516 w 516"/>
                <a:gd name="T159" fmla="*/ 3712 h 37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6" h="3712">
                  <a:moveTo>
                    <a:pt x="79" y="0"/>
                  </a:moveTo>
                  <a:lnTo>
                    <a:pt x="109" y="2"/>
                  </a:lnTo>
                  <a:lnTo>
                    <a:pt x="140" y="4"/>
                  </a:lnTo>
                  <a:lnTo>
                    <a:pt x="171" y="8"/>
                  </a:lnTo>
                  <a:lnTo>
                    <a:pt x="200" y="11"/>
                  </a:lnTo>
                  <a:lnTo>
                    <a:pt x="226" y="19"/>
                  </a:lnTo>
                  <a:lnTo>
                    <a:pt x="253" y="27"/>
                  </a:lnTo>
                  <a:lnTo>
                    <a:pt x="267" y="32"/>
                  </a:lnTo>
                  <a:lnTo>
                    <a:pt x="280" y="38"/>
                  </a:lnTo>
                  <a:lnTo>
                    <a:pt x="294" y="44"/>
                  </a:lnTo>
                  <a:lnTo>
                    <a:pt x="307" y="50"/>
                  </a:lnTo>
                  <a:lnTo>
                    <a:pt x="332" y="63"/>
                  </a:lnTo>
                  <a:lnTo>
                    <a:pt x="355" y="75"/>
                  </a:lnTo>
                  <a:lnTo>
                    <a:pt x="378" y="88"/>
                  </a:lnTo>
                  <a:lnTo>
                    <a:pt x="399" y="102"/>
                  </a:lnTo>
                  <a:lnTo>
                    <a:pt x="418" y="113"/>
                  </a:lnTo>
                  <a:lnTo>
                    <a:pt x="436" y="127"/>
                  </a:lnTo>
                  <a:lnTo>
                    <a:pt x="451" y="140"/>
                  </a:lnTo>
                  <a:lnTo>
                    <a:pt x="464" y="155"/>
                  </a:lnTo>
                  <a:lnTo>
                    <a:pt x="476" y="169"/>
                  </a:lnTo>
                  <a:lnTo>
                    <a:pt x="487" y="182"/>
                  </a:lnTo>
                  <a:lnTo>
                    <a:pt x="497" y="198"/>
                  </a:lnTo>
                  <a:lnTo>
                    <a:pt x="503" y="213"/>
                  </a:lnTo>
                  <a:lnTo>
                    <a:pt x="509" y="228"/>
                  </a:lnTo>
                  <a:lnTo>
                    <a:pt x="514" y="246"/>
                  </a:lnTo>
                  <a:lnTo>
                    <a:pt x="516" y="261"/>
                  </a:lnTo>
                  <a:lnTo>
                    <a:pt x="516" y="278"/>
                  </a:lnTo>
                  <a:lnTo>
                    <a:pt x="516" y="349"/>
                  </a:lnTo>
                  <a:lnTo>
                    <a:pt x="516" y="420"/>
                  </a:lnTo>
                  <a:lnTo>
                    <a:pt x="516" y="491"/>
                  </a:lnTo>
                  <a:lnTo>
                    <a:pt x="516" y="564"/>
                  </a:lnTo>
                  <a:lnTo>
                    <a:pt x="516" y="637"/>
                  </a:lnTo>
                  <a:lnTo>
                    <a:pt x="516" y="712"/>
                  </a:lnTo>
                  <a:lnTo>
                    <a:pt x="516" y="787"/>
                  </a:lnTo>
                  <a:lnTo>
                    <a:pt x="516" y="864"/>
                  </a:lnTo>
                  <a:lnTo>
                    <a:pt x="516" y="979"/>
                  </a:lnTo>
                  <a:lnTo>
                    <a:pt x="516" y="1092"/>
                  </a:lnTo>
                  <a:lnTo>
                    <a:pt x="516" y="1202"/>
                  </a:lnTo>
                  <a:lnTo>
                    <a:pt x="516" y="1309"/>
                  </a:lnTo>
                  <a:lnTo>
                    <a:pt x="516" y="1415"/>
                  </a:lnTo>
                  <a:lnTo>
                    <a:pt x="516" y="1518"/>
                  </a:lnTo>
                  <a:lnTo>
                    <a:pt x="516" y="1620"/>
                  </a:lnTo>
                  <a:lnTo>
                    <a:pt x="516" y="1720"/>
                  </a:lnTo>
                  <a:lnTo>
                    <a:pt x="516" y="1816"/>
                  </a:lnTo>
                  <a:lnTo>
                    <a:pt x="516" y="1910"/>
                  </a:lnTo>
                  <a:lnTo>
                    <a:pt x="516" y="2004"/>
                  </a:lnTo>
                  <a:lnTo>
                    <a:pt x="516" y="2094"/>
                  </a:lnTo>
                  <a:lnTo>
                    <a:pt x="516" y="2181"/>
                  </a:lnTo>
                  <a:lnTo>
                    <a:pt x="516" y="2267"/>
                  </a:lnTo>
                  <a:lnTo>
                    <a:pt x="516" y="2351"/>
                  </a:lnTo>
                  <a:lnTo>
                    <a:pt x="516" y="2432"/>
                  </a:lnTo>
                  <a:lnTo>
                    <a:pt x="516" y="2511"/>
                  </a:lnTo>
                  <a:lnTo>
                    <a:pt x="516" y="2588"/>
                  </a:lnTo>
                  <a:lnTo>
                    <a:pt x="516" y="2662"/>
                  </a:lnTo>
                  <a:lnTo>
                    <a:pt x="516" y="2735"/>
                  </a:lnTo>
                  <a:lnTo>
                    <a:pt x="516" y="2804"/>
                  </a:lnTo>
                  <a:lnTo>
                    <a:pt x="516" y="2872"/>
                  </a:lnTo>
                  <a:lnTo>
                    <a:pt x="516" y="2939"/>
                  </a:lnTo>
                  <a:lnTo>
                    <a:pt x="516" y="3002"/>
                  </a:lnTo>
                  <a:lnTo>
                    <a:pt x="516" y="3062"/>
                  </a:lnTo>
                  <a:lnTo>
                    <a:pt x="516" y="3121"/>
                  </a:lnTo>
                  <a:lnTo>
                    <a:pt x="516" y="3179"/>
                  </a:lnTo>
                  <a:lnTo>
                    <a:pt x="516" y="3233"/>
                  </a:lnTo>
                  <a:lnTo>
                    <a:pt x="516" y="3284"/>
                  </a:lnTo>
                  <a:lnTo>
                    <a:pt x="516" y="3334"/>
                  </a:lnTo>
                  <a:lnTo>
                    <a:pt x="516" y="3382"/>
                  </a:lnTo>
                  <a:lnTo>
                    <a:pt x="516" y="3426"/>
                  </a:lnTo>
                  <a:lnTo>
                    <a:pt x="516" y="3459"/>
                  </a:lnTo>
                  <a:lnTo>
                    <a:pt x="514" y="3488"/>
                  </a:lnTo>
                  <a:lnTo>
                    <a:pt x="512" y="3517"/>
                  </a:lnTo>
                  <a:lnTo>
                    <a:pt x="509" y="3544"/>
                  </a:lnTo>
                  <a:lnTo>
                    <a:pt x="503" y="3568"/>
                  </a:lnTo>
                  <a:lnTo>
                    <a:pt x="497" y="3591"/>
                  </a:lnTo>
                  <a:lnTo>
                    <a:pt x="493" y="3603"/>
                  </a:lnTo>
                  <a:lnTo>
                    <a:pt x="491" y="3615"/>
                  </a:lnTo>
                  <a:lnTo>
                    <a:pt x="487" y="3624"/>
                  </a:lnTo>
                  <a:lnTo>
                    <a:pt x="484" y="3634"/>
                  </a:lnTo>
                  <a:lnTo>
                    <a:pt x="480" y="3643"/>
                  </a:lnTo>
                  <a:lnTo>
                    <a:pt x="476" y="3651"/>
                  </a:lnTo>
                  <a:lnTo>
                    <a:pt x="472" y="3659"/>
                  </a:lnTo>
                  <a:lnTo>
                    <a:pt x="468" y="3666"/>
                  </a:lnTo>
                  <a:lnTo>
                    <a:pt x="464" y="3674"/>
                  </a:lnTo>
                  <a:lnTo>
                    <a:pt x="459" y="3680"/>
                  </a:lnTo>
                  <a:lnTo>
                    <a:pt x="455" y="3686"/>
                  </a:lnTo>
                  <a:lnTo>
                    <a:pt x="449" y="3691"/>
                  </a:lnTo>
                  <a:lnTo>
                    <a:pt x="445" y="3697"/>
                  </a:lnTo>
                  <a:lnTo>
                    <a:pt x="439" y="3701"/>
                  </a:lnTo>
                  <a:lnTo>
                    <a:pt x="436" y="3705"/>
                  </a:lnTo>
                  <a:lnTo>
                    <a:pt x="430" y="3707"/>
                  </a:lnTo>
                  <a:lnTo>
                    <a:pt x="424" y="3709"/>
                  </a:lnTo>
                  <a:lnTo>
                    <a:pt x="418" y="3711"/>
                  </a:lnTo>
                  <a:lnTo>
                    <a:pt x="415" y="3712"/>
                  </a:lnTo>
                  <a:lnTo>
                    <a:pt x="409" y="3712"/>
                  </a:lnTo>
                  <a:lnTo>
                    <a:pt x="401" y="3712"/>
                  </a:lnTo>
                  <a:lnTo>
                    <a:pt x="395" y="3711"/>
                  </a:lnTo>
                  <a:lnTo>
                    <a:pt x="390" y="3709"/>
                  </a:lnTo>
                  <a:lnTo>
                    <a:pt x="382" y="3707"/>
                  </a:lnTo>
                  <a:lnTo>
                    <a:pt x="376" y="3703"/>
                  </a:lnTo>
                  <a:lnTo>
                    <a:pt x="370" y="3697"/>
                  </a:lnTo>
                  <a:lnTo>
                    <a:pt x="363" y="3693"/>
                  </a:lnTo>
                  <a:lnTo>
                    <a:pt x="357" y="3687"/>
                  </a:lnTo>
                  <a:lnTo>
                    <a:pt x="351" y="3680"/>
                  </a:lnTo>
                  <a:lnTo>
                    <a:pt x="343" y="3672"/>
                  </a:lnTo>
                  <a:lnTo>
                    <a:pt x="338" y="3664"/>
                  </a:lnTo>
                  <a:lnTo>
                    <a:pt x="332" y="3655"/>
                  </a:lnTo>
                  <a:lnTo>
                    <a:pt x="324" y="3645"/>
                  </a:lnTo>
                  <a:lnTo>
                    <a:pt x="319" y="3636"/>
                  </a:lnTo>
                  <a:lnTo>
                    <a:pt x="313" y="3624"/>
                  </a:lnTo>
                  <a:lnTo>
                    <a:pt x="307" y="3613"/>
                  </a:lnTo>
                  <a:lnTo>
                    <a:pt x="297" y="3597"/>
                  </a:lnTo>
                  <a:lnTo>
                    <a:pt x="288" y="3580"/>
                  </a:lnTo>
                  <a:lnTo>
                    <a:pt x="280" y="3563"/>
                  </a:lnTo>
                  <a:lnTo>
                    <a:pt x="272" y="3547"/>
                  </a:lnTo>
                  <a:lnTo>
                    <a:pt x="267" y="3530"/>
                  </a:lnTo>
                  <a:lnTo>
                    <a:pt x="261" y="3513"/>
                  </a:lnTo>
                  <a:lnTo>
                    <a:pt x="255" y="3496"/>
                  </a:lnTo>
                  <a:lnTo>
                    <a:pt x="249" y="3478"/>
                  </a:lnTo>
                  <a:lnTo>
                    <a:pt x="246" y="3461"/>
                  </a:lnTo>
                  <a:lnTo>
                    <a:pt x="242" y="3444"/>
                  </a:lnTo>
                  <a:lnTo>
                    <a:pt x="238" y="3426"/>
                  </a:lnTo>
                  <a:lnTo>
                    <a:pt x="234" y="3407"/>
                  </a:lnTo>
                  <a:lnTo>
                    <a:pt x="230" y="3371"/>
                  </a:lnTo>
                  <a:lnTo>
                    <a:pt x="226" y="3334"/>
                  </a:lnTo>
                  <a:lnTo>
                    <a:pt x="224" y="3298"/>
                  </a:lnTo>
                  <a:lnTo>
                    <a:pt x="224" y="3263"/>
                  </a:lnTo>
                  <a:lnTo>
                    <a:pt x="223" y="3229"/>
                  </a:lnTo>
                  <a:lnTo>
                    <a:pt x="221" y="3196"/>
                  </a:lnTo>
                  <a:lnTo>
                    <a:pt x="221" y="3161"/>
                  </a:lnTo>
                  <a:lnTo>
                    <a:pt x="219" y="3129"/>
                  </a:lnTo>
                  <a:lnTo>
                    <a:pt x="217" y="3096"/>
                  </a:lnTo>
                  <a:lnTo>
                    <a:pt x="217" y="3066"/>
                  </a:lnTo>
                  <a:lnTo>
                    <a:pt x="215" y="3035"/>
                  </a:lnTo>
                  <a:lnTo>
                    <a:pt x="215" y="3004"/>
                  </a:lnTo>
                  <a:lnTo>
                    <a:pt x="213" y="2973"/>
                  </a:lnTo>
                  <a:lnTo>
                    <a:pt x="211" y="2945"/>
                  </a:lnTo>
                  <a:lnTo>
                    <a:pt x="211" y="2916"/>
                  </a:lnTo>
                  <a:lnTo>
                    <a:pt x="209" y="2887"/>
                  </a:lnTo>
                  <a:lnTo>
                    <a:pt x="209" y="2860"/>
                  </a:lnTo>
                  <a:lnTo>
                    <a:pt x="207" y="2831"/>
                  </a:lnTo>
                  <a:lnTo>
                    <a:pt x="207" y="2806"/>
                  </a:lnTo>
                  <a:lnTo>
                    <a:pt x="205" y="2779"/>
                  </a:lnTo>
                  <a:lnTo>
                    <a:pt x="205" y="2755"/>
                  </a:lnTo>
                  <a:lnTo>
                    <a:pt x="203" y="2730"/>
                  </a:lnTo>
                  <a:lnTo>
                    <a:pt x="203" y="2705"/>
                  </a:lnTo>
                  <a:lnTo>
                    <a:pt x="201" y="2682"/>
                  </a:lnTo>
                  <a:lnTo>
                    <a:pt x="201" y="2657"/>
                  </a:lnTo>
                  <a:lnTo>
                    <a:pt x="200" y="2636"/>
                  </a:lnTo>
                  <a:lnTo>
                    <a:pt x="200" y="2612"/>
                  </a:lnTo>
                  <a:lnTo>
                    <a:pt x="198" y="2591"/>
                  </a:lnTo>
                  <a:lnTo>
                    <a:pt x="198" y="2570"/>
                  </a:lnTo>
                  <a:lnTo>
                    <a:pt x="196" y="2549"/>
                  </a:lnTo>
                  <a:lnTo>
                    <a:pt x="196" y="2530"/>
                  </a:lnTo>
                  <a:lnTo>
                    <a:pt x="196" y="2511"/>
                  </a:lnTo>
                  <a:lnTo>
                    <a:pt x="194" y="2492"/>
                  </a:lnTo>
                  <a:lnTo>
                    <a:pt x="194" y="2472"/>
                  </a:lnTo>
                  <a:lnTo>
                    <a:pt x="192" y="2455"/>
                  </a:lnTo>
                  <a:lnTo>
                    <a:pt x="192" y="2438"/>
                  </a:lnTo>
                  <a:lnTo>
                    <a:pt x="192" y="2422"/>
                  </a:lnTo>
                  <a:lnTo>
                    <a:pt x="190" y="2405"/>
                  </a:lnTo>
                  <a:lnTo>
                    <a:pt x="190" y="2390"/>
                  </a:lnTo>
                  <a:lnTo>
                    <a:pt x="190" y="2374"/>
                  </a:lnTo>
                  <a:lnTo>
                    <a:pt x="188" y="2361"/>
                  </a:lnTo>
                  <a:lnTo>
                    <a:pt x="188" y="2348"/>
                  </a:lnTo>
                  <a:lnTo>
                    <a:pt x="188" y="2334"/>
                  </a:lnTo>
                  <a:lnTo>
                    <a:pt x="186" y="2321"/>
                  </a:lnTo>
                  <a:lnTo>
                    <a:pt x="186" y="2309"/>
                  </a:lnTo>
                  <a:lnTo>
                    <a:pt x="186" y="2298"/>
                  </a:lnTo>
                  <a:lnTo>
                    <a:pt x="186" y="2286"/>
                  </a:lnTo>
                  <a:lnTo>
                    <a:pt x="184" y="2277"/>
                  </a:lnTo>
                  <a:lnTo>
                    <a:pt x="184" y="2267"/>
                  </a:lnTo>
                  <a:lnTo>
                    <a:pt x="184" y="2257"/>
                  </a:lnTo>
                  <a:lnTo>
                    <a:pt x="184" y="2248"/>
                  </a:lnTo>
                  <a:lnTo>
                    <a:pt x="184" y="2240"/>
                  </a:lnTo>
                  <a:lnTo>
                    <a:pt x="182" y="2232"/>
                  </a:lnTo>
                  <a:lnTo>
                    <a:pt x="182" y="2225"/>
                  </a:lnTo>
                  <a:lnTo>
                    <a:pt x="182" y="2219"/>
                  </a:lnTo>
                  <a:lnTo>
                    <a:pt x="182" y="2213"/>
                  </a:lnTo>
                  <a:lnTo>
                    <a:pt x="182" y="2207"/>
                  </a:lnTo>
                  <a:lnTo>
                    <a:pt x="182" y="2204"/>
                  </a:lnTo>
                  <a:lnTo>
                    <a:pt x="182" y="2198"/>
                  </a:lnTo>
                  <a:lnTo>
                    <a:pt x="182" y="2194"/>
                  </a:lnTo>
                  <a:lnTo>
                    <a:pt x="180" y="2192"/>
                  </a:lnTo>
                  <a:lnTo>
                    <a:pt x="180" y="2188"/>
                  </a:lnTo>
                  <a:lnTo>
                    <a:pt x="180" y="2186"/>
                  </a:lnTo>
                  <a:lnTo>
                    <a:pt x="180" y="2184"/>
                  </a:lnTo>
                  <a:lnTo>
                    <a:pt x="178" y="2129"/>
                  </a:lnTo>
                  <a:lnTo>
                    <a:pt x="178" y="2075"/>
                  </a:lnTo>
                  <a:lnTo>
                    <a:pt x="176" y="2021"/>
                  </a:lnTo>
                  <a:lnTo>
                    <a:pt x="175" y="1967"/>
                  </a:lnTo>
                  <a:lnTo>
                    <a:pt x="173" y="1918"/>
                  </a:lnTo>
                  <a:lnTo>
                    <a:pt x="171" y="1866"/>
                  </a:lnTo>
                  <a:lnTo>
                    <a:pt x="169" y="1818"/>
                  </a:lnTo>
                  <a:lnTo>
                    <a:pt x="169" y="1768"/>
                  </a:lnTo>
                  <a:lnTo>
                    <a:pt x="167" y="1722"/>
                  </a:lnTo>
                  <a:lnTo>
                    <a:pt x="165" y="1676"/>
                  </a:lnTo>
                  <a:lnTo>
                    <a:pt x="163" y="1630"/>
                  </a:lnTo>
                  <a:lnTo>
                    <a:pt x="161" y="1585"/>
                  </a:lnTo>
                  <a:lnTo>
                    <a:pt x="159" y="1543"/>
                  </a:lnTo>
                  <a:lnTo>
                    <a:pt x="157" y="1501"/>
                  </a:lnTo>
                  <a:lnTo>
                    <a:pt x="155" y="1461"/>
                  </a:lnTo>
                  <a:lnTo>
                    <a:pt x="155" y="1420"/>
                  </a:lnTo>
                  <a:lnTo>
                    <a:pt x="153" y="1382"/>
                  </a:lnTo>
                  <a:lnTo>
                    <a:pt x="152" y="1344"/>
                  </a:lnTo>
                  <a:lnTo>
                    <a:pt x="150" y="1307"/>
                  </a:lnTo>
                  <a:lnTo>
                    <a:pt x="148" y="1271"/>
                  </a:lnTo>
                  <a:lnTo>
                    <a:pt x="146" y="1236"/>
                  </a:lnTo>
                  <a:lnTo>
                    <a:pt x="144" y="1203"/>
                  </a:lnTo>
                  <a:lnTo>
                    <a:pt x="142" y="1171"/>
                  </a:lnTo>
                  <a:lnTo>
                    <a:pt x="140" y="1140"/>
                  </a:lnTo>
                  <a:lnTo>
                    <a:pt x="138" y="1109"/>
                  </a:lnTo>
                  <a:lnTo>
                    <a:pt x="136" y="1081"/>
                  </a:lnTo>
                  <a:lnTo>
                    <a:pt x="134" y="1052"/>
                  </a:lnTo>
                  <a:lnTo>
                    <a:pt x="132" y="1025"/>
                  </a:lnTo>
                  <a:lnTo>
                    <a:pt x="130" y="1000"/>
                  </a:lnTo>
                  <a:lnTo>
                    <a:pt x="128" y="975"/>
                  </a:lnTo>
                  <a:lnTo>
                    <a:pt x="127" y="952"/>
                  </a:lnTo>
                  <a:lnTo>
                    <a:pt x="125" y="929"/>
                  </a:lnTo>
                  <a:lnTo>
                    <a:pt x="123" y="881"/>
                  </a:lnTo>
                  <a:lnTo>
                    <a:pt x="119" y="835"/>
                  </a:lnTo>
                  <a:lnTo>
                    <a:pt x="115" y="791"/>
                  </a:lnTo>
                  <a:lnTo>
                    <a:pt x="111" y="745"/>
                  </a:lnTo>
                  <a:lnTo>
                    <a:pt x="107" y="701"/>
                  </a:lnTo>
                  <a:lnTo>
                    <a:pt x="102" y="656"/>
                  </a:lnTo>
                  <a:lnTo>
                    <a:pt x="96" y="612"/>
                  </a:lnTo>
                  <a:lnTo>
                    <a:pt x="90" y="570"/>
                  </a:lnTo>
                  <a:lnTo>
                    <a:pt x="84" y="528"/>
                  </a:lnTo>
                  <a:lnTo>
                    <a:pt x="77" y="486"/>
                  </a:lnTo>
                  <a:lnTo>
                    <a:pt x="69" y="443"/>
                  </a:lnTo>
                  <a:lnTo>
                    <a:pt x="61" y="403"/>
                  </a:lnTo>
                  <a:lnTo>
                    <a:pt x="54" y="363"/>
                  </a:lnTo>
                  <a:lnTo>
                    <a:pt x="46" y="322"/>
                  </a:lnTo>
                  <a:lnTo>
                    <a:pt x="36" y="282"/>
                  </a:lnTo>
                  <a:lnTo>
                    <a:pt x="27" y="244"/>
                  </a:lnTo>
                  <a:lnTo>
                    <a:pt x="21" y="223"/>
                  </a:lnTo>
                  <a:lnTo>
                    <a:pt x="15" y="203"/>
                  </a:lnTo>
                  <a:lnTo>
                    <a:pt x="11" y="186"/>
                  </a:lnTo>
                  <a:lnTo>
                    <a:pt x="8" y="169"/>
                  </a:lnTo>
                  <a:lnTo>
                    <a:pt x="4" y="155"/>
                  </a:lnTo>
                  <a:lnTo>
                    <a:pt x="2" y="142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107"/>
                  </a:lnTo>
                  <a:lnTo>
                    <a:pt x="0" y="94"/>
                  </a:lnTo>
                  <a:lnTo>
                    <a:pt x="2" y="82"/>
                  </a:lnTo>
                  <a:lnTo>
                    <a:pt x="4" y="69"/>
                  </a:lnTo>
                  <a:lnTo>
                    <a:pt x="8" y="59"/>
                  </a:lnTo>
                  <a:lnTo>
                    <a:pt x="11" y="50"/>
                  </a:lnTo>
                  <a:lnTo>
                    <a:pt x="15" y="40"/>
                  </a:lnTo>
                  <a:lnTo>
                    <a:pt x="19" y="32"/>
                  </a:lnTo>
                  <a:lnTo>
                    <a:pt x="25" y="25"/>
                  </a:lnTo>
                  <a:lnTo>
                    <a:pt x="31" y="19"/>
                  </a:lnTo>
                  <a:lnTo>
                    <a:pt x="38" y="13"/>
                  </a:lnTo>
                  <a:lnTo>
                    <a:pt x="44" y="8"/>
                  </a:lnTo>
                  <a:lnTo>
                    <a:pt x="52" y="6"/>
                  </a:lnTo>
                  <a:lnTo>
                    <a:pt x="61" y="2"/>
                  </a:lnTo>
                  <a:lnTo>
                    <a:pt x="69" y="2"/>
                  </a:lnTo>
                  <a:lnTo>
                    <a:pt x="7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-980560" y="1601733"/>
              <a:ext cx="276097" cy="919035"/>
            </a:xfrm>
            <a:custGeom>
              <a:avLst/>
              <a:gdLst>
                <a:gd name="T0" fmla="*/ 2147483647 w 773"/>
                <a:gd name="T1" fmla="*/ 1001058020 h 3597"/>
                <a:gd name="T2" fmla="*/ 2147483647 w 773"/>
                <a:gd name="T3" fmla="*/ 2147483647 h 3597"/>
                <a:gd name="T4" fmla="*/ 2147483647 w 773"/>
                <a:gd name="T5" fmla="*/ 2147483647 h 3597"/>
                <a:gd name="T6" fmla="*/ 2147483647 w 773"/>
                <a:gd name="T7" fmla="*/ 2147483647 h 3597"/>
                <a:gd name="T8" fmla="*/ 2147483647 w 773"/>
                <a:gd name="T9" fmla="*/ 2147483647 h 3597"/>
                <a:gd name="T10" fmla="*/ 2147483647 w 773"/>
                <a:gd name="T11" fmla="*/ 2147483647 h 3597"/>
                <a:gd name="T12" fmla="*/ 2147483647 w 773"/>
                <a:gd name="T13" fmla="*/ 2147483647 h 3597"/>
                <a:gd name="T14" fmla="*/ 2147483647 w 773"/>
                <a:gd name="T15" fmla="*/ 2147483647 h 3597"/>
                <a:gd name="T16" fmla="*/ 2147483647 w 773"/>
                <a:gd name="T17" fmla="*/ 2147483647 h 3597"/>
                <a:gd name="T18" fmla="*/ 2147483647 w 773"/>
                <a:gd name="T19" fmla="*/ 2147483647 h 3597"/>
                <a:gd name="T20" fmla="*/ 2147483647 w 773"/>
                <a:gd name="T21" fmla="*/ 2147483647 h 3597"/>
                <a:gd name="T22" fmla="*/ 2147483647 w 773"/>
                <a:gd name="T23" fmla="*/ 2147483647 h 3597"/>
                <a:gd name="T24" fmla="*/ 2147483647 w 773"/>
                <a:gd name="T25" fmla="*/ 2147483647 h 3597"/>
                <a:gd name="T26" fmla="*/ 2147483647 w 773"/>
                <a:gd name="T27" fmla="*/ 2147483647 h 3597"/>
                <a:gd name="T28" fmla="*/ 2147483647 w 773"/>
                <a:gd name="T29" fmla="*/ 2147483647 h 3597"/>
                <a:gd name="T30" fmla="*/ 2147483647 w 773"/>
                <a:gd name="T31" fmla="*/ 2147483647 h 3597"/>
                <a:gd name="T32" fmla="*/ 2147483647 w 773"/>
                <a:gd name="T33" fmla="*/ 2147483647 h 3597"/>
                <a:gd name="T34" fmla="*/ 2147483647 w 773"/>
                <a:gd name="T35" fmla="*/ 2147483647 h 3597"/>
                <a:gd name="T36" fmla="*/ 2147483647 w 773"/>
                <a:gd name="T37" fmla="*/ 2147483647 h 3597"/>
                <a:gd name="T38" fmla="*/ 2147483647 w 773"/>
                <a:gd name="T39" fmla="*/ 2147483647 h 3597"/>
                <a:gd name="T40" fmla="*/ 2147483647 w 773"/>
                <a:gd name="T41" fmla="*/ 2147483647 h 3597"/>
                <a:gd name="T42" fmla="*/ 2147483647 w 773"/>
                <a:gd name="T43" fmla="*/ 2147483647 h 3597"/>
                <a:gd name="T44" fmla="*/ 2147483647 w 773"/>
                <a:gd name="T45" fmla="*/ 2147483647 h 3597"/>
                <a:gd name="T46" fmla="*/ 2147483647 w 773"/>
                <a:gd name="T47" fmla="*/ 2147483647 h 3597"/>
                <a:gd name="T48" fmla="*/ 2147483647 w 773"/>
                <a:gd name="T49" fmla="*/ 2147483647 h 3597"/>
                <a:gd name="T50" fmla="*/ 2147483647 w 773"/>
                <a:gd name="T51" fmla="*/ 2147483647 h 3597"/>
                <a:gd name="T52" fmla="*/ 2147483647 w 773"/>
                <a:gd name="T53" fmla="*/ 2147483647 h 3597"/>
                <a:gd name="T54" fmla="*/ 2147483647 w 773"/>
                <a:gd name="T55" fmla="*/ 2147483647 h 3597"/>
                <a:gd name="T56" fmla="*/ 2147483647 w 773"/>
                <a:gd name="T57" fmla="*/ 2147483647 h 3597"/>
                <a:gd name="T58" fmla="*/ 2147483647 w 773"/>
                <a:gd name="T59" fmla="*/ 2147483647 h 3597"/>
                <a:gd name="T60" fmla="*/ 2147483647 w 773"/>
                <a:gd name="T61" fmla="*/ 2147483647 h 3597"/>
                <a:gd name="T62" fmla="*/ 2147483647 w 773"/>
                <a:gd name="T63" fmla="*/ 2147483647 h 3597"/>
                <a:gd name="T64" fmla="*/ 2147483647 w 773"/>
                <a:gd name="T65" fmla="*/ 2147483647 h 3597"/>
                <a:gd name="T66" fmla="*/ 2147483647 w 773"/>
                <a:gd name="T67" fmla="*/ 2147483647 h 3597"/>
                <a:gd name="T68" fmla="*/ 2147483647 w 773"/>
                <a:gd name="T69" fmla="*/ 2147483647 h 3597"/>
                <a:gd name="T70" fmla="*/ 2147483647 w 773"/>
                <a:gd name="T71" fmla="*/ 2147483647 h 3597"/>
                <a:gd name="T72" fmla="*/ 2147483647 w 773"/>
                <a:gd name="T73" fmla="*/ 2147483647 h 3597"/>
                <a:gd name="T74" fmla="*/ 2147483647 w 773"/>
                <a:gd name="T75" fmla="*/ 2147483647 h 3597"/>
                <a:gd name="T76" fmla="*/ 2147483647 w 773"/>
                <a:gd name="T77" fmla="*/ 2147483647 h 3597"/>
                <a:gd name="T78" fmla="*/ 2147483647 w 773"/>
                <a:gd name="T79" fmla="*/ 2147483647 h 3597"/>
                <a:gd name="T80" fmla="*/ 2147483647 w 773"/>
                <a:gd name="T81" fmla="*/ 2147483647 h 3597"/>
                <a:gd name="T82" fmla="*/ 2147483647 w 773"/>
                <a:gd name="T83" fmla="*/ 2147483647 h 3597"/>
                <a:gd name="T84" fmla="*/ 2147483647 w 773"/>
                <a:gd name="T85" fmla="*/ 2147483647 h 3597"/>
                <a:gd name="T86" fmla="*/ 2147483647 w 773"/>
                <a:gd name="T87" fmla="*/ 2147483647 h 3597"/>
                <a:gd name="T88" fmla="*/ 2147483647 w 773"/>
                <a:gd name="T89" fmla="*/ 2147483647 h 3597"/>
                <a:gd name="T90" fmla="*/ 2147483647 w 773"/>
                <a:gd name="T91" fmla="*/ 2147483647 h 3597"/>
                <a:gd name="T92" fmla="*/ 2147483647 w 773"/>
                <a:gd name="T93" fmla="*/ 2147483647 h 3597"/>
                <a:gd name="T94" fmla="*/ 2147483647 w 773"/>
                <a:gd name="T95" fmla="*/ 2147483647 h 3597"/>
                <a:gd name="T96" fmla="*/ 2147483647 w 773"/>
                <a:gd name="T97" fmla="*/ 2147483647 h 3597"/>
                <a:gd name="T98" fmla="*/ 2147483647 w 773"/>
                <a:gd name="T99" fmla="*/ 2147483647 h 3597"/>
                <a:gd name="T100" fmla="*/ 2147483647 w 773"/>
                <a:gd name="T101" fmla="*/ 2147483647 h 3597"/>
                <a:gd name="T102" fmla="*/ 2147483647 w 773"/>
                <a:gd name="T103" fmla="*/ 2147483647 h 3597"/>
                <a:gd name="T104" fmla="*/ 2147483647 w 773"/>
                <a:gd name="T105" fmla="*/ 2147483647 h 3597"/>
                <a:gd name="T106" fmla="*/ 2147483647 w 773"/>
                <a:gd name="T107" fmla="*/ 2147483647 h 3597"/>
                <a:gd name="T108" fmla="*/ 2147483647 w 773"/>
                <a:gd name="T109" fmla="*/ 2147483647 h 3597"/>
                <a:gd name="T110" fmla="*/ 2147483647 w 773"/>
                <a:gd name="T111" fmla="*/ 2147483647 h 3597"/>
                <a:gd name="T112" fmla="*/ 2147483647 w 773"/>
                <a:gd name="T113" fmla="*/ 2147483647 h 3597"/>
                <a:gd name="T114" fmla="*/ 2147483647 w 773"/>
                <a:gd name="T115" fmla="*/ 2147483647 h 3597"/>
                <a:gd name="T116" fmla="*/ 2147483647 w 773"/>
                <a:gd name="T117" fmla="*/ 2147483647 h 3597"/>
                <a:gd name="T118" fmla="*/ 2147483647 w 773"/>
                <a:gd name="T119" fmla="*/ 2147483647 h 3597"/>
                <a:gd name="T120" fmla="*/ 2147483647 w 773"/>
                <a:gd name="T121" fmla="*/ 2147483647 h 3597"/>
                <a:gd name="T122" fmla="*/ 2147483647 w 773"/>
                <a:gd name="T123" fmla="*/ 1001058020 h 3597"/>
                <a:gd name="T124" fmla="*/ 2147483647 w 773"/>
                <a:gd name="T125" fmla="*/ 0 h 35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73"/>
                <a:gd name="T190" fmla="*/ 0 h 3597"/>
                <a:gd name="T191" fmla="*/ 773 w 773"/>
                <a:gd name="T192" fmla="*/ 3597 h 359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73" h="3597">
                  <a:moveTo>
                    <a:pt x="274" y="0"/>
                  </a:moveTo>
                  <a:lnTo>
                    <a:pt x="288" y="0"/>
                  </a:lnTo>
                  <a:lnTo>
                    <a:pt x="303" y="2"/>
                  </a:lnTo>
                  <a:lnTo>
                    <a:pt x="318" y="4"/>
                  </a:lnTo>
                  <a:lnTo>
                    <a:pt x="336" y="7"/>
                  </a:lnTo>
                  <a:lnTo>
                    <a:pt x="353" y="13"/>
                  </a:lnTo>
                  <a:lnTo>
                    <a:pt x="370" y="19"/>
                  </a:lnTo>
                  <a:lnTo>
                    <a:pt x="389" y="27"/>
                  </a:lnTo>
                  <a:lnTo>
                    <a:pt x="409" y="36"/>
                  </a:lnTo>
                  <a:lnTo>
                    <a:pt x="428" y="46"/>
                  </a:lnTo>
                  <a:lnTo>
                    <a:pt x="449" y="57"/>
                  </a:lnTo>
                  <a:lnTo>
                    <a:pt x="470" y="69"/>
                  </a:lnTo>
                  <a:lnTo>
                    <a:pt x="493" y="82"/>
                  </a:lnTo>
                  <a:lnTo>
                    <a:pt x="514" y="98"/>
                  </a:lnTo>
                  <a:lnTo>
                    <a:pt x="537" y="113"/>
                  </a:lnTo>
                  <a:lnTo>
                    <a:pt x="562" y="130"/>
                  </a:lnTo>
                  <a:lnTo>
                    <a:pt x="585" y="149"/>
                  </a:lnTo>
                  <a:lnTo>
                    <a:pt x="608" y="169"/>
                  </a:lnTo>
                  <a:lnTo>
                    <a:pt x="629" y="188"/>
                  </a:lnTo>
                  <a:lnTo>
                    <a:pt x="649" y="209"/>
                  </a:lnTo>
                  <a:lnTo>
                    <a:pt x="668" y="226"/>
                  </a:lnTo>
                  <a:lnTo>
                    <a:pt x="685" y="245"/>
                  </a:lnTo>
                  <a:lnTo>
                    <a:pt x="700" y="263"/>
                  </a:lnTo>
                  <a:lnTo>
                    <a:pt x="714" y="282"/>
                  </a:lnTo>
                  <a:lnTo>
                    <a:pt x="727" y="299"/>
                  </a:lnTo>
                  <a:lnTo>
                    <a:pt x="737" y="315"/>
                  </a:lnTo>
                  <a:lnTo>
                    <a:pt x="747" y="332"/>
                  </a:lnTo>
                  <a:lnTo>
                    <a:pt x="756" y="347"/>
                  </a:lnTo>
                  <a:lnTo>
                    <a:pt x="762" y="363"/>
                  </a:lnTo>
                  <a:lnTo>
                    <a:pt x="768" y="378"/>
                  </a:lnTo>
                  <a:lnTo>
                    <a:pt x="771" y="393"/>
                  </a:lnTo>
                  <a:lnTo>
                    <a:pt x="773" y="407"/>
                  </a:lnTo>
                  <a:lnTo>
                    <a:pt x="773" y="420"/>
                  </a:lnTo>
                  <a:lnTo>
                    <a:pt x="773" y="424"/>
                  </a:lnTo>
                  <a:lnTo>
                    <a:pt x="773" y="428"/>
                  </a:lnTo>
                  <a:lnTo>
                    <a:pt x="771" y="432"/>
                  </a:lnTo>
                  <a:lnTo>
                    <a:pt x="771" y="437"/>
                  </a:lnTo>
                  <a:lnTo>
                    <a:pt x="770" y="443"/>
                  </a:lnTo>
                  <a:lnTo>
                    <a:pt x="768" y="451"/>
                  </a:lnTo>
                  <a:lnTo>
                    <a:pt x="764" y="459"/>
                  </a:lnTo>
                  <a:lnTo>
                    <a:pt x="762" y="468"/>
                  </a:lnTo>
                  <a:lnTo>
                    <a:pt x="758" y="478"/>
                  </a:lnTo>
                  <a:lnTo>
                    <a:pt x="754" y="487"/>
                  </a:lnTo>
                  <a:lnTo>
                    <a:pt x="750" y="499"/>
                  </a:lnTo>
                  <a:lnTo>
                    <a:pt x="747" y="510"/>
                  </a:lnTo>
                  <a:lnTo>
                    <a:pt x="743" y="522"/>
                  </a:lnTo>
                  <a:lnTo>
                    <a:pt x="739" y="535"/>
                  </a:lnTo>
                  <a:lnTo>
                    <a:pt x="733" y="549"/>
                  </a:lnTo>
                  <a:lnTo>
                    <a:pt x="729" y="562"/>
                  </a:lnTo>
                  <a:lnTo>
                    <a:pt x="723" y="576"/>
                  </a:lnTo>
                  <a:lnTo>
                    <a:pt x="720" y="587"/>
                  </a:lnTo>
                  <a:lnTo>
                    <a:pt x="714" y="601"/>
                  </a:lnTo>
                  <a:lnTo>
                    <a:pt x="710" y="616"/>
                  </a:lnTo>
                  <a:lnTo>
                    <a:pt x="704" y="629"/>
                  </a:lnTo>
                  <a:lnTo>
                    <a:pt x="700" y="645"/>
                  </a:lnTo>
                  <a:lnTo>
                    <a:pt x="697" y="660"/>
                  </a:lnTo>
                  <a:lnTo>
                    <a:pt x="691" y="675"/>
                  </a:lnTo>
                  <a:lnTo>
                    <a:pt x="687" y="691"/>
                  </a:lnTo>
                  <a:lnTo>
                    <a:pt x="683" y="708"/>
                  </a:lnTo>
                  <a:lnTo>
                    <a:pt x="677" y="725"/>
                  </a:lnTo>
                  <a:lnTo>
                    <a:pt x="674" y="745"/>
                  </a:lnTo>
                  <a:lnTo>
                    <a:pt x="670" y="762"/>
                  </a:lnTo>
                  <a:lnTo>
                    <a:pt x="666" y="781"/>
                  </a:lnTo>
                  <a:lnTo>
                    <a:pt x="660" y="800"/>
                  </a:lnTo>
                  <a:lnTo>
                    <a:pt x="656" y="819"/>
                  </a:lnTo>
                  <a:lnTo>
                    <a:pt x="652" y="841"/>
                  </a:lnTo>
                  <a:lnTo>
                    <a:pt x="649" y="862"/>
                  </a:lnTo>
                  <a:lnTo>
                    <a:pt x="645" y="883"/>
                  </a:lnTo>
                  <a:lnTo>
                    <a:pt x="641" y="904"/>
                  </a:lnTo>
                  <a:lnTo>
                    <a:pt x="637" y="927"/>
                  </a:lnTo>
                  <a:lnTo>
                    <a:pt x="633" y="950"/>
                  </a:lnTo>
                  <a:lnTo>
                    <a:pt x="629" y="973"/>
                  </a:lnTo>
                  <a:lnTo>
                    <a:pt x="626" y="996"/>
                  </a:lnTo>
                  <a:lnTo>
                    <a:pt x="622" y="1021"/>
                  </a:lnTo>
                  <a:lnTo>
                    <a:pt x="618" y="1046"/>
                  </a:lnTo>
                  <a:lnTo>
                    <a:pt x="614" y="1071"/>
                  </a:lnTo>
                  <a:lnTo>
                    <a:pt x="610" y="1098"/>
                  </a:lnTo>
                  <a:lnTo>
                    <a:pt x="606" y="1123"/>
                  </a:lnTo>
                  <a:lnTo>
                    <a:pt x="604" y="1150"/>
                  </a:lnTo>
                  <a:lnTo>
                    <a:pt x="601" y="1178"/>
                  </a:lnTo>
                  <a:lnTo>
                    <a:pt x="597" y="1205"/>
                  </a:lnTo>
                  <a:lnTo>
                    <a:pt x="597" y="1207"/>
                  </a:lnTo>
                  <a:lnTo>
                    <a:pt x="597" y="1215"/>
                  </a:lnTo>
                  <a:lnTo>
                    <a:pt x="595" y="1226"/>
                  </a:lnTo>
                  <a:lnTo>
                    <a:pt x="593" y="1244"/>
                  </a:lnTo>
                  <a:lnTo>
                    <a:pt x="589" y="1263"/>
                  </a:lnTo>
                  <a:lnTo>
                    <a:pt x="587" y="1290"/>
                  </a:lnTo>
                  <a:lnTo>
                    <a:pt x="581" y="1320"/>
                  </a:lnTo>
                  <a:lnTo>
                    <a:pt x="578" y="1355"/>
                  </a:lnTo>
                  <a:lnTo>
                    <a:pt x="572" y="1395"/>
                  </a:lnTo>
                  <a:lnTo>
                    <a:pt x="566" y="1439"/>
                  </a:lnTo>
                  <a:lnTo>
                    <a:pt x="560" y="1487"/>
                  </a:lnTo>
                  <a:lnTo>
                    <a:pt x="553" y="1541"/>
                  </a:lnTo>
                  <a:lnTo>
                    <a:pt x="547" y="1601"/>
                  </a:lnTo>
                  <a:lnTo>
                    <a:pt x="537" y="1664"/>
                  </a:lnTo>
                  <a:lnTo>
                    <a:pt x="530" y="1731"/>
                  </a:lnTo>
                  <a:lnTo>
                    <a:pt x="520" y="1804"/>
                  </a:lnTo>
                  <a:lnTo>
                    <a:pt x="510" y="1881"/>
                  </a:lnTo>
                  <a:lnTo>
                    <a:pt x="499" y="1964"/>
                  </a:lnTo>
                  <a:lnTo>
                    <a:pt x="489" y="2050"/>
                  </a:lnTo>
                  <a:lnTo>
                    <a:pt x="478" y="2140"/>
                  </a:lnTo>
                  <a:lnTo>
                    <a:pt x="464" y="2236"/>
                  </a:lnTo>
                  <a:lnTo>
                    <a:pt x="453" y="2336"/>
                  </a:lnTo>
                  <a:lnTo>
                    <a:pt x="439" y="2442"/>
                  </a:lnTo>
                  <a:lnTo>
                    <a:pt x="426" y="2551"/>
                  </a:lnTo>
                  <a:lnTo>
                    <a:pt x="411" y="2666"/>
                  </a:lnTo>
                  <a:lnTo>
                    <a:pt x="397" y="2785"/>
                  </a:lnTo>
                  <a:lnTo>
                    <a:pt x="382" y="2908"/>
                  </a:lnTo>
                  <a:lnTo>
                    <a:pt x="365" y="3037"/>
                  </a:lnTo>
                  <a:lnTo>
                    <a:pt x="349" y="3169"/>
                  </a:lnTo>
                  <a:lnTo>
                    <a:pt x="332" y="3307"/>
                  </a:lnTo>
                  <a:lnTo>
                    <a:pt x="315" y="3449"/>
                  </a:lnTo>
                  <a:lnTo>
                    <a:pt x="295" y="3597"/>
                  </a:lnTo>
                  <a:lnTo>
                    <a:pt x="148" y="3597"/>
                  </a:lnTo>
                  <a:lnTo>
                    <a:pt x="0" y="3597"/>
                  </a:lnTo>
                  <a:lnTo>
                    <a:pt x="13" y="3444"/>
                  </a:lnTo>
                  <a:lnTo>
                    <a:pt x="27" y="3292"/>
                  </a:lnTo>
                  <a:lnTo>
                    <a:pt x="40" y="3146"/>
                  </a:lnTo>
                  <a:lnTo>
                    <a:pt x="52" y="3004"/>
                  </a:lnTo>
                  <a:lnTo>
                    <a:pt x="63" y="2866"/>
                  </a:lnTo>
                  <a:lnTo>
                    <a:pt x="75" y="2731"/>
                  </a:lnTo>
                  <a:lnTo>
                    <a:pt x="86" y="2601"/>
                  </a:lnTo>
                  <a:lnTo>
                    <a:pt x="96" y="2474"/>
                  </a:lnTo>
                  <a:lnTo>
                    <a:pt x="105" y="2351"/>
                  </a:lnTo>
                  <a:lnTo>
                    <a:pt x="117" y="2232"/>
                  </a:lnTo>
                  <a:lnTo>
                    <a:pt x="125" y="2117"/>
                  </a:lnTo>
                  <a:lnTo>
                    <a:pt x="134" y="2006"/>
                  </a:lnTo>
                  <a:lnTo>
                    <a:pt x="142" y="1898"/>
                  </a:lnTo>
                  <a:lnTo>
                    <a:pt x="151" y="1795"/>
                  </a:lnTo>
                  <a:lnTo>
                    <a:pt x="159" y="1695"/>
                  </a:lnTo>
                  <a:lnTo>
                    <a:pt x="165" y="1599"/>
                  </a:lnTo>
                  <a:lnTo>
                    <a:pt x="173" y="1507"/>
                  </a:lnTo>
                  <a:lnTo>
                    <a:pt x="178" y="1418"/>
                  </a:lnTo>
                  <a:lnTo>
                    <a:pt x="184" y="1334"/>
                  </a:lnTo>
                  <a:lnTo>
                    <a:pt x="190" y="1253"/>
                  </a:lnTo>
                  <a:lnTo>
                    <a:pt x="196" y="1176"/>
                  </a:lnTo>
                  <a:lnTo>
                    <a:pt x="199" y="1104"/>
                  </a:lnTo>
                  <a:lnTo>
                    <a:pt x="203" y="1034"/>
                  </a:lnTo>
                  <a:lnTo>
                    <a:pt x="207" y="969"/>
                  </a:lnTo>
                  <a:lnTo>
                    <a:pt x="211" y="908"/>
                  </a:lnTo>
                  <a:lnTo>
                    <a:pt x="215" y="850"/>
                  </a:lnTo>
                  <a:lnTo>
                    <a:pt x="217" y="796"/>
                  </a:lnTo>
                  <a:lnTo>
                    <a:pt x="219" y="746"/>
                  </a:lnTo>
                  <a:lnTo>
                    <a:pt x="221" y="700"/>
                  </a:lnTo>
                  <a:lnTo>
                    <a:pt x="221" y="658"/>
                  </a:lnTo>
                  <a:lnTo>
                    <a:pt x="222" y="620"/>
                  </a:lnTo>
                  <a:lnTo>
                    <a:pt x="222" y="585"/>
                  </a:lnTo>
                  <a:lnTo>
                    <a:pt x="222" y="558"/>
                  </a:lnTo>
                  <a:lnTo>
                    <a:pt x="221" y="535"/>
                  </a:lnTo>
                  <a:lnTo>
                    <a:pt x="219" y="487"/>
                  </a:lnTo>
                  <a:lnTo>
                    <a:pt x="215" y="441"/>
                  </a:lnTo>
                  <a:lnTo>
                    <a:pt x="209" y="397"/>
                  </a:lnTo>
                  <a:lnTo>
                    <a:pt x="201" y="353"/>
                  </a:lnTo>
                  <a:lnTo>
                    <a:pt x="194" y="313"/>
                  </a:lnTo>
                  <a:lnTo>
                    <a:pt x="182" y="272"/>
                  </a:lnTo>
                  <a:lnTo>
                    <a:pt x="171" y="234"/>
                  </a:lnTo>
                  <a:lnTo>
                    <a:pt x="167" y="224"/>
                  </a:lnTo>
                  <a:lnTo>
                    <a:pt x="163" y="215"/>
                  </a:lnTo>
                  <a:lnTo>
                    <a:pt x="159" y="205"/>
                  </a:lnTo>
                  <a:lnTo>
                    <a:pt x="155" y="197"/>
                  </a:lnTo>
                  <a:lnTo>
                    <a:pt x="153" y="190"/>
                  </a:lnTo>
                  <a:lnTo>
                    <a:pt x="150" y="182"/>
                  </a:lnTo>
                  <a:lnTo>
                    <a:pt x="148" y="176"/>
                  </a:lnTo>
                  <a:lnTo>
                    <a:pt x="146" y="171"/>
                  </a:lnTo>
                  <a:lnTo>
                    <a:pt x="144" y="165"/>
                  </a:lnTo>
                  <a:lnTo>
                    <a:pt x="142" y="161"/>
                  </a:lnTo>
                  <a:lnTo>
                    <a:pt x="140" y="157"/>
                  </a:lnTo>
                  <a:lnTo>
                    <a:pt x="138" y="155"/>
                  </a:lnTo>
                  <a:lnTo>
                    <a:pt x="138" y="151"/>
                  </a:lnTo>
                  <a:lnTo>
                    <a:pt x="138" y="149"/>
                  </a:lnTo>
                  <a:lnTo>
                    <a:pt x="136" y="149"/>
                  </a:lnTo>
                  <a:lnTo>
                    <a:pt x="138" y="130"/>
                  </a:lnTo>
                  <a:lnTo>
                    <a:pt x="138" y="113"/>
                  </a:lnTo>
                  <a:lnTo>
                    <a:pt x="142" y="98"/>
                  </a:lnTo>
                  <a:lnTo>
                    <a:pt x="146" y="84"/>
                  </a:lnTo>
                  <a:lnTo>
                    <a:pt x="150" y="71"/>
                  </a:lnTo>
                  <a:lnTo>
                    <a:pt x="155" y="57"/>
                  </a:lnTo>
                  <a:lnTo>
                    <a:pt x="163" y="46"/>
                  </a:lnTo>
                  <a:lnTo>
                    <a:pt x="171" y="36"/>
                  </a:lnTo>
                  <a:lnTo>
                    <a:pt x="180" y="29"/>
                  </a:lnTo>
                  <a:lnTo>
                    <a:pt x="190" y="21"/>
                  </a:lnTo>
                  <a:lnTo>
                    <a:pt x="201" y="13"/>
                  </a:lnTo>
                  <a:lnTo>
                    <a:pt x="213" y="7"/>
                  </a:lnTo>
                  <a:lnTo>
                    <a:pt x="226" y="4"/>
                  </a:lnTo>
                  <a:lnTo>
                    <a:pt x="242" y="2"/>
                  </a:lnTo>
                  <a:lnTo>
                    <a:pt x="257" y="0"/>
                  </a:lnTo>
                  <a:lnTo>
                    <a:pt x="27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-1265932" y="2471214"/>
              <a:ext cx="429485" cy="105748"/>
            </a:xfrm>
            <a:custGeom>
              <a:avLst/>
              <a:gdLst>
                <a:gd name="T0" fmla="*/ 2147483647 w 1206"/>
                <a:gd name="T1" fmla="*/ 993174841 h 415"/>
                <a:gd name="T2" fmla="*/ 2147483647 w 1206"/>
                <a:gd name="T3" fmla="*/ 2147483647 h 415"/>
                <a:gd name="T4" fmla="*/ 2147483647 w 1206"/>
                <a:gd name="T5" fmla="*/ 2147483647 h 415"/>
                <a:gd name="T6" fmla="*/ 2147483647 w 1206"/>
                <a:gd name="T7" fmla="*/ 2147483647 h 415"/>
                <a:gd name="T8" fmla="*/ 2147483647 w 1206"/>
                <a:gd name="T9" fmla="*/ 2147483647 h 415"/>
                <a:gd name="T10" fmla="*/ 2147483647 w 1206"/>
                <a:gd name="T11" fmla="*/ 2147483647 h 415"/>
                <a:gd name="T12" fmla="*/ 2147483647 w 1206"/>
                <a:gd name="T13" fmla="*/ 2147483647 h 415"/>
                <a:gd name="T14" fmla="*/ 2147483647 w 1206"/>
                <a:gd name="T15" fmla="*/ 2147483647 h 415"/>
                <a:gd name="T16" fmla="*/ 2147483647 w 1206"/>
                <a:gd name="T17" fmla="*/ 2147483647 h 415"/>
                <a:gd name="T18" fmla="*/ 2147483647 w 1206"/>
                <a:gd name="T19" fmla="*/ 2147483647 h 415"/>
                <a:gd name="T20" fmla="*/ 2147483647 w 1206"/>
                <a:gd name="T21" fmla="*/ 2147483647 h 415"/>
                <a:gd name="T22" fmla="*/ 2147483647 w 1206"/>
                <a:gd name="T23" fmla="*/ 2147483647 h 415"/>
                <a:gd name="T24" fmla="*/ 2147483647 w 1206"/>
                <a:gd name="T25" fmla="*/ 2147483647 h 415"/>
                <a:gd name="T26" fmla="*/ 2147483647 w 1206"/>
                <a:gd name="T27" fmla="*/ 2147483647 h 415"/>
                <a:gd name="T28" fmla="*/ 2147483647 w 1206"/>
                <a:gd name="T29" fmla="*/ 2147483647 h 415"/>
                <a:gd name="T30" fmla="*/ 2147483647 w 1206"/>
                <a:gd name="T31" fmla="*/ 2147483647 h 415"/>
                <a:gd name="T32" fmla="*/ 2147483647 w 1206"/>
                <a:gd name="T33" fmla="*/ 2147483647 h 415"/>
                <a:gd name="T34" fmla="*/ 2147483647 w 1206"/>
                <a:gd name="T35" fmla="*/ 2147483647 h 415"/>
                <a:gd name="T36" fmla="*/ 2147483647 w 1206"/>
                <a:gd name="T37" fmla="*/ 2147483647 h 415"/>
                <a:gd name="T38" fmla="*/ 2147483647 w 1206"/>
                <a:gd name="T39" fmla="*/ 2147483647 h 415"/>
                <a:gd name="T40" fmla="*/ 2147483647 w 1206"/>
                <a:gd name="T41" fmla="*/ 2147483647 h 415"/>
                <a:gd name="T42" fmla="*/ 2147483647 w 1206"/>
                <a:gd name="T43" fmla="*/ 2147483647 h 415"/>
                <a:gd name="T44" fmla="*/ 2147483647 w 1206"/>
                <a:gd name="T45" fmla="*/ 2147483647 h 415"/>
                <a:gd name="T46" fmla="*/ 2147483647 w 1206"/>
                <a:gd name="T47" fmla="*/ 2147483647 h 415"/>
                <a:gd name="T48" fmla="*/ 2147483647 w 1206"/>
                <a:gd name="T49" fmla="*/ 2147483647 h 415"/>
                <a:gd name="T50" fmla="*/ 2147483647 w 1206"/>
                <a:gd name="T51" fmla="*/ 2147483647 h 415"/>
                <a:gd name="T52" fmla="*/ 2147483647 w 1206"/>
                <a:gd name="T53" fmla="*/ 2147483647 h 415"/>
                <a:gd name="T54" fmla="*/ 2147483647 w 1206"/>
                <a:gd name="T55" fmla="*/ 2147483647 h 415"/>
                <a:gd name="T56" fmla="*/ 2147483647 w 1206"/>
                <a:gd name="T57" fmla="*/ 2147483647 h 415"/>
                <a:gd name="T58" fmla="*/ 2147483647 w 1206"/>
                <a:gd name="T59" fmla="*/ 2147483647 h 415"/>
                <a:gd name="T60" fmla="*/ 2147483647 w 1206"/>
                <a:gd name="T61" fmla="*/ 2147483647 h 415"/>
                <a:gd name="T62" fmla="*/ 2147483647 w 1206"/>
                <a:gd name="T63" fmla="*/ 2147483647 h 415"/>
                <a:gd name="T64" fmla="*/ 2147483647 w 1206"/>
                <a:gd name="T65" fmla="*/ 2147483647 h 415"/>
                <a:gd name="T66" fmla="*/ 2147483647 w 1206"/>
                <a:gd name="T67" fmla="*/ 2147483647 h 415"/>
                <a:gd name="T68" fmla="*/ 2147483647 w 1206"/>
                <a:gd name="T69" fmla="*/ 2147483647 h 415"/>
                <a:gd name="T70" fmla="*/ 2147483647 w 1206"/>
                <a:gd name="T71" fmla="*/ 2147483647 h 415"/>
                <a:gd name="T72" fmla="*/ 2147483647 w 1206"/>
                <a:gd name="T73" fmla="*/ 2147483647 h 415"/>
                <a:gd name="T74" fmla="*/ 2147483647 w 1206"/>
                <a:gd name="T75" fmla="*/ 2147483647 h 415"/>
                <a:gd name="T76" fmla="*/ 0 w 1206"/>
                <a:gd name="T77" fmla="*/ 2147483647 h 415"/>
                <a:gd name="T78" fmla="*/ 995302224 w 1206"/>
                <a:gd name="T79" fmla="*/ 2147483647 h 415"/>
                <a:gd name="T80" fmla="*/ 2147483647 w 1206"/>
                <a:gd name="T81" fmla="*/ 2147483647 h 415"/>
                <a:gd name="T82" fmla="*/ 2147483647 w 1206"/>
                <a:gd name="T83" fmla="*/ 2147483647 h 415"/>
                <a:gd name="T84" fmla="*/ 2147483647 w 1206"/>
                <a:gd name="T85" fmla="*/ 2147483647 h 415"/>
                <a:gd name="T86" fmla="*/ 2147483647 w 1206"/>
                <a:gd name="T87" fmla="*/ 2147483647 h 415"/>
                <a:gd name="T88" fmla="*/ 2147483647 w 1206"/>
                <a:gd name="T89" fmla="*/ 2147483647 h 415"/>
                <a:gd name="T90" fmla="*/ 2147483647 w 1206"/>
                <a:gd name="T91" fmla="*/ 2147483647 h 415"/>
                <a:gd name="T92" fmla="*/ 2147483647 w 1206"/>
                <a:gd name="T93" fmla="*/ 2147483647 h 415"/>
                <a:gd name="T94" fmla="*/ 2147483647 w 1206"/>
                <a:gd name="T95" fmla="*/ 2147483647 h 415"/>
                <a:gd name="T96" fmla="*/ 2147483647 w 1206"/>
                <a:gd name="T97" fmla="*/ 2147483647 h 415"/>
                <a:gd name="T98" fmla="*/ 2147483647 w 1206"/>
                <a:gd name="T99" fmla="*/ 2147483647 h 415"/>
                <a:gd name="T100" fmla="*/ 2147483647 w 1206"/>
                <a:gd name="T101" fmla="*/ 1985722548 h 415"/>
                <a:gd name="T102" fmla="*/ 2147483647 w 1206"/>
                <a:gd name="T103" fmla="*/ 0 h 4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06"/>
                <a:gd name="T157" fmla="*/ 0 h 415"/>
                <a:gd name="T158" fmla="*/ 1206 w 1206"/>
                <a:gd name="T159" fmla="*/ 415 h 4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06" h="415">
                  <a:moveTo>
                    <a:pt x="841" y="0"/>
                  </a:moveTo>
                  <a:lnTo>
                    <a:pt x="851" y="0"/>
                  </a:lnTo>
                  <a:lnTo>
                    <a:pt x="862" y="2"/>
                  </a:lnTo>
                  <a:lnTo>
                    <a:pt x="874" y="4"/>
                  </a:lnTo>
                  <a:lnTo>
                    <a:pt x="885" y="6"/>
                  </a:lnTo>
                  <a:lnTo>
                    <a:pt x="897" y="10"/>
                  </a:lnTo>
                  <a:lnTo>
                    <a:pt x="910" y="14"/>
                  </a:lnTo>
                  <a:lnTo>
                    <a:pt x="926" y="18"/>
                  </a:lnTo>
                  <a:lnTo>
                    <a:pt x="939" y="23"/>
                  </a:lnTo>
                  <a:lnTo>
                    <a:pt x="954" y="29"/>
                  </a:lnTo>
                  <a:lnTo>
                    <a:pt x="972" y="35"/>
                  </a:lnTo>
                  <a:lnTo>
                    <a:pt x="987" y="42"/>
                  </a:lnTo>
                  <a:lnTo>
                    <a:pt x="1004" y="52"/>
                  </a:lnTo>
                  <a:lnTo>
                    <a:pt x="1023" y="62"/>
                  </a:lnTo>
                  <a:lnTo>
                    <a:pt x="1041" y="71"/>
                  </a:lnTo>
                  <a:lnTo>
                    <a:pt x="1060" y="83"/>
                  </a:lnTo>
                  <a:lnTo>
                    <a:pt x="1081" y="94"/>
                  </a:lnTo>
                  <a:lnTo>
                    <a:pt x="1096" y="108"/>
                  </a:lnTo>
                  <a:lnTo>
                    <a:pt x="1110" y="119"/>
                  </a:lnTo>
                  <a:lnTo>
                    <a:pt x="1123" y="133"/>
                  </a:lnTo>
                  <a:lnTo>
                    <a:pt x="1135" y="144"/>
                  </a:lnTo>
                  <a:lnTo>
                    <a:pt x="1146" y="158"/>
                  </a:lnTo>
                  <a:lnTo>
                    <a:pt x="1156" y="169"/>
                  </a:lnTo>
                  <a:lnTo>
                    <a:pt x="1166" y="179"/>
                  </a:lnTo>
                  <a:lnTo>
                    <a:pt x="1175" y="190"/>
                  </a:lnTo>
                  <a:lnTo>
                    <a:pt x="1181" y="200"/>
                  </a:lnTo>
                  <a:lnTo>
                    <a:pt x="1189" y="211"/>
                  </a:lnTo>
                  <a:lnTo>
                    <a:pt x="1192" y="221"/>
                  </a:lnTo>
                  <a:lnTo>
                    <a:pt x="1198" y="231"/>
                  </a:lnTo>
                  <a:lnTo>
                    <a:pt x="1200" y="240"/>
                  </a:lnTo>
                  <a:lnTo>
                    <a:pt x="1204" y="248"/>
                  </a:lnTo>
                  <a:lnTo>
                    <a:pt x="1204" y="257"/>
                  </a:lnTo>
                  <a:lnTo>
                    <a:pt x="1206" y="265"/>
                  </a:lnTo>
                  <a:lnTo>
                    <a:pt x="1204" y="275"/>
                  </a:lnTo>
                  <a:lnTo>
                    <a:pt x="1202" y="284"/>
                  </a:lnTo>
                  <a:lnTo>
                    <a:pt x="1198" y="292"/>
                  </a:lnTo>
                  <a:lnTo>
                    <a:pt x="1192" y="298"/>
                  </a:lnTo>
                  <a:lnTo>
                    <a:pt x="1187" y="302"/>
                  </a:lnTo>
                  <a:lnTo>
                    <a:pt x="1179" y="305"/>
                  </a:lnTo>
                  <a:lnTo>
                    <a:pt x="1169" y="307"/>
                  </a:lnTo>
                  <a:lnTo>
                    <a:pt x="1160" y="307"/>
                  </a:lnTo>
                  <a:lnTo>
                    <a:pt x="1119" y="307"/>
                  </a:lnTo>
                  <a:lnTo>
                    <a:pt x="1079" y="309"/>
                  </a:lnTo>
                  <a:lnTo>
                    <a:pt x="1041" y="311"/>
                  </a:lnTo>
                  <a:lnTo>
                    <a:pt x="1002" y="313"/>
                  </a:lnTo>
                  <a:lnTo>
                    <a:pt x="964" y="317"/>
                  </a:lnTo>
                  <a:lnTo>
                    <a:pt x="927" y="323"/>
                  </a:lnTo>
                  <a:lnTo>
                    <a:pt x="893" y="329"/>
                  </a:lnTo>
                  <a:lnTo>
                    <a:pt x="858" y="336"/>
                  </a:lnTo>
                  <a:lnTo>
                    <a:pt x="832" y="340"/>
                  </a:lnTo>
                  <a:lnTo>
                    <a:pt x="805" y="342"/>
                  </a:lnTo>
                  <a:lnTo>
                    <a:pt x="780" y="346"/>
                  </a:lnTo>
                  <a:lnTo>
                    <a:pt x="757" y="350"/>
                  </a:lnTo>
                  <a:lnTo>
                    <a:pt x="734" y="352"/>
                  </a:lnTo>
                  <a:lnTo>
                    <a:pt x="711" y="355"/>
                  </a:lnTo>
                  <a:lnTo>
                    <a:pt x="689" y="357"/>
                  </a:lnTo>
                  <a:lnTo>
                    <a:pt x="668" y="361"/>
                  </a:lnTo>
                  <a:lnTo>
                    <a:pt x="649" y="363"/>
                  </a:lnTo>
                  <a:lnTo>
                    <a:pt x="630" y="365"/>
                  </a:lnTo>
                  <a:lnTo>
                    <a:pt x="611" y="369"/>
                  </a:lnTo>
                  <a:lnTo>
                    <a:pt x="593" y="371"/>
                  </a:lnTo>
                  <a:lnTo>
                    <a:pt x="578" y="373"/>
                  </a:lnTo>
                  <a:lnTo>
                    <a:pt x="561" y="375"/>
                  </a:lnTo>
                  <a:lnTo>
                    <a:pt x="547" y="377"/>
                  </a:lnTo>
                  <a:lnTo>
                    <a:pt x="534" y="378"/>
                  </a:lnTo>
                  <a:lnTo>
                    <a:pt x="521" y="380"/>
                  </a:lnTo>
                  <a:lnTo>
                    <a:pt x="507" y="382"/>
                  </a:lnTo>
                  <a:lnTo>
                    <a:pt x="496" y="384"/>
                  </a:lnTo>
                  <a:lnTo>
                    <a:pt x="486" y="384"/>
                  </a:lnTo>
                  <a:lnTo>
                    <a:pt x="476" y="386"/>
                  </a:lnTo>
                  <a:lnTo>
                    <a:pt x="467" y="388"/>
                  </a:lnTo>
                  <a:lnTo>
                    <a:pt x="459" y="388"/>
                  </a:lnTo>
                  <a:lnTo>
                    <a:pt x="451" y="390"/>
                  </a:lnTo>
                  <a:lnTo>
                    <a:pt x="446" y="390"/>
                  </a:lnTo>
                  <a:lnTo>
                    <a:pt x="440" y="392"/>
                  </a:lnTo>
                  <a:lnTo>
                    <a:pt x="436" y="392"/>
                  </a:lnTo>
                  <a:lnTo>
                    <a:pt x="432" y="392"/>
                  </a:lnTo>
                  <a:lnTo>
                    <a:pt x="428" y="392"/>
                  </a:lnTo>
                  <a:lnTo>
                    <a:pt x="426" y="394"/>
                  </a:lnTo>
                  <a:lnTo>
                    <a:pt x="396" y="398"/>
                  </a:lnTo>
                  <a:lnTo>
                    <a:pt x="369" y="403"/>
                  </a:lnTo>
                  <a:lnTo>
                    <a:pt x="344" y="407"/>
                  </a:lnTo>
                  <a:lnTo>
                    <a:pt x="319" y="409"/>
                  </a:lnTo>
                  <a:lnTo>
                    <a:pt x="309" y="411"/>
                  </a:lnTo>
                  <a:lnTo>
                    <a:pt x="298" y="413"/>
                  </a:lnTo>
                  <a:lnTo>
                    <a:pt x="288" y="413"/>
                  </a:lnTo>
                  <a:lnTo>
                    <a:pt x="279" y="413"/>
                  </a:lnTo>
                  <a:lnTo>
                    <a:pt x="269" y="415"/>
                  </a:lnTo>
                  <a:lnTo>
                    <a:pt x="259" y="415"/>
                  </a:lnTo>
                  <a:lnTo>
                    <a:pt x="252" y="415"/>
                  </a:lnTo>
                  <a:lnTo>
                    <a:pt x="244" y="415"/>
                  </a:lnTo>
                  <a:lnTo>
                    <a:pt x="227" y="415"/>
                  </a:lnTo>
                  <a:lnTo>
                    <a:pt x="210" y="415"/>
                  </a:lnTo>
                  <a:lnTo>
                    <a:pt x="192" y="413"/>
                  </a:lnTo>
                  <a:lnTo>
                    <a:pt x="177" y="411"/>
                  </a:lnTo>
                  <a:lnTo>
                    <a:pt x="163" y="409"/>
                  </a:lnTo>
                  <a:lnTo>
                    <a:pt x="148" y="405"/>
                  </a:lnTo>
                  <a:lnTo>
                    <a:pt x="137" y="403"/>
                  </a:lnTo>
                  <a:lnTo>
                    <a:pt x="123" y="400"/>
                  </a:lnTo>
                  <a:lnTo>
                    <a:pt x="112" y="394"/>
                  </a:lnTo>
                  <a:lnTo>
                    <a:pt x="100" y="390"/>
                  </a:lnTo>
                  <a:lnTo>
                    <a:pt x="91" y="384"/>
                  </a:lnTo>
                  <a:lnTo>
                    <a:pt x="81" y="378"/>
                  </a:lnTo>
                  <a:lnTo>
                    <a:pt x="73" y="373"/>
                  </a:lnTo>
                  <a:lnTo>
                    <a:pt x="64" y="365"/>
                  </a:lnTo>
                  <a:lnTo>
                    <a:pt x="58" y="359"/>
                  </a:lnTo>
                  <a:lnTo>
                    <a:pt x="50" y="352"/>
                  </a:lnTo>
                  <a:lnTo>
                    <a:pt x="39" y="334"/>
                  </a:lnTo>
                  <a:lnTo>
                    <a:pt x="27" y="319"/>
                  </a:lnTo>
                  <a:lnTo>
                    <a:pt x="19" y="304"/>
                  </a:lnTo>
                  <a:lnTo>
                    <a:pt x="12" y="286"/>
                  </a:lnTo>
                  <a:lnTo>
                    <a:pt x="6" y="273"/>
                  </a:lnTo>
                  <a:lnTo>
                    <a:pt x="2" y="257"/>
                  </a:lnTo>
                  <a:lnTo>
                    <a:pt x="0" y="242"/>
                  </a:lnTo>
                  <a:lnTo>
                    <a:pt x="0" y="229"/>
                  </a:lnTo>
                  <a:lnTo>
                    <a:pt x="0" y="219"/>
                  </a:lnTo>
                  <a:lnTo>
                    <a:pt x="0" y="210"/>
                  </a:lnTo>
                  <a:lnTo>
                    <a:pt x="2" y="200"/>
                  </a:lnTo>
                  <a:lnTo>
                    <a:pt x="4" y="192"/>
                  </a:lnTo>
                  <a:lnTo>
                    <a:pt x="8" y="185"/>
                  </a:lnTo>
                  <a:lnTo>
                    <a:pt x="12" y="177"/>
                  </a:lnTo>
                  <a:lnTo>
                    <a:pt x="16" y="171"/>
                  </a:lnTo>
                  <a:lnTo>
                    <a:pt x="19" y="165"/>
                  </a:lnTo>
                  <a:lnTo>
                    <a:pt x="25" y="160"/>
                  </a:lnTo>
                  <a:lnTo>
                    <a:pt x="31" y="156"/>
                  </a:lnTo>
                  <a:lnTo>
                    <a:pt x="39" y="152"/>
                  </a:lnTo>
                  <a:lnTo>
                    <a:pt x="44" y="150"/>
                  </a:lnTo>
                  <a:lnTo>
                    <a:pt x="52" y="146"/>
                  </a:lnTo>
                  <a:lnTo>
                    <a:pt x="62" y="144"/>
                  </a:lnTo>
                  <a:lnTo>
                    <a:pt x="69" y="144"/>
                  </a:lnTo>
                  <a:lnTo>
                    <a:pt x="79" y="144"/>
                  </a:lnTo>
                  <a:lnTo>
                    <a:pt x="156" y="135"/>
                  </a:lnTo>
                  <a:lnTo>
                    <a:pt x="229" y="125"/>
                  </a:lnTo>
                  <a:lnTo>
                    <a:pt x="302" y="114"/>
                  </a:lnTo>
                  <a:lnTo>
                    <a:pt x="375" y="102"/>
                  </a:lnTo>
                  <a:lnTo>
                    <a:pt x="444" y="87"/>
                  </a:lnTo>
                  <a:lnTo>
                    <a:pt x="513" y="71"/>
                  </a:lnTo>
                  <a:lnTo>
                    <a:pt x="582" y="56"/>
                  </a:lnTo>
                  <a:lnTo>
                    <a:pt x="647" y="37"/>
                  </a:lnTo>
                  <a:lnTo>
                    <a:pt x="666" y="33"/>
                  </a:lnTo>
                  <a:lnTo>
                    <a:pt x="682" y="29"/>
                  </a:lnTo>
                  <a:lnTo>
                    <a:pt x="699" y="25"/>
                  </a:lnTo>
                  <a:lnTo>
                    <a:pt x="714" y="21"/>
                  </a:lnTo>
                  <a:lnTo>
                    <a:pt x="730" y="19"/>
                  </a:lnTo>
                  <a:lnTo>
                    <a:pt x="743" y="16"/>
                  </a:lnTo>
                  <a:lnTo>
                    <a:pt x="757" y="14"/>
                  </a:lnTo>
                  <a:lnTo>
                    <a:pt x="770" y="10"/>
                  </a:lnTo>
                  <a:lnTo>
                    <a:pt x="782" y="8"/>
                  </a:lnTo>
                  <a:lnTo>
                    <a:pt x="793" y="6"/>
                  </a:lnTo>
                  <a:lnTo>
                    <a:pt x="803" y="4"/>
                  </a:lnTo>
                  <a:lnTo>
                    <a:pt x="812" y="4"/>
                  </a:lnTo>
                  <a:lnTo>
                    <a:pt x="820" y="2"/>
                  </a:lnTo>
                  <a:lnTo>
                    <a:pt x="828" y="2"/>
                  </a:lnTo>
                  <a:lnTo>
                    <a:pt x="835" y="0"/>
                  </a:lnTo>
                  <a:lnTo>
                    <a:pt x="84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6" name="Freeform 28"/>
          <p:cNvSpPr>
            <a:spLocks/>
          </p:cNvSpPr>
          <p:nvPr/>
        </p:nvSpPr>
        <p:spPr bwMode="auto">
          <a:xfrm>
            <a:off x="2514600" y="1143000"/>
            <a:ext cx="1302723" cy="1123378"/>
          </a:xfrm>
          <a:custGeom>
            <a:avLst/>
            <a:gdLst>
              <a:gd name="T0" fmla="*/ 2147483647 w 3652"/>
              <a:gd name="T1" fmla="*/ 2147483647 h 4398"/>
              <a:gd name="T2" fmla="*/ 2147483647 w 3652"/>
              <a:gd name="T3" fmla="*/ 2147483647 h 4398"/>
              <a:gd name="T4" fmla="*/ 2147483647 w 3652"/>
              <a:gd name="T5" fmla="*/ 2147483647 h 4398"/>
              <a:gd name="T6" fmla="*/ 2147483647 w 3652"/>
              <a:gd name="T7" fmla="*/ 2147483647 h 4398"/>
              <a:gd name="T8" fmla="*/ 2147483647 w 3652"/>
              <a:gd name="T9" fmla="*/ 2147483647 h 4398"/>
              <a:gd name="T10" fmla="*/ 2147483647 w 3652"/>
              <a:gd name="T11" fmla="*/ 2147483647 h 4398"/>
              <a:gd name="T12" fmla="*/ 2147483647 w 3652"/>
              <a:gd name="T13" fmla="*/ 2147483647 h 4398"/>
              <a:gd name="T14" fmla="*/ 2147483647 w 3652"/>
              <a:gd name="T15" fmla="*/ 2147483647 h 4398"/>
              <a:gd name="T16" fmla="*/ 2147483647 w 3652"/>
              <a:gd name="T17" fmla="*/ 2147483647 h 4398"/>
              <a:gd name="T18" fmla="*/ 2147483647 w 3652"/>
              <a:gd name="T19" fmla="*/ 2147483647 h 4398"/>
              <a:gd name="T20" fmla="*/ 2147483647 w 3652"/>
              <a:gd name="T21" fmla="*/ 2147483647 h 4398"/>
              <a:gd name="T22" fmla="*/ 2147483647 w 3652"/>
              <a:gd name="T23" fmla="*/ 2147483647 h 4398"/>
              <a:gd name="T24" fmla="*/ 2147483647 w 3652"/>
              <a:gd name="T25" fmla="*/ 2147483647 h 4398"/>
              <a:gd name="T26" fmla="*/ 2147483647 w 3652"/>
              <a:gd name="T27" fmla="*/ 2147483647 h 4398"/>
              <a:gd name="T28" fmla="*/ 2147483647 w 3652"/>
              <a:gd name="T29" fmla="*/ 2147483647 h 4398"/>
              <a:gd name="T30" fmla="*/ 2147483647 w 3652"/>
              <a:gd name="T31" fmla="*/ 2147483647 h 4398"/>
              <a:gd name="T32" fmla="*/ 2147483647 w 3652"/>
              <a:gd name="T33" fmla="*/ 2147483647 h 4398"/>
              <a:gd name="T34" fmla="*/ 2147483647 w 3652"/>
              <a:gd name="T35" fmla="*/ 2147483647 h 4398"/>
              <a:gd name="T36" fmla="*/ 2147483647 w 3652"/>
              <a:gd name="T37" fmla="*/ 2147483647 h 4398"/>
              <a:gd name="T38" fmla="*/ 2147483647 w 3652"/>
              <a:gd name="T39" fmla="*/ 2147483647 h 4398"/>
              <a:gd name="T40" fmla="*/ 2147483647 w 3652"/>
              <a:gd name="T41" fmla="*/ 2147483647 h 4398"/>
              <a:gd name="T42" fmla="*/ 2147483647 w 3652"/>
              <a:gd name="T43" fmla="*/ 2147483647 h 4398"/>
              <a:gd name="T44" fmla="*/ 2147483647 w 3652"/>
              <a:gd name="T45" fmla="*/ 2147483647 h 4398"/>
              <a:gd name="T46" fmla="*/ 2147483647 w 3652"/>
              <a:gd name="T47" fmla="*/ 2147483647 h 4398"/>
              <a:gd name="T48" fmla="*/ 2147483647 w 3652"/>
              <a:gd name="T49" fmla="*/ 2147483647 h 4398"/>
              <a:gd name="T50" fmla="*/ 2147483647 w 3652"/>
              <a:gd name="T51" fmla="*/ 2147483647 h 4398"/>
              <a:gd name="T52" fmla="*/ 2147483647 w 3652"/>
              <a:gd name="T53" fmla="*/ 2147483647 h 4398"/>
              <a:gd name="T54" fmla="*/ 2147483647 w 3652"/>
              <a:gd name="T55" fmla="*/ 2147483647 h 4398"/>
              <a:gd name="T56" fmla="*/ 2147483647 w 3652"/>
              <a:gd name="T57" fmla="*/ 2147483647 h 4398"/>
              <a:gd name="T58" fmla="*/ 2147483647 w 3652"/>
              <a:gd name="T59" fmla="*/ 2147483647 h 4398"/>
              <a:gd name="T60" fmla="*/ 2147483647 w 3652"/>
              <a:gd name="T61" fmla="*/ 2147483647 h 4398"/>
              <a:gd name="T62" fmla="*/ 2147483647 w 3652"/>
              <a:gd name="T63" fmla="*/ 2147483647 h 4398"/>
              <a:gd name="T64" fmla="*/ 2147483647 w 3652"/>
              <a:gd name="T65" fmla="*/ 2147483647 h 4398"/>
              <a:gd name="T66" fmla="*/ 2147483647 w 3652"/>
              <a:gd name="T67" fmla="*/ 2147483647 h 4398"/>
              <a:gd name="T68" fmla="*/ 2147483647 w 3652"/>
              <a:gd name="T69" fmla="*/ 2147483647 h 4398"/>
              <a:gd name="T70" fmla="*/ 2147483647 w 3652"/>
              <a:gd name="T71" fmla="*/ 2147483647 h 4398"/>
              <a:gd name="T72" fmla="*/ 2147483647 w 3652"/>
              <a:gd name="T73" fmla="*/ 2147483647 h 4398"/>
              <a:gd name="T74" fmla="*/ 2147483647 w 3652"/>
              <a:gd name="T75" fmla="*/ 2147483647 h 4398"/>
              <a:gd name="T76" fmla="*/ 2147483647 w 3652"/>
              <a:gd name="T77" fmla="*/ 2147483647 h 4398"/>
              <a:gd name="T78" fmla="*/ 2147483647 w 3652"/>
              <a:gd name="T79" fmla="*/ 2147483647 h 4398"/>
              <a:gd name="T80" fmla="*/ 2147483647 w 3652"/>
              <a:gd name="T81" fmla="*/ 2147483647 h 4398"/>
              <a:gd name="T82" fmla="*/ 2147483647 w 3652"/>
              <a:gd name="T83" fmla="*/ 2147483647 h 4398"/>
              <a:gd name="T84" fmla="*/ 2147483647 w 3652"/>
              <a:gd name="T85" fmla="*/ 2147483647 h 4398"/>
              <a:gd name="T86" fmla="*/ 2147483647 w 3652"/>
              <a:gd name="T87" fmla="*/ 2147483647 h 4398"/>
              <a:gd name="T88" fmla="*/ 2147483647 w 3652"/>
              <a:gd name="T89" fmla="*/ 2147483647 h 4398"/>
              <a:gd name="T90" fmla="*/ 2147483647 w 3652"/>
              <a:gd name="T91" fmla="*/ 2147483647 h 4398"/>
              <a:gd name="T92" fmla="*/ 2147483647 w 3652"/>
              <a:gd name="T93" fmla="*/ 2147483647 h 4398"/>
              <a:gd name="T94" fmla="*/ 2147483647 w 3652"/>
              <a:gd name="T95" fmla="*/ 2147483647 h 4398"/>
              <a:gd name="T96" fmla="*/ 2147483647 w 3652"/>
              <a:gd name="T97" fmla="*/ 2147483647 h 4398"/>
              <a:gd name="T98" fmla="*/ 2147483647 w 3652"/>
              <a:gd name="T99" fmla="*/ 2147483647 h 4398"/>
              <a:gd name="T100" fmla="*/ 2147483647 w 3652"/>
              <a:gd name="T101" fmla="*/ 2147483647 h 4398"/>
              <a:gd name="T102" fmla="*/ 2147483647 w 3652"/>
              <a:gd name="T103" fmla="*/ 2147483647 h 4398"/>
              <a:gd name="T104" fmla="*/ 2147483647 w 3652"/>
              <a:gd name="T105" fmla="*/ 2147483647 h 4398"/>
              <a:gd name="T106" fmla="*/ 2147483647 w 3652"/>
              <a:gd name="T107" fmla="*/ 2147483647 h 4398"/>
              <a:gd name="T108" fmla="*/ 2147483647 w 3652"/>
              <a:gd name="T109" fmla="*/ 2147483647 h 4398"/>
              <a:gd name="T110" fmla="*/ 1000502161 w 3652"/>
              <a:gd name="T111" fmla="*/ 2147483647 h 4398"/>
              <a:gd name="T112" fmla="*/ 2147483647 w 3652"/>
              <a:gd name="T113" fmla="*/ 2147483647 h 4398"/>
              <a:gd name="T114" fmla="*/ 2147483647 w 3652"/>
              <a:gd name="T115" fmla="*/ 2147483647 h 439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652"/>
              <a:gd name="T175" fmla="*/ 0 h 4398"/>
              <a:gd name="T176" fmla="*/ 3652 w 3652"/>
              <a:gd name="T177" fmla="*/ 4398 h 439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652" h="4398">
                <a:moveTo>
                  <a:pt x="125" y="0"/>
                </a:moveTo>
                <a:lnTo>
                  <a:pt x="135" y="0"/>
                </a:lnTo>
                <a:lnTo>
                  <a:pt x="146" y="2"/>
                </a:lnTo>
                <a:lnTo>
                  <a:pt x="158" y="4"/>
                </a:lnTo>
                <a:lnTo>
                  <a:pt x="169" y="6"/>
                </a:lnTo>
                <a:lnTo>
                  <a:pt x="183" y="10"/>
                </a:lnTo>
                <a:lnTo>
                  <a:pt x="196" y="14"/>
                </a:lnTo>
                <a:lnTo>
                  <a:pt x="210" y="17"/>
                </a:lnTo>
                <a:lnTo>
                  <a:pt x="225" y="23"/>
                </a:lnTo>
                <a:lnTo>
                  <a:pt x="240" y="29"/>
                </a:lnTo>
                <a:lnTo>
                  <a:pt x="258" y="35"/>
                </a:lnTo>
                <a:lnTo>
                  <a:pt x="275" y="42"/>
                </a:lnTo>
                <a:lnTo>
                  <a:pt x="294" y="52"/>
                </a:lnTo>
                <a:lnTo>
                  <a:pt x="313" y="62"/>
                </a:lnTo>
                <a:lnTo>
                  <a:pt x="333" y="71"/>
                </a:lnTo>
                <a:lnTo>
                  <a:pt x="354" y="83"/>
                </a:lnTo>
                <a:lnTo>
                  <a:pt x="377" y="94"/>
                </a:lnTo>
                <a:lnTo>
                  <a:pt x="402" y="110"/>
                </a:lnTo>
                <a:lnTo>
                  <a:pt x="425" y="123"/>
                </a:lnTo>
                <a:lnTo>
                  <a:pt x="448" y="138"/>
                </a:lnTo>
                <a:lnTo>
                  <a:pt x="469" y="154"/>
                </a:lnTo>
                <a:lnTo>
                  <a:pt x="488" y="167"/>
                </a:lnTo>
                <a:lnTo>
                  <a:pt x="505" y="183"/>
                </a:lnTo>
                <a:lnTo>
                  <a:pt x="521" y="198"/>
                </a:lnTo>
                <a:lnTo>
                  <a:pt x="534" y="211"/>
                </a:lnTo>
                <a:lnTo>
                  <a:pt x="546" y="227"/>
                </a:lnTo>
                <a:lnTo>
                  <a:pt x="557" y="242"/>
                </a:lnTo>
                <a:lnTo>
                  <a:pt x="565" y="255"/>
                </a:lnTo>
                <a:lnTo>
                  <a:pt x="573" y="271"/>
                </a:lnTo>
                <a:lnTo>
                  <a:pt x="578" y="286"/>
                </a:lnTo>
                <a:lnTo>
                  <a:pt x="582" y="300"/>
                </a:lnTo>
                <a:lnTo>
                  <a:pt x="586" y="315"/>
                </a:lnTo>
                <a:lnTo>
                  <a:pt x="586" y="330"/>
                </a:lnTo>
                <a:lnTo>
                  <a:pt x="586" y="340"/>
                </a:lnTo>
                <a:lnTo>
                  <a:pt x="586" y="353"/>
                </a:lnTo>
                <a:lnTo>
                  <a:pt x="584" y="367"/>
                </a:lnTo>
                <a:lnTo>
                  <a:pt x="582" y="382"/>
                </a:lnTo>
                <a:lnTo>
                  <a:pt x="580" y="399"/>
                </a:lnTo>
                <a:lnTo>
                  <a:pt x="578" y="417"/>
                </a:lnTo>
                <a:lnTo>
                  <a:pt x="576" y="436"/>
                </a:lnTo>
                <a:lnTo>
                  <a:pt x="574" y="457"/>
                </a:lnTo>
                <a:lnTo>
                  <a:pt x="569" y="490"/>
                </a:lnTo>
                <a:lnTo>
                  <a:pt x="563" y="520"/>
                </a:lnTo>
                <a:lnTo>
                  <a:pt x="557" y="553"/>
                </a:lnTo>
                <a:lnTo>
                  <a:pt x="553" y="586"/>
                </a:lnTo>
                <a:lnTo>
                  <a:pt x="548" y="620"/>
                </a:lnTo>
                <a:lnTo>
                  <a:pt x="544" y="655"/>
                </a:lnTo>
                <a:lnTo>
                  <a:pt x="540" y="689"/>
                </a:lnTo>
                <a:lnTo>
                  <a:pt x="536" y="726"/>
                </a:lnTo>
                <a:lnTo>
                  <a:pt x="534" y="762"/>
                </a:lnTo>
                <a:lnTo>
                  <a:pt x="530" y="799"/>
                </a:lnTo>
                <a:lnTo>
                  <a:pt x="528" y="837"/>
                </a:lnTo>
                <a:lnTo>
                  <a:pt x="526" y="876"/>
                </a:lnTo>
                <a:lnTo>
                  <a:pt x="525" y="914"/>
                </a:lnTo>
                <a:lnTo>
                  <a:pt x="525" y="954"/>
                </a:lnTo>
                <a:lnTo>
                  <a:pt x="525" y="995"/>
                </a:lnTo>
                <a:lnTo>
                  <a:pt x="525" y="1037"/>
                </a:lnTo>
                <a:lnTo>
                  <a:pt x="534" y="2429"/>
                </a:lnTo>
                <a:lnTo>
                  <a:pt x="534" y="2492"/>
                </a:lnTo>
                <a:lnTo>
                  <a:pt x="534" y="2559"/>
                </a:lnTo>
                <a:lnTo>
                  <a:pt x="536" y="2626"/>
                </a:lnTo>
                <a:lnTo>
                  <a:pt x="536" y="2697"/>
                </a:lnTo>
                <a:lnTo>
                  <a:pt x="536" y="2772"/>
                </a:lnTo>
                <a:lnTo>
                  <a:pt x="538" y="2849"/>
                </a:lnTo>
                <a:lnTo>
                  <a:pt x="538" y="2926"/>
                </a:lnTo>
                <a:lnTo>
                  <a:pt x="540" y="3008"/>
                </a:lnTo>
                <a:lnTo>
                  <a:pt x="540" y="3091"/>
                </a:lnTo>
                <a:lnTo>
                  <a:pt x="542" y="3177"/>
                </a:lnTo>
                <a:lnTo>
                  <a:pt x="544" y="3265"/>
                </a:lnTo>
                <a:lnTo>
                  <a:pt x="544" y="3358"/>
                </a:lnTo>
                <a:lnTo>
                  <a:pt x="546" y="3452"/>
                </a:lnTo>
                <a:lnTo>
                  <a:pt x="548" y="3548"/>
                </a:lnTo>
                <a:lnTo>
                  <a:pt x="549" y="3647"/>
                </a:lnTo>
                <a:lnTo>
                  <a:pt x="551" y="3749"/>
                </a:lnTo>
                <a:lnTo>
                  <a:pt x="551" y="3763"/>
                </a:lnTo>
                <a:lnTo>
                  <a:pt x="553" y="3776"/>
                </a:lnTo>
                <a:lnTo>
                  <a:pt x="555" y="3788"/>
                </a:lnTo>
                <a:lnTo>
                  <a:pt x="557" y="3799"/>
                </a:lnTo>
                <a:lnTo>
                  <a:pt x="559" y="3809"/>
                </a:lnTo>
                <a:lnTo>
                  <a:pt x="561" y="3818"/>
                </a:lnTo>
                <a:lnTo>
                  <a:pt x="565" y="3828"/>
                </a:lnTo>
                <a:lnTo>
                  <a:pt x="571" y="3836"/>
                </a:lnTo>
                <a:lnTo>
                  <a:pt x="574" y="3841"/>
                </a:lnTo>
                <a:lnTo>
                  <a:pt x="580" y="3847"/>
                </a:lnTo>
                <a:lnTo>
                  <a:pt x="586" y="3851"/>
                </a:lnTo>
                <a:lnTo>
                  <a:pt x="594" y="3855"/>
                </a:lnTo>
                <a:lnTo>
                  <a:pt x="599" y="3859"/>
                </a:lnTo>
                <a:lnTo>
                  <a:pt x="609" y="3861"/>
                </a:lnTo>
                <a:lnTo>
                  <a:pt x="617" y="3862"/>
                </a:lnTo>
                <a:lnTo>
                  <a:pt x="626" y="3862"/>
                </a:lnTo>
                <a:lnTo>
                  <a:pt x="638" y="3862"/>
                </a:lnTo>
                <a:lnTo>
                  <a:pt x="651" y="3862"/>
                </a:lnTo>
                <a:lnTo>
                  <a:pt x="667" y="3861"/>
                </a:lnTo>
                <a:lnTo>
                  <a:pt x="686" y="3861"/>
                </a:lnTo>
                <a:lnTo>
                  <a:pt x="705" y="3859"/>
                </a:lnTo>
                <a:lnTo>
                  <a:pt x="726" y="3859"/>
                </a:lnTo>
                <a:lnTo>
                  <a:pt x="749" y="3857"/>
                </a:lnTo>
                <a:lnTo>
                  <a:pt x="772" y="3855"/>
                </a:lnTo>
                <a:lnTo>
                  <a:pt x="799" y="3853"/>
                </a:lnTo>
                <a:lnTo>
                  <a:pt x="828" y="3851"/>
                </a:lnTo>
                <a:lnTo>
                  <a:pt x="859" y="3847"/>
                </a:lnTo>
                <a:lnTo>
                  <a:pt x="889" y="3845"/>
                </a:lnTo>
                <a:lnTo>
                  <a:pt x="924" y="3841"/>
                </a:lnTo>
                <a:lnTo>
                  <a:pt x="958" y="3838"/>
                </a:lnTo>
                <a:lnTo>
                  <a:pt x="997" y="3836"/>
                </a:lnTo>
                <a:lnTo>
                  <a:pt x="1035" y="3832"/>
                </a:lnTo>
                <a:lnTo>
                  <a:pt x="1075" y="3826"/>
                </a:lnTo>
                <a:lnTo>
                  <a:pt x="1120" y="3822"/>
                </a:lnTo>
                <a:lnTo>
                  <a:pt x="1164" y="3818"/>
                </a:lnTo>
                <a:lnTo>
                  <a:pt x="1210" y="3813"/>
                </a:lnTo>
                <a:lnTo>
                  <a:pt x="1258" y="3809"/>
                </a:lnTo>
                <a:lnTo>
                  <a:pt x="1308" y="3803"/>
                </a:lnTo>
                <a:lnTo>
                  <a:pt x="1360" y="3797"/>
                </a:lnTo>
                <a:lnTo>
                  <a:pt x="1413" y="3791"/>
                </a:lnTo>
                <a:lnTo>
                  <a:pt x="1469" y="3784"/>
                </a:lnTo>
                <a:lnTo>
                  <a:pt x="1525" y="3778"/>
                </a:lnTo>
                <a:lnTo>
                  <a:pt x="1584" y="3772"/>
                </a:lnTo>
                <a:lnTo>
                  <a:pt x="1646" y="3765"/>
                </a:lnTo>
                <a:lnTo>
                  <a:pt x="1707" y="3757"/>
                </a:lnTo>
                <a:lnTo>
                  <a:pt x="1772" y="3749"/>
                </a:lnTo>
                <a:lnTo>
                  <a:pt x="1838" y="3742"/>
                </a:lnTo>
                <a:lnTo>
                  <a:pt x="1907" y="3734"/>
                </a:lnTo>
                <a:lnTo>
                  <a:pt x="1985" y="3724"/>
                </a:lnTo>
                <a:lnTo>
                  <a:pt x="2060" y="3717"/>
                </a:lnTo>
                <a:lnTo>
                  <a:pt x="2135" y="3709"/>
                </a:lnTo>
                <a:lnTo>
                  <a:pt x="2206" y="3701"/>
                </a:lnTo>
                <a:lnTo>
                  <a:pt x="2275" y="3694"/>
                </a:lnTo>
                <a:lnTo>
                  <a:pt x="2342" y="3686"/>
                </a:lnTo>
                <a:lnTo>
                  <a:pt x="2408" y="3680"/>
                </a:lnTo>
                <a:lnTo>
                  <a:pt x="2469" y="3672"/>
                </a:lnTo>
                <a:lnTo>
                  <a:pt x="2531" y="3667"/>
                </a:lnTo>
                <a:lnTo>
                  <a:pt x="2588" y="3661"/>
                </a:lnTo>
                <a:lnTo>
                  <a:pt x="2642" y="3655"/>
                </a:lnTo>
                <a:lnTo>
                  <a:pt x="2696" y="3649"/>
                </a:lnTo>
                <a:lnTo>
                  <a:pt x="2746" y="3644"/>
                </a:lnTo>
                <a:lnTo>
                  <a:pt x="2794" y="3640"/>
                </a:lnTo>
                <a:lnTo>
                  <a:pt x="2840" y="3636"/>
                </a:lnTo>
                <a:lnTo>
                  <a:pt x="2884" y="3630"/>
                </a:lnTo>
                <a:lnTo>
                  <a:pt x="2924" y="3626"/>
                </a:lnTo>
                <a:lnTo>
                  <a:pt x="2962" y="3623"/>
                </a:lnTo>
                <a:lnTo>
                  <a:pt x="2999" y="3619"/>
                </a:lnTo>
                <a:lnTo>
                  <a:pt x="3034" y="3617"/>
                </a:lnTo>
                <a:lnTo>
                  <a:pt x="3066" y="3613"/>
                </a:lnTo>
                <a:lnTo>
                  <a:pt x="3095" y="3611"/>
                </a:lnTo>
                <a:lnTo>
                  <a:pt x="3122" y="3609"/>
                </a:lnTo>
                <a:lnTo>
                  <a:pt x="3147" y="3607"/>
                </a:lnTo>
                <a:lnTo>
                  <a:pt x="3168" y="3605"/>
                </a:lnTo>
                <a:lnTo>
                  <a:pt x="3189" y="3603"/>
                </a:lnTo>
                <a:lnTo>
                  <a:pt x="3206" y="3601"/>
                </a:lnTo>
                <a:lnTo>
                  <a:pt x="3222" y="3601"/>
                </a:lnTo>
                <a:lnTo>
                  <a:pt x="3235" y="3599"/>
                </a:lnTo>
                <a:lnTo>
                  <a:pt x="3245" y="3599"/>
                </a:lnTo>
                <a:lnTo>
                  <a:pt x="3254" y="3599"/>
                </a:lnTo>
                <a:lnTo>
                  <a:pt x="3260" y="3599"/>
                </a:lnTo>
                <a:lnTo>
                  <a:pt x="3270" y="3599"/>
                </a:lnTo>
                <a:lnTo>
                  <a:pt x="3281" y="3601"/>
                </a:lnTo>
                <a:lnTo>
                  <a:pt x="3295" y="3603"/>
                </a:lnTo>
                <a:lnTo>
                  <a:pt x="3306" y="3607"/>
                </a:lnTo>
                <a:lnTo>
                  <a:pt x="3320" y="3611"/>
                </a:lnTo>
                <a:lnTo>
                  <a:pt x="3333" y="3617"/>
                </a:lnTo>
                <a:lnTo>
                  <a:pt x="3348" y="3623"/>
                </a:lnTo>
                <a:lnTo>
                  <a:pt x="3364" y="3630"/>
                </a:lnTo>
                <a:lnTo>
                  <a:pt x="3379" y="3638"/>
                </a:lnTo>
                <a:lnTo>
                  <a:pt x="3394" y="3647"/>
                </a:lnTo>
                <a:lnTo>
                  <a:pt x="3412" y="3659"/>
                </a:lnTo>
                <a:lnTo>
                  <a:pt x="3429" y="3671"/>
                </a:lnTo>
                <a:lnTo>
                  <a:pt x="3446" y="3682"/>
                </a:lnTo>
                <a:lnTo>
                  <a:pt x="3465" y="3695"/>
                </a:lnTo>
                <a:lnTo>
                  <a:pt x="3485" y="3711"/>
                </a:lnTo>
                <a:lnTo>
                  <a:pt x="3504" y="3726"/>
                </a:lnTo>
                <a:lnTo>
                  <a:pt x="3521" y="3743"/>
                </a:lnTo>
                <a:lnTo>
                  <a:pt x="3538" y="3761"/>
                </a:lnTo>
                <a:lnTo>
                  <a:pt x="3554" y="3778"/>
                </a:lnTo>
                <a:lnTo>
                  <a:pt x="3567" y="3793"/>
                </a:lnTo>
                <a:lnTo>
                  <a:pt x="3581" y="3811"/>
                </a:lnTo>
                <a:lnTo>
                  <a:pt x="3592" y="3826"/>
                </a:lnTo>
                <a:lnTo>
                  <a:pt x="3604" y="3839"/>
                </a:lnTo>
                <a:lnTo>
                  <a:pt x="3613" y="3855"/>
                </a:lnTo>
                <a:lnTo>
                  <a:pt x="3623" y="3868"/>
                </a:lnTo>
                <a:lnTo>
                  <a:pt x="3631" y="3882"/>
                </a:lnTo>
                <a:lnTo>
                  <a:pt x="3636" y="3895"/>
                </a:lnTo>
                <a:lnTo>
                  <a:pt x="3642" y="3909"/>
                </a:lnTo>
                <a:lnTo>
                  <a:pt x="3646" y="3920"/>
                </a:lnTo>
                <a:lnTo>
                  <a:pt x="3650" y="3933"/>
                </a:lnTo>
                <a:lnTo>
                  <a:pt x="3652" y="3945"/>
                </a:lnTo>
                <a:lnTo>
                  <a:pt x="3652" y="3955"/>
                </a:lnTo>
                <a:lnTo>
                  <a:pt x="3652" y="3974"/>
                </a:lnTo>
                <a:lnTo>
                  <a:pt x="3650" y="3991"/>
                </a:lnTo>
                <a:lnTo>
                  <a:pt x="3646" y="4006"/>
                </a:lnTo>
                <a:lnTo>
                  <a:pt x="3640" y="4022"/>
                </a:lnTo>
                <a:lnTo>
                  <a:pt x="3634" y="4035"/>
                </a:lnTo>
                <a:lnTo>
                  <a:pt x="3627" y="4047"/>
                </a:lnTo>
                <a:lnTo>
                  <a:pt x="3619" y="4058"/>
                </a:lnTo>
                <a:lnTo>
                  <a:pt x="3607" y="4068"/>
                </a:lnTo>
                <a:lnTo>
                  <a:pt x="3596" y="4077"/>
                </a:lnTo>
                <a:lnTo>
                  <a:pt x="3584" y="4085"/>
                </a:lnTo>
                <a:lnTo>
                  <a:pt x="3569" y="4091"/>
                </a:lnTo>
                <a:lnTo>
                  <a:pt x="3554" y="4097"/>
                </a:lnTo>
                <a:lnTo>
                  <a:pt x="3536" y="4101"/>
                </a:lnTo>
                <a:lnTo>
                  <a:pt x="3517" y="4102"/>
                </a:lnTo>
                <a:lnTo>
                  <a:pt x="3498" y="4104"/>
                </a:lnTo>
                <a:lnTo>
                  <a:pt x="3475" y="4106"/>
                </a:lnTo>
                <a:lnTo>
                  <a:pt x="3414" y="4101"/>
                </a:lnTo>
                <a:lnTo>
                  <a:pt x="3354" y="4097"/>
                </a:lnTo>
                <a:lnTo>
                  <a:pt x="3295" y="4093"/>
                </a:lnTo>
                <a:lnTo>
                  <a:pt x="3237" y="4091"/>
                </a:lnTo>
                <a:lnTo>
                  <a:pt x="3179" y="4087"/>
                </a:lnTo>
                <a:lnTo>
                  <a:pt x="3124" y="4083"/>
                </a:lnTo>
                <a:lnTo>
                  <a:pt x="3070" y="4079"/>
                </a:lnTo>
                <a:lnTo>
                  <a:pt x="3018" y="4077"/>
                </a:lnTo>
                <a:lnTo>
                  <a:pt x="2966" y="4074"/>
                </a:lnTo>
                <a:lnTo>
                  <a:pt x="2916" y="4072"/>
                </a:lnTo>
                <a:lnTo>
                  <a:pt x="2868" y="4068"/>
                </a:lnTo>
                <a:lnTo>
                  <a:pt x="2820" y="4066"/>
                </a:lnTo>
                <a:lnTo>
                  <a:pt x="2774" y="4064"/>
                </a:lnTo>
                <a:lnTo>
                  <a:pt x="2730" y="4060"/>
                </a:lnTo>
                <a:lnTo>
                  <a:pt x="2686" y="4058"/>
                </a:lnTo>
                <a:lnTo>
                  <a:pt x="2644" y="4056"/>
                </a:lnTo>
                <a:lnTo>
                  <a:pt x="2604" y="4054"/>
                </a:lnTo>
                <a:lnTo>
                  <a:pt x="2563" y="4053"/>
                </a:lnTo>
                <a:lnTo>
                  <a:pt x="2525" y="4051"/>
                </a:lnTo>
                <a:lnTo>
                  <a:pt x="2488" y="4051"/>
                </a:lnTo>
                <a:lnTo>
                  <a:pt x="2452" y="4049"/>
                </a:lnTo>
                <a:lnTo>
                  <a:pt x="2417" y="4047"/>
                </a:lnTo>
                <a:lnTo>
                  <a:pt x="2385" y="4047"/>
                </a:lnTo>
                <a:lnTo>
                  <a:pt x="2352" y="4045"/>
                </a:lnTo>
                <a:lnTo>
                  <a:pt x="2321" y="4045"/>
                </a:lnTo>
                <a:lnTo>
                  <a:pt x="2293" y="4043"/>
                </a:lnTo>
                <a:lnTo>
                  <a:pt x="2266" y="4043"/>
                </a:lnTo>
                <a:lnTo>
                  <a:pt x="2239" y="4043"/>
                </a:lnTo>
                <a:lnTo>
                  <a:pt x="2214" y="4041"/>
                </a:lnTo>
                <a:lnTo>
                  <a:pt x="2189" y="4041"/>
                </a:lnTo>
                <a:lnTo>
                  <a:pt x="2166" y="4041"/>
                </a:lnTo>
                <a:lnTo>
                  <a:pt x="2145" y="4041"/>
                </a:lnTo>
                <a:lnTo>
                  <a:pt x="2070" y="4041"/>
                </a:lnTo>
                <a:lnTo>
                  <a:pt x="1995" y="4043"/>
                </a:lnTo>
                <a:lnTo>
                  <a:pt x="1922" y="4045"/>
                </a:lnTo>
                <a:lnTo>
                  <a:pt x="1849" y="4047"/>
                </a:lnTo>
                <a:lnTo>
                  <a:pt x="1778" y="4049"/>
                </a:lnTo>
                <a:lnTo>
                  <a:pt x="1707" y="4053"/>
                </a:lnTo>
                <a:lnTo>
                  <a:pt x="1636" y="4058"/>
                </a:lnTo>
                <a:lnTo>
                  <a:pt x="1567" y="4062"/>
                </a:lnTo>
                <a:lnTo>
                  <a:pt x="1498" y="4070"/>
                </a:lnTo>
                <a:lnTo>
                  <a:pt x="1431" y="4076"/>
                </a:lnTo>
                <a:lnTo>
                  <a:pt x="1363" y="4083"/>
                </a:lnTo>
                <a:lnTo>
                  <a:pt x="1298" y="4091"/>
                </a:lnTo>
                <a:lnTo>
                  <a:pt x="1233" y="4101"/>
                </a:lnTo>
                <a:lnTo>
                  <a:pt x="1168" y="4110"/>
                </a:lnTo>
                <a:lnTo>
                  <a:pt x="1104" y="4122"/>
                </a:lnTo>
                <a:lnTo>
                  <a:pt x="1041" y="4133"/>
                </a:lnTo>
                <a:lnTo>
                  <a:pt x="1004" y="4139"/>
                </a:lnTo>
                <a:lnTo>
                  <a:pt x="970" y="4143"/>
                </a:lnTo>
                <a:lnTo>
                  <a:pt x="937" y="4148"/>
                </a:lnTo>
                <a:lnTo>
                  <a:pt x="905" y="4156"/>
                </a:lnTo>
                <a:lnTo>
                  <a:pt x="872" y="4162"/>
                </a:lnTo>
                <a:lnTo>
                  <a:pt x="843" y="4170"/>
                </a:lnTo>
                <a:lnTo>
                  <a:pt x="812" y="4177"/>
                </a:lnTo>
                <a:lnTo>
                  <a:pt x="786" y="4187"/>
                </a:lnTo>
                <a:lnTo>
                  <a:pt x="757" y="4196"/>
                </a:lnTo>
                <a:lnTo>
                  <a:pt x="732" y="4208"/>
                </a:lnTo>
                <a:lnTo>
                  <a:pt x="707" y="4218"/>
                </a:lnTo>
                <a:lnTo>
                  <a:pt x="682" y="4229"/>
                </a:lnTo>
                <a:lnTo>
                  <a:pt x="659" y="4243"/>
                </a:lnTo>
                <a:lnTo>
                  <a:pt x="638" y="4256"/>
                </a:lnTo>
                <a:lnTo>
                  <a:pt x="617" y="4269"/>
                </a:lnTo>
                <a:lnTo>
                  <a:pt x="597" y="4285"/>
                </a:lnTo>
                <a:lnTo>
                  <a:pt x="578" y="4298"/>
                </a:lnTo>
                <a:lnTo>
                  <a:pt x="561" y="4312"/>
                </a:lnTo>
                <a:lnTo>
                  <a:pt x="544" y="4323"/>
                </a:lnTo>
                <a:lnTo>
                  <a:pt x="526" y="4335"/>
                </a:lnTo>
                <a:lnTo>
                  <a:pt x="509" y="4346"/>
                </a:lnTo>
                <a:lnTo>
                  <a:pt x="494" y="4354"/>
                </a:lnTo>
                <a:lnTo>
                  <a:pt x="478" y="4363"/>
                </a:lnTo>
                <a:lnTo>
                  <a:pt x="465" y="4371"/>
                </a:lnTo>
                <a:lnTo>
                  <a:pt x="452" y="4377"/>
                </a:lnTo>
                <a:lnTo>
                  <a:pt x="438" y="4383"/>
                </a:lnTo>
                <a:lnTo>
                  <a:pt x="425" y="4387"/>
                </a:lnTo>
                <a:lnTo>
                  <a:pt x="413" y="4390"/>
                </a:lnTo>
                <a:lnTo>
                  <a:pt x="402" y="4394"/>
                </a:lnTo>
                <a:lnTo>
                  <a:pt x="390" y="4396"/>
                </a:lnTo>
                <a:lnTo>
                  <a:pt x="381" y="4398"/>
                </a:lnTo>
                <a:lnTo>
                  <a:pt x="371" y="4398"/>
                </a:lnTo>
                <a:lnTo>
                  <a:pt x="361" y="4396"/>
                </a:lnTo>
                <a:lnTo>
                  <a:pt x="350" y="4396"/>
                </a:lnTo>
                <a:lnTo>
                  <a:pt x="340" y="4392"/>
                </a:lnTo>
                <a:lnTo>
                  <a:pt x="331" y="4388"/>
                </a:lnTo>
                <a:lnTo>
                  <a:pt x="321" y="4383"/>
                </a:lnTo>
                <a:lnTo>
                  <a:pt x="311" y="4377"/>
                </a:lnTo>
                <a:lnTo>
                  <a:pt x="302" y="4369"/>
                </a:lnTo>
                <a:lnTo>
                  <a:pt x="292" y="4360"/>
                </a:lnTo>
                <a:lnTo>
                  <a:pt x="283" y="4350"/>
                </a:lnTo>
                <a:lnTo>
                  <a:pt x="273" y="4339"/>
                </a:lnTo>
                <a:lnTo>
                  <a:pt x="263" y="4327"/>
                </a:lnTo>
                <a:lnTo>
                  <a:pt x="254" y="4314"/>
                </a:lnTo>
                <a:lnTo>
                  <a:pt x="244" y="4298"/>
                </a:lnTo>
                <a:lnTo>
                  <a:pt x="235" y="4283"/>
                </a:lnTo>
                <a:lnTo>
                  <a:pt x="225" y="4266"/>
                </a:lnTo>
                <a:lnTo>
                  <a:pt x="217" y="4248"/>
                </a:lnTo>
                <a:lnTo>
                  <a:pt x="206" y="4227"/>
                </a:lnTo>
                <a:lnTo>
                  <a:pt x="194" y="4206"/>
                </a:lnTo>
                <a:lnTo>
                  <a:pt x="185" y="4187"/>
                </a:lnTo>
                <a:lnTo>
                  <a:pt x="177" y="4168"/>
                </a:lnTo>
                <a:lnTo>
                  <a:pt x="167" y="4148"/>
                </a:lnTo>
                <a:lnTo>
                  <a:pt x="160" y="4131"/>
                </a:lnTo>
                <a:lnTo>
                  <a:pt x="154" y="4114"/>
                </a:lnTo>
                <a:lnTo>
                  <a:pt x="148" y="4099"/>
                </a:lnTo>
                <a:lnTo>
                  <a:pt x="143" y="4081"/>
                </a:lnTo>
                <a:lnTo>
                  <a:pt x="139" y="4068"/>
                </a:lnTo>
                <a:lnTo>
                  <a:pt x="135" y="4053"/>
                </a:lnTo>
                <a:lnTo>
                  <a:pt x="131" y="4039"/>
                </a:lnTo>
                <a:lnTo>
                  <a:pt x="129" y="4026"/>
                </a:lnTo>
                <a:lnTo>
                  <a:pt x="127" y="4014"/>
                </a:lnTo>
                <a:lnTo>
                  <a:pt x="125" y="4003"/>
                </a:lnTo>
                <a:lnTo>
                  <a:pt x="125" y="3991"/>
                </a:lnTo>
                <a:lnTo>
                  <a:pt x="125" y="3987"/>
                </a:lnTo>
                <a:lnTo>
                  <a:pt x="125" y="3980"/>
                </a:lnTo>
                <a:lnTo>
                  <a:pt x="127" y="3974"/>
                </a:lnTo>
                <a:lnTo>
                  <a:pt x="127" y="3964"/>
                </a:lnTo>
                <a:lnTo>
                  <a:pt x="129" y="3955"/>
                </a:lnTo>
                <a:lnTo>
                  <a:pt x="131" y="3943"/>
                </a:lnTo>
                <a:lnTo>
                  <a:pt x="133" y="3930"/>
                </a:lnTo>
                <a:lnTo>
                  <a:pt x="135" y="3916"/>
                </a:lnTo>
                <a:lnTo>
                  <a:pt x="137" y="3901"/>
                </a:lnTo>
                <a:lnTo>
                  <a:pt x="141" y="3884"/>
                </a:lnTo>
                <a:lnTo>
                  <a:pt x="144" y="3866"/>
                </a:lnTo>
                <a:lnTo>
                  <a:pt x="146" y="3847"/>
                </a:lnTo>
                <a:lnTo>
                  <a:pt x="150" y="3826"/>
                </a:lnTo>
                <a:lnTo>
                  <a:pt x="156" y="3803"/>
                </a:lnTo>
                <a:lnTo>
                  <a:pt x="160" y="3780"/>
                </a:lnTo>
                <a:lnTo>
                  <a:pt x="166" y="3755"/>
                </a:lnTo>
                <a:lnTo>
                  <a:pt x="175" y="3699"/>
                </a:lnTo>
                <a:lnTo>
                  <a:pt x="185" y="3644"/>
                </a:lnTo>
                <a:lnTo>
                  <a:pt x="194" y="3590"/>
                </a:lnTo>
                <a:lnTo>
                  <a:pt x="202" y="3536"/>
                </a:lnTo>
                <a:lnTo>
                  <a:pt x="210" y="3484"/>
                </a:lnTo>
                <a:lnTo>
                  <a:pt x="215" y="3432"/>
                </a:lnTo>
                <a:lnTo>
                  <a:pt x="219" y="3383"/>
                </a:lnTo>
                <a:lnTo>
                  <a:pt x="223" y="3335"/>
                </a:lnTo>
                <a:lnTo>
                  <a:pt x="223" y="3281"/>
                </a:lnTo>
                <a:lnTo>
                  <a:pt x="225" y="3225"/>
                </a:lnTo>
                <a:lnTo>
                  <a:pt x="225" y="3169"/>
                </a:lnTo>
                <a:lnTo>
                  <a:pt x="227" y="3112"/>
                </a:lnTo>
                <a:lnTo>
                  <a:pt x="227" y="3054"/>
                </a:lnTo>
                <a:lnTo>
                  <a:pt x="229" y="2995"/>
                </a:lnTo>
                <a:lnTo>
                  <a:pt x="229" y="2933"/>
                </a:lnTo>
                <a:lnTo>
                  <a:pt x="229" y="2872"/>
                </a:lnTo>
                <a:lnTo>
                  <a:pt x="231" y="2811"/>
                </a:lnTo>
                <a:lnTo>
                  <a:pt x="231" y="2747"/>
                </a:lnTo>
                <a:lnTo>
                  <a:pt x="231" y="2682"/>
                </a:lnTo>
                <a:lnTo>
                  <a:pt x="233" y="2617"/>
                </a:lnTo>
                <a:lnTo>
                  <a:pt x="233" y="2549"/>
                </a:lnTo>
                <a:lnTo>
                  <a:pt x="233" y="2482"/>
                </a:lnTo>
                <a:lnTo>
                  <a:pt x="233" y="2413"/>
                </a:lnTo>
                <a:lnTo>
                  <a:pt x="233" y="2342"/>
                </a:lnTo>
                <a:lnTo>
                  <a:pt x="233" y="2225"/>
                </a:lnTo>
                <a:lnTo>
                  <a:pt x="233" y="2112"/>
                </a:lnTo>
                <a:lnTo>
                  <a:pt x="231" y="2000"/>
                </a:lnTo>
                <a:lnTo>
                  <a:pt x="229" y="1891"/>
                </a:lnTo>
                <a:lnTo>
                  <a:pt x="227" y="1784"/>
                </a:lnTo>
                <a:lnTo>
                  <a:pt x="223" y="1680"/>
                </a:lnTo>
                <a:lnTo>
                  <a:pt x="219" y="1578"/>
                </a:lnTo>
                <a:lnTo>
                  <a:pt x="215" y="1480"/>
                </a:lnTo>
                <a:lnTo>
                  <a:pt x="210" y="1382"/>
                </a:lnTo>
                <a:lnTo>
                  <a:pt x="204" y="1288"/>
                </a:lnTo>
                <a:lnTo>
                  <a:pt x="198" y="1196"/>
                </a:lnTo>
                <a:lnTo>
                  <a:pt x="192" y="1106"/>
                </a:lnTo>
                <a:lnTo>
                  <a:pt x="185" y="1019"/>
                </a:lnTo>
                <a:lnTo>
                  <a:pt x="177" y="935"/>
                </a:lnTo>
                <a:lnTo>
                  <a:pt x="169" y="852"/>
                </a:lnTo>
                <a:lnTo>
                  <a:pt x="160" y="772"/>
                </a:lnTo>
                <a:lnTo>
                  <a:pt x="156" y="732"/>
                </a:lnTo>
                <a:lnTo>
                  <a:pt x="152" y="691"/>
                </a:lnTo>
                <a:lnTo>
                  <a:pt x="148" y="653"/>
                </a:lnTo>
                <a:lnTo>
                  <a:pt x="143" y="614"/>
                </a:lnTo>
                <a:lnTo>
                  <a:pt x="137" y="578"/>
                </a:lnTo>
                <a:lnTo>
                  <a:pt x="131" y="542"/>
                </a:lnTo>
                <a:lnTo>
                  <a:pt x="123" y="507"/>
                </a:lnTo>
                <a:lnTo>
                  <a:pt x="116" y="474"/>
                </a:lnTo>
                <a:lnTo>
                  <a:pt x="108" y="442"/>
                </a:lnTo>
                <a:lnTo>
                  <a:pt x="98" y="411"/>
                </a:lnTo>
                <a:lnTo>
                  <a:pt x="91" y="380"/>
                </a:lnTo>
                <a:lnTo>
                  <a:pt x="79" y="351"/>
                </a:lnTo>
                <a:lnTo>
                  <a:pt x="70" y="325"/>
                </a:lnTo>
                <a:lnTo>
                  <a:pt x="58" y="300"/>
                </a:lnTo>
                <a:lnTo>
                  <a:pt x="47" y="275"/>
                </a:lnTo>
                <a:lnTo>
                  <a:pt x="35" y="252"/>
                </a:lnTo>
                <a:lnTo>
                  <a:pt x="25" y="231"/>
                </a:lnTo>
                <a:lnTo>
                  <a:pt x="20" y="211"/>
                </a:lnTo>
                <a:lnTo>
                  <a:pt x="14" y="192"/>
                </a:lnTo>
                <a:lnTo>
                  <a:pt x="8" y="175"/>
                </a:lnTo>
                <a:lnTo>
                  <a:pt x="4" y="160"/>
                </a:lnTo>
                <a:lnTo>
                  <a:pt x="2" y="146"/>
                </a:lnTo>
                <a:lnTo>
                  <a:pt x="0" y="133"/>
                </a:lnTo>
                <a:lnTo>
                  <a:pt x="0" y="123"/>
                </a:lnTo>
                <a:lnTo>
                  <a:pt x="0" y="108"/>
                </a:lnTo>
                <a:lnTo>
                  <a:pt x="2" y="94"/>
                </a:lnTo>
                <a:lnTo>
                  <a:pt x="4" y="81"/>
                </a:lnTo>
                <a:lnTo>
                  <a:pt x="8" y="69"/>
                </a:lnTo>
                <a:lnTo>
                  <a:pt x="12" y="60"/>
                </a:lnTo>
                <a:lnTo>
                  <a:pt x="18" y="48"/>
                </a:lnTo>
                <a:lnTo>
                  <a:pt x="23" y="40"/>
                </a:lnTo>
                <a:lnTo>
                  <a:pt x="31" y="33"/>
                </a:lnTo>
                <a:lnTo>
                  <a:pt x="39" y="25"/>
                </a:lnTo>
                <a:lnTo>
                  <a:pt x="48" y="17"/>
                </a:lnTo>
                <a:lnTo>
                  <a:pt x="58" y="14"/>
                </a:lnTo>
                <a:lnTo>
                  <a:pt x="70" y="8"/>
                </a:lnTo>
                <a:lnTo>
                  <a:pt x="81" y="6"/>
                </a:lnTo>
                <a:lnTo>
                  <a:pt x="95" y="2"/>
                </a:lnTo>
                <a:lnTo>
                  <a:pt x="110" y="2"/>
                </a:lnTo>
                <a:lnTo>
                  <a:pt x="125" y="0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4173" y="4419600"/>
            <a:ext cx="234315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過世</a:t>
            </a:r>
            <a:r>
              <a:rPr lang="en-US" altLang="zh-TW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去世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939092"/>
            <a:ext cx="13716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前世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2895600"/>
            <a:ext cx="13716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今世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13682" y="2939092"/>
            <a:ext cx="13716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來世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24400" y="4419599"/>
            <a:ext cx="234315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今生今世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05200" y="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6122172"/>
      </p:ext>
    </p:extLst>
  </p:cSld>
  <p:clrMapOvr>
    <a:masterClrMapping/>
  </p:clrMapOvr>
  <p:transition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15" grpId="0" animBg="1"/>
      <p:bldP spid="16" grpId="0" animBg="1"/>
      <p:bldP spid="17" grpId="0" animBg="1"/>
      <p:bldP spid="21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276600" y="1600200"/>
            <a:ext cx="2133600" cy="914400"/>
            <a:chOff x="2895600" y="2819400"/>
            <a:chExt cx="4114800" cy="1524000"/>
          </a:xfrm>
        </p:grpSpPr>
        <p:sp>
          <p:nvSpPr>
            <p:cNvPr id="11" name="Freeform 27"/>
            <p:cNvSpPr>
              <a:spLocks/>
            </p:cNvSpPr>
            <p:nvPr/>
          </p:nvSpPr>
          <p:spPr bwMode="auto">
            <a:xfrm>
              <a:off x="2895600" y="2819400"/>
              <a:ext cx="1642476" cy="1524000"/>
            </a:xfrm>
            <a:custGeom>
              <a:avLst/>
              <a:gdLst>
                <a:gd name="T0" fmla="*/ 2322 w 2714"/>
                <a:gd name="T1" fmla="*/ 2 h 3181"/>
                <a:gd name="T2" fmla="*/ 2357 w 2714"/>
                <a:gd name="T3" fmla="*/ 13 h 3181"/>
                <a:gd name="T4" fmla="*/ 2401 w 2714"/>
                <a:gd name="T5" fmla="*/ 32 h 3181"/>
                <a:gd name="T6" fmla="*/ 2451 w 2714"/>
                <a:gd name="T7" fmla="*/ 61 h 3181"/>
                <a:gd name="T8" fmla="*/ 2509 w 2714"/>
                <a:gd name="T9" fmla="*/ 107 h 3181"/>
                <a:gd name="T10" fmla="*/ 2562 w 2714"/>
                <a:gd name="T11" fmla="*/ 155 h 3181"/>
                <a:gd name="T12" fmla="*/ 2607 w 2714"/>
                <a:gd name="T13" fmla="*/ 201 h 3181"/>
                <a:gd name="T14" fmla="*/ 2643 w 2714"/>
                <a:gd name="T15" fmla="*/ 244 h 3181"/>
                <a:gd name="T16" fmla="*/ 2672 w 2714"/>
                <a:gd name="T17" fmla="*/ 284 h 3181"/>
                <a:gd name="T18" fmla="*/ 2693 w 2714"/>
                <a:gd name="T19" fmla="*/ 318 h 3181"/>
                <a:gd name="T20" fmla="*/ 2708 w 2714"/>
                <a:gd name="T21" fmla="*/ 353 h 3181"/>
                <a:gd name="T22" fmla="*/ 2714 w 2714"/>
                <a:gd name="T23" fmla="*/ 384 h 3181"/>
                <a:gd name="T24" fmla="*/ 2706 w 2714"/>
                <a:gd name="T25" fmla="*/ 424 h 3181"/>
                <a:gd name="T26" fmla="*/ 2674 w 2714"/>
                <a:gd name="T27" fmla="*/ 485 h 3181"/>
                <a:gd name="T28" fmla="*/ 2601 w 2714"/>
                <a:gd name="T29" fmla="*/ 604 h 3181"/>
                <a:gd name="T30" fmla="*/ 2507 w 2714"/>
                <a:gd name="T31" fmla="*/ 764 h 3181"/>
                <a:gd name="T32" fmla="*/ 2428 w 2714"/>
                <a:gd name="T33" fmla="*/ 900 h 3181"/>
                <a:gd name="T34" fmla="*/ 2299 w 2714"/>
                <a:gd name="T35" fmla="*/ 1107 h 3181"/>
                <a:gd name="T36" fmla="*/ 2146 w 2714"/>
                <a:gd name="T37" fmla="*/ 1340 h 3181"/>
                <a:gd name="T38" fmla="*/ 1967 w 2714"/>
                <a:gd name="T39" fmla="*/ 1601 h 3181"/>
                <a:gd name="T40" fmla="*/ 1839 w 2714"/>
                <a:gd name="T41" fmla="*/ 1783 h 3181"/>
                <a:gd name="T42" fmla="*/ 1716 w 2714"/>
                <a:gd name="T43" fmla="*/ 1940 h 3181"/>
                <a:gd name="T44" fmla="*/ 1589 w 2714"/>
                <a:gd name="T45" fmla="*/ 2088 h 3181"/>
                <a:gd name="T46" fmla="*/ 1459 w 2714"/>
                <a:gd name="T47" fmla="*/ 2228 h 3181"/>
                <a:gd name="T48" fmla="*/ 1328 w 2714"/>
                <a:gd name="T49" fmla="*/ 2361 h 3181"/>
                <a:gd name="T50" fmla="*/ 1196 w 2714"/>
                <a:gd name="T51" fmla="*/ 2484 h 3181"/>
                <a:gd name="T52" fmla="*/ 1061 w 2714"/>
                <a:gd name="T53" fmla="*/ 2601 h 3181"/>
                <a:gd name="T54" fmla="*/ 892 w 2714"/>
                <a:gd name="T55" fmla="*/ 2733 h 3181"/>
                <a:gd name="T56" fmla="*/ 721 w 2714"/>
                <a:gd name="T57" fmla="*/ 2856 h 3181"/>
                <a:gd name="T58" fmla="*/ 593 w 2714"/>
                <a:gd name="T59" fmla="*/ 2941 h 3181"/>
                <a:gd name="T60" fmla="*/ 476 w 2714"/>
                <a:gd name="T61" fmla="*/ 3012 h 3181"/>
                <a:gd name="T62" fmla="*/ 370 w 2714"/>
                <a:gd name="T63" fmla="*/ 3071 h 3181"/>
                <a:gd name="T64" fmla="*/ 276 w 2714"/>
                <a:gd name="T65" fmla="*/ 3117 h 3181"/>
                <a:gd name="T66" fmla="*/ 194 w 2714"/>
                <a:gd name="T67" fmla="*/ 3150 h 3181"/>
                <a:gd name="T68" fmla="*/ 123 w 2714"/>
                <a:gd name="T69" fmla="*/ 3171 h 3181"/>
                <a:gd name="T70" fmla="*/ 63 w 2714"/>
                <a:gd name="T71" fmla="*/ 3181 h 3181"/>
                <a:gd name="T72" fmla="*/ 19 w 2714"/>
                <a:gd name="T73" fmla="*/ 3177 h 3181"/>
                <a:gd name="T74" fmla="*/ 0 w 2714"/>
                <a:gd name="T75" fmla="*/ 3158 h 3181"/>
                <a:gd name="T76" fmla="*/ 2 w 2714"/>
                <a:gd name="T77" fmla="*/ 3142 h 3181"/>
                <a:gd name="T78" fmla="*/ 11 w 2714"/>
                <a:gd name="T79" fmla="*/ 3127 h 3181"/>
                <a:gd name="T80" fmla="*/ 48 w 2714"/>
                <a:gd name="T81" fmla="*/ 3092 h 3181"/>
                <a:gd name="T82" fmla="*/ 161 w 2714"/>
                <a:gd name="T83" fmla="*/ 3012 h 3181"/>
                <a:gd name="T84" fmla="*/ 295 w 2714"/>
                <a:gd name="T85" fmla="*/ 2910 h 3181"/>
                <a:gd name="T86" fmla="*/ 437 w 2714"/>
                <a:gd name="T87" fmla="*/ 2795 h 3181"/>
                <a:gd name="T88" fmla="*/ 581 w 2714"/>
                <a:gd name="T89" fmla="*/ 2664 h 3181"/>
                <a:gd name="T90" fmla="*/ 731 w 2714"/>
                <a:gd name="T91" fmla="*/ 2522 h 3181"/>
                <a:gd name="T92" fmla="*/ 885 w 2714"/>
                <a:gd name="T93" fmla="*/ 2365 h 3181"/>
                <a:gd name="T94" fmla="*/ 1044 w 2714"/>
                <a:gd name="T95" fmla="*/ 2192 h 3181"/>
                <a:gd name="T96" fmla="*/ 1205 w 2714"/>
                <a:gd name="T97" fmla="*/ 2006 h 3181"/>
                <a:gd name="T98" fmla="*/ 1430 w 2714"/>
                <a:gd name="T99" fmla="*/ 1737 h 3181"/>
                <a:gd name="T100" fmla="*/ 1654 w 2714"/>
                <a:gd name="T101" fmla="*/ 1443 h 3181"/>
                <a:gd name="T102" fmla="*/ 1856 w 2714"/>
                <a:gd name="T103" fmla="*/ 1144 h 3181"/>
                <a:gd name="T104" fmla="*/ 2033 w 2714"/>
                <a:gd name="T105" fmla="*/ 841 h 3181"/>
                <a:gd name="T106" fmla="*/ 2117 w 2714"/>
                <a:gd name="T107" fmla="*/ 668 h 3181"/>
                <a:gd name="T108" fmla="*/ 2161 w 2714"/>
                <a:gd name="T109" fmla="*/ 528 h 3181"/>
                <a:gd name="T110" fmla="*/ 2192 w 2714"/>
                <a:gd name="T111" fmla="*/ 378 h 3181"/>
                <a:gd name="T112" fmla="*/ 2205 w 2714"/>
                <a:gd name="T113" fmla="*/ 213 h 3181"/>
                <a:gd name="T114" fmla="*/ 2209 w 2714"/>
                <a:gd name="T115" fmla="*/ 111 h 3181"/>
                <a:gd name="T116" fmla="*/ 2225 w 2714"/>
                <a:gd name="T117" fmla="*/ 54 h 3181"/>
                <a:gd name="T118" fmla="*/ 2251 w 2714"/>
                <a:gd name="T119" fmla="*/ 15 h 3181"/>
                <a:gd name="T120" fmla="*/ 2292 w 2714"/>
                <a:gd name="T121" fmla="*/ 0 h 31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14"/>
                <a:gd name="T184" fmla="*/ 0 h 3181"/>
                <a:gd name="T185" fmla="*/ 2714 w 2714"/>
                <a:gd name="T186" fmla="*/ 3181 h 318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14" h="3181">
                  <a:moveTo>
                    <a:pt x="2303" y="0"/>
                  </a:moveTo>
                  <a:lnTo>
                    <a:pt x="2309" y="0"/>
                  </a:lnTo>
                  <a:lnTo>
                    <a:pt x="2315" y="0"/>
                  </a:lnTo>
                  <a:lnTo>
                    <a:pt x="2322" y="2"/>
                  </a:lnTo>
                  <a:lnTo>
                    <a:pt x="2330" y="4"/>
                  </a:lnTo>
                  <a:lnTo>
                    <a:pt x="2338" y="6"/>
                  </a:lnTo>
                  <a:lnTo>
                    <a:pt x="2347" y="9"/>
                  </a:lnTo>
                  <a:lnTo>
                    <a:pt x="2357" y="13"/>
                  </a:lnTo>
                  <a:lnTo>
                    <a:pt x="2367" y="17"/>
                  </a:lnTo>
                  <a:lnTo>
                    <a:pt x="2378" y="21"/>
                  </a:lnTo>
                  <a:lnTo>
                    <a:pt x="2388" y="27"/>
                  </a:lnTo>
                  <a:lnTo>
                    <a:pt x="2401" y="32"/>
                  </a:lnTo>
                  <a:lnTo>
                    <a:pt x="2413" y="38"/>
                  </a:lnTo>
                  <a:lnTo>
                    <a:pt x="2424" y="46"/>
                  </a:lnTo>
                  <a:lnTo>
                    <a:pt x="2438" y="54"/>
                  </a:lnTo>
                  <a:lnTo>
                    <a:pt x="2451" y="61"/>
                  </a:lnTo>
                  <a:lnTo>
                    <a:pt x="2465" y="69"/>
                  </a:lnTo>
                  <a:lnTo>
                    <a:pt x="2480" y="82"/>
                  </a:lnTo>
                  <a:lnTo>
                    <a:pt x="2495" y="94"/>
                  </a:lnTo>
                  <a:lnTo>
                    <a:pt x="2509" y="107"/>
                  </a:lnTo>
                  <a:lnTo>
                    <a:pt x="2524" y="119"/>
                  </a:lnTo>
                  <a:lnTo>
                    <a:pt x="2537" y="132"/>
                  </a:lnTo>
                  <a:lnTo>
                    <a:pt x="2549" y="144"/>
                  </a:lnTo>
                  <a:lnTo>
                    <a:pt x="2562" y="155"/>
                  </a:lnTo>
                  <a:lnTo>
                    <a:pt x="2574" y="167"/>
                  </a:lnTo>
                  <a:lnTo>
                    <a:pt x="2585" y="178"/>
                  </a:lnTo>
                  <a:lnTo>
                    <a:pt x="2597" y="190"/>
                  </a:lnTo>
                  <a:lnTo>
                    <a:pt x="2607" y="201"/>
                  </a:lnTo>
                  <a:lnTo>
                    <a:pt x="2616" y="213"/>
                  </a:lnTo>
                  <a:lnTo>
                    <a:pt x="2626" y="222"/>
                  </a:lnTo>
                  <a:lnTo>
                    <a:pt x="2635" y="234"/>
                  </a:lnTo>
                  <a:lnTo>
                    <a:pt x="2643" y="244"/>
                  </a:lnTo>
                  <a:lnTo>
                    <a:pt x="2651" y="253"/>
                  </a:lnTo>
                  <a:lnTo>
                    <a:pt x="2658" y="263"/>
                  </a:lnTo>
                  <a:lnTo>
                    <a:pt x="2666" y="274"/>
                  </a:lnTo>
                  <a:lnTo>
                    <a:pt x="2672" y="284"/>
                  </a:lnTo>
                  <a:lnTo>
                    <a:pt x="2680" y="292"/>
                  </a:lnTo>
                  <a:lnTo>
                    <a:pt x="2683" y="301"/>
                  </a:lnTo>
                  <a:lnTo>
                    <a:pt x="2689" y="311"/>
                  </a:lnTo>
                  <a:lnTo>
                    <a:pt x="2693" y="318"/>
                  </a:lnTo>
                  <a:lnTo>
                    <a:pt x="2699" y="328"/>
                  </a:lnTo>
                  <a:lnTo>
                    <a:pt x="2701" y="336"/>
                  </a:lnTo>
                  <a:lnTo>
                    <a:pt x="2705" y="345"/>
                  </a:lnTo>
                  <a:lnTo>
                    <a:pt x="2708" y="353"/>
                  </a:lnTo>
                  <a:lnTo>
                    <a:pt x="2710" y="361"/>
                  </a:lnTo>
                  <a:lnTo>
                    <a:pt x="2712" y="368"/>
                  </a:lnTo>
                  <a:lnTo>
                    <a:pt x="2712" y="376"/>
                  </a:lnTo>
                  <a:lnTo>
                    <a:pt x="2714" y="384"/>
                  </a:lnTo>
                  <a:lnTo>
                    <a:pt x="2714" y="391"/>
                  </a:lnTo>
                  <a:lnTo>
                    <a:pt x="2712" y="401"/>
                  </a:lnTo>
                  <a:lnTo>
                    <a:pt x="2710" y="412"/>
                  </a:lnTo>
                  <a:lnTo>
                    <a:pt x="2706" y="424"/>
                  </a:lnTo>
                  <a:lnTo>
                    <a:pt x="2701" y="437"/>
                  </a:lnTo>
                  <a:lnTo>
                    <a:pt x="2693" y="453"/>
                  </a:lnTo>
                  <a:lnTo>
                    <a:pt x="2683" y="468"/>
                  </a:lnTo>
                  <a:lnTo>
                    <a:pt x="2674" y="485"/>
                  </a:lnTo>
                  <a:lnTo>
                    <a:pt x="2662" y="505"/>
                  </a:lnTo>
                  <a:lnTo>
                    <a:pt x="2641" y="535"/>
                  </a:lnTo>
                  <a:lnTo>
                    <a:pt x="2622" y="570"/>
                  </a:lnTo>
                  <a:lnTo>
                    <a:pt x="2601" y="604"/>
                  </a:lnTo>
                  <a:lnTo>
                    <a:pt x="2578" y="641"/>
                  </a:lnTo>
                  <a:lnTo>
                    <a:pt x="2555" y="679"/>
                  </a:lnTo>
                  <a:lnTo>
                    <a:pt x="2532" y="720"/>
                  </a:lnTo>
                  <a:lnTo>
                    <a:pt x="2507" y="764"/>
                  </a:lnTo>
                  <a:lnTo>
                    <a:pt x="2495" y="785"/>
                  </a:lnTo>
                  <a:lnTo>
                    <a:pt x="2482" y="808"/>
                  </a:lnTo>
                  <a:lnTo>
                    <a:pt x="2457" y="854"/>
                  </a:lnTo>
                  <a:lnTo>
                    <a:pt x="2428" y="900"/>
                  </a:lnTo>
                  <a:lnTo>
                    <a:pt x="2397" y="950"/>
                  </a:lnTo>
                  <a:lnTo>
                    <a:pt x="2367" y="1000"/>
                  </a:lnTo>
                  <a:lnTo>
                    <a:pt x="2334" y="1054"/>
                  </a:lnTo>
                  <a:lnTo>
                    <a:pt x="2299" y="1107"/>
                  </a:lnTo>
                  <a:lnTo>
                    <a:pt x="2263" y="1163"/>
                  </a:lnTo>
                  <a:lnTo>
                    <a:pt x="2227" y="1219"/>
                  </a:lnTo>
                  <a:lnTo>
                    <a:pt x="2186" y="1278"/>
                  </a:lnTo>
                  <a:lnTo>
                    <a:pt x="2146" y="1340"/>
                  </a:lnTo>
                  <a:lnTo>
                    <a:pt x="2104" y="1401"/>
                  </a:lnTo>
                  <a:lnTo>
                    <a:pt x="2059" y="1466"/>
                  </a:lnTo>
                  <a:lnTo>
                    <a:pt x="2015" y="1532"/>
                  </a:lnTo>
                  <a:lnTo>
                    <a:pt x="1967" y="1601"/>
                  </a:lnTo>
                  <a:lnTo>
                    <a:pt x="1919" y="1670"/>
                  </a:lnTo>
                  <a:lnTo>
                    <a:pt x="1894" y="1706"/>
                  </a:lnTo>
                  <a:lnTo>
                    <a:pt x="1869" y="1743"/>
                  </a:lnTo>
                  <a:lnTo>
                    <a:pt x="1839" y="1783"/>
                  </a:lnTo>
                  <a:lnTo>
                    <a:pt x="1808" y="1823"/>
                  </a:lnTo>
                  <a:lnTo>
                    <a:pt x="1777" y="1862"/>
                  </a:lnTo>
                  <a:lnTo>
                    <a:pt x="1747" y="1902"/>
                  </a:lnTo>
                  <a:lnTo>
                    <a:pt x="1716" y="1940"/>
                  </a:lnTo>
                  <a:lnTo>
                    <a:pt x="1683" y="1979"/>
                  </a:lnTo>
                  <a:lnTo>
                    <a:pt x="1653" y="2015"/>
                  </a:lnTo>
                  <a:lnTo>
                    <a:pt x="1620" y="2052"/>
                  </a:lnTo>
                  <a:lnTo>
                    <a:pt x="1589" y="2088"/>
                  </a:lnTo>
                  <a:lnTo>
                    <a:pt x="1557" y="2125"/>
                  </a:lnTo>
                  <a:lnTo>
                    <a:pt x="1524" y="2159"/>
                  </a:lnTo>
                  <a:lnTo>
                    <a:pt x="1491" y="2196"/>
                  </a:lnTo>
                  <a:lnTo>
                    <a:pt x="1459" y="2228"/>
                  </a:lnTo>
                  <a:lnTo>
                    <a:pt x="1426" y="2263"/>
                  </a:lnTo>
                  <a:lnTo>
                    <a:pt x="1393" y="2296"/>
                  </a:lnTo>
                  <a:lnTo>
                    <a:pt x="1361" y="2328"/>
                  </a:lnTo>
                  <a:lnTo>
                    <a:pt x="1328" y="2361"/>
                  </a:lnTo>
                  <a:lnTo>
                    <a:pt x="1295" y="2394"/>
                  </a:lnTo>
                  <a:lnTo>
                    <a:pt x="1263" y="2424"/>
                  </a:lnTo>
                  <a:lnTo>
                    <a:pt x="1228" y="2455"/>
                  </a:lnTo>
                  <a:lnTo>
                    <a:pt x="1196" y="2484"/>
                  </a:lnTo>
                  <a:lnTo>
                    <a:pt x="1161" y="2514"/>
                  </a:lnTo>
                  <a:lnTo>
                    <a:pt x="1128" y="2543"/>
                  </a:lnTo>
                  <a:lnTo>
                    <a:pt x="1094" y="2572"/>
                  </a:lnTo>
                  <a:lnTo>
                    <a:pt x="1061" y="2601"/>
                  </a:lnTo>
                  <a:lnTo>
                    <a:pt x="1027" y="2628"/>
                  </a:lnTo>
                  <a:lnTo>
                    <a:pt x="994" y="2655"/>
                  </a:lnTo>
                  <a:lnTo>
                    <a:pt x="960" y="2681"/>
                  </a:lnTo>
                  <a:lnTo>
                    <a:pt x="892" y="2733"/>
                  </a:lnTo>
                  <a:lnTo>
                    <a:pt x="825" y="2783"/>
                  </a:lnTo>
                  <a:lnTo>
                    <a:pt x="789" y="2808"/>
                  </a:lnTo>
                  <a:lnTo>
                    <a:pt x="754" y="2833"/>
                  </a:lnTo>
                  <a:lnTo>
                    <a:pt x="721" y="2856"/>
                  </a:lnTo>
                  <a:lnTo>
                    <a:pt x="689" y="2877"/>
                  </a:lnTo>
                  <a:lnTo>
                    <a:pt x="656" y="2900"/>
                  </a:lnTo>
                  <a:lnTo>
                    <a:pt x="624" y="2920"/>
                  </a:lnTo>
                  <a:lnTo>
                    <a:pt x="593" y="2941"/>
                  </a:lnTo>
                  <a:lnTo>
                    <a:pt x="562" y="2960"/>
                  </a:lnTo>
                  <a:lnTo>
                    <a:pt x="533" y="2977"/>
                  </a:lnTo>
                  <a:lnTo>
                    <a:pt x="505" y="2994"/>
                  </a:lnTo>
                  <a:lnTo>
                    <a:pt x="476" y="3012"/>
                  </a:lnTo>
                  <a:lnTo>
                    <a:pt x="449" y="3027"/>
                  </a:lnTo>
                  <a:lnTo>
                    <a:pt x="422" y="3042"/>
                  </a:lnTo>
                  <a:lnTo>
                    <a:pt x="395" y="3058"/>
                  </a:lnTo>
                  <a:lnTo>
                    <a:pt x="370" y="3071"/>
                  </a:lnTo>
                  <a:lnTo>
                    <a:pt x="345" y="3083"/>
                  </a:lnTo>
                  <a:lnTo>
                    <a:pt x="322" y="3096"/>
                  </a:lnTo>
                  <a:lnTo>
                    <a:pt x="299" y="3106"/>
                  </a:lnTo>
                  <a:lnTo>
                    <a:pt x="276" y="3117"/>
                  </a:lnTo>
                  <a:lnTo>
                    <a:pt x="255" y="3127"/>
                  </a:lnTo>
                  <a:lnTo>
                    <a:pt x="234" y="3135"/>
                  </a:lnTo>
                  <a:lnTo>
                    <a:pt x="213" y="3144"/>
                  </a:lnTo>
                  <a:lnTo>
                    <a:pt x="194" y="3150"/>
                  </a:lnTo>
                  <a:lnTo>
                    <a:pt x="174" y="3158"/>
                  </a:lnTo>
                  <a:lnTo>
                    <a:pt x="157" y="3163"/>
                  </a:lnTo>
                  <a:lnTo>
                    <a:pt x="140" y="3167"/>
                  </a:lnTo>
                  <a:lnTo>
                    <a:pt x="123" y="3171"/>
                  </a:lnTo>
                  <a:lnTo>
                    <a:pt x="107" y="3175"/>
                  </a:lnTo>
                  <a:lnTo>
                    <a:pt x="92" y="3179"/>
                  </a:lnTo>
                  <a:lnTo>
                    <a:pt x="76" y="3181"/>
                  </a:lnTo>
                  <a:lnTo>
                    <a:pt x="63" y="3181"/>
                  </a:lnTo>
                  <a:lnTo>
                    <a:pt x="52" y="3181"/>
                  </a:lnTo>
                  <a:lnTo>
                    <a:pt x="38" y="3181"/>
                  </a:lnTo>
                  <a:lnTo>
                    <a:pt x="28" y="3179"/>
                  </a:lnTo>
                  <a:lnTo>
                    <a:pt x="19" y="3177"/>
                  </a:lnTo>
                  <a:lnTo>
                    <a:pt x="11" y="3173"/>
                  </a:lnTo>
                  <a:lnTo>
                    <a:pt x="5" y="3169"/>
                  </a:lnTo>
                  <a:lnTo>
                    <a:pt x="2" y="3163"/>
                  </a:lnTo>
                  <a:lnTo>
                    <a:pt x="0" y="3158"/>
                  </a:lnTo>
                  <a:lnTo>
                    <a:pt x="0" y="3150"/>
                  </a:lnTo>
                  <a:lnTo>
                    <a:pt x="0" y="3148"/>
                  </a:lnTo>
                  <a:lnTo>
                    <a:pt x="0" y="3144"/>
                  </a:lnTo>
                  <a:lnTo>
                    <a:pt x="2" y="3142"/>
                  </a:lnTo>
                  <a:lnTo>
                    <a:pt x="4" y="3138"/>
                  </a:lnTo>
                  <a:lnTo>
                    <a:pt x="5" y="3135"/>
                  </a:lnTo>
                  <a:lnTo>
                    <a:pt x="7" y="3131"/>
                  </a:lnTo>
                  <a:lnTo>
                    <a:pt x="11" y="3127"/>
                  </a:lnTo>
                  <a:lnTo>
                    <a:pt x="15" y="3123"/>
                  </a:lnTo>
                  <a:lnTo>
                    <a:pt x="25" y="3113"/>
                  </a:lnTo>
                  <a:lnTo>
                    <a:pt x="36" y="3104"/>
                  </a:lnTo>
                  <a:lnTo>
                    <a:pt x="48" y="3092"/>
                  </a:lnTo>
                  <a:lnTo>
                    <a:pt x="63" y="3081"/>
                  </a:lnTo>
                  <a:lnTo>
                    <a:pt x="96" y="3058"/>
                  </a:lnTo>
                  <a:lnTo>
                    <a:pt x="128" y="3035"/>
                  </a:lnTo>
                  <a:lnTo>
                    <a:pt x="161" y="3012"/>
                  </a:lnTo>
                  <a:lnTo>
                    <a:pt x="194" y="2987"/>
                  </a:lnTo>
                  <a:lnTo>
                    <a:pt x="228" y="2962"/>
                  </a:lnTo>
                  <a:lnTo>
                    <a:pt x="263" y="2937"/>
                  </a:lnTo>
                  <a:lnTo>
                    <a:pt x="295" y="2910"/>
                  </a:lnTo>
                  <a:lnTo>
                    <a:pt x="332" y="2881"/>
                  </a:lnTo>
                  <a:lnTo>
                    <a:pt x="366" y="2854"/>
                  </a:lnTo>
                  <a:lnTo>
                    <a:pt x="401" y="2824"/>
                  </a:lnTo>
                  <a:lnTo>
                    <a:pt x="437" y="2795"/>
                  </a:lnTo>
                  <a:lnTo>
                    <a:pt x="472" y="2762"/>
                  </a:lnTo>
                  <a:lnTo>
                    <a:pt x="508" y="2731"/>
                  </a:lnTo>
                  <a:lnTo>
                    <a:pt x="545" y="2699"/>
                  </a:lnTo>
                  <a:lnTo>
                    <a:pt x="581" y="2664"/>
                  </a:lnTo>
                  <a:lnTo>
                    <a:pt x="618" y="2630"/>
                  </a:lnTo>
                  <a:lnTo>
                    <a:pt x="656" y="2595"/>
                  </a:lnTo>
                  <a:lnTo>
                    <a:pt x="693" y="2559"/>
                  </a:lnTo>
                  <a:lnTo>
                    <a:pt x="731" y="2522"/>
                  </a:lnTo>
                  <a:lnTo>
                    <a:pt x="769" y="2484"/>
                  </a:lnTo>
                  <a:lnTo>
                    <a:pt x="808" y="2445"/>
                  </a:lnTo>
                  <a:lnTo>
                    <a:pt x="846" y="2405"/>
                  </a:lnTo>
                  <a:lnTo>
                    <a:pt x="885" y="2365"/>
                  </a:lnTo>
                  <a:lnTo>
                    <a:pt x="925" y="2323"/>
                  </a:lnTo>
                  <a:lnTo>
                    <a:pt x="963" y="2280"/>
                  </a:lnTo>
                  <a:lnTo>
                    <a:pt x="1004" y="2236"/>
                  </a:lnTo>
                  <a:lnTo>
                    <a:pt x="1044" y="2192"/>
                  </a:lnTo>
                  <a:lnTo>
                    <a:pt x="1084" y="2148"/>
                  </a:lnTo>
                  <a:lnTo>
                    <a:pt x="1125" y="2100"/>
                  </a:lnTo>
                  <a:lnTo>
                    <a:pt x="1165" y="2054"/>
                  </a:lnTo>
                  <a:lnTo>
                    <a:pt x="1205" y="2006"/>
                  </a:lnTo>
                  <a:lnTo>
                    <a:pt x="1246" y="1956"/>
                  </a:lnTo>
                  <a:lnTo>
                    <a:pt x="1309" y="1883"/>
                  </a:lnTo>
                  <a:lnTo>
                    <a:pt x="1370" y="1810"/>
                  </a:lnTo>
                  <a:lnTo>
                    <a:pt x="1430" y="1737"/>
                  </a:lnTo>
                  <a:lnTo>
                    <a:pt x="1487" y="1664"/>
                  </a:lnTo>
                  <a:lnTo>
                    <a:pt x="1545" y="1591"/>
                  </a:lnTo>
                  <a:lnTo>
                    <a:pt x="1601" y="1516"/>
                  </a:lnTo>
                  <a:lnTo>
                    <a:pt x="1654" y="1443"/>
                  </a:lnTo>
                  <a:lnTo>
                    <a:pt x="1706" y="1368"/>
                  </a:lnTo>
                  <a:lnTo>
                    <a:pt x="1758" y="1294"/>
                  </a:lnTo>
                  <a:lnTo>
                    <a:pt x="1808" y="1219"/>
                  </a:lnTo>
                  <a:lnTo>
                    <a:pt x="1856" y="1144"/>
                  </a:lnTo>
                  <a:lnTo>
                    <a:pt x="1902" y="1069"/>
                  </a:lnTo>
                  <a:lnTo>
                    <a:pt x="1946" y="992"/>
                  </a:lnTo>
                  <a:lnTo>
                    <a:pt x="1990" y="917"/>
                  </a:lnTo>
                  <a:lnTo>
                    <a:pt x="2033" y="841"/>
                  </a:lnTo>
                  <a:lnTo>
                    <a:pt x="2073" y="764"/>
                  </a:lnTo>
                  <a:lnTo>
                    <a:pt x="2088" y="731"/>
                  </a:lnTo>
                  <a:lnTo>
                    <a:pt x="2102" y="700"/>
                  </a:lnTo>
                  <a:lnTo>
                    <a:pt x="2117" y="668"/>
                  </a:lnTo>
                  <a:lnTo>
                    <a:pt x="2129" y="633"/>
                  </a:lnTo>
                  <a:lnTo>
                    <a:pt x="2140" y="599"/>
                  </a:lnTo>
                  <a:lnTo>
                    <a:pt x="2152" y="564"/>
                  </a:lnTo>
                  <a:lnTo>
                    <a:pt x="2161" y="528"/>
                  </a:lnTo>
                  <a:lnTo>
                    <a:pt x="2171" y="491"/>
                  </a:lnTo>
                  <a:lnTo>
                    <a:pt x="2179" y="455"/>
                  </a:lnTo>
                  <a:lnTo>
                    <a:pt x="2186" y="416"/>
                  </a:lnTo>
                  <a:lnTo>
                    <a:pt x="2192" y="378"/>
                  </a:lnTo>
                  <a:lnTo>
                    <a:pt x="2196" y="338"/>
                  </a:lnTo>
                  <a:lnTo>
                    <a:pt x="2200" y="297"/>
                  </a:lnTo>
                  <a:lnTo>
                    <a:pt x="2203" y="255"/>
                  </a:lnTo>
                  <a:lnTo>
                    <a:pt x="2205" y="213"/>
                  </a:lnTo>
                  <a:lnTo>
                    <a:pt x="2205" y="169"/>
                  </a:lnTo>
                  <a:lnTo>
                    <a:pt x="2205" y="149"/>
                  </a:lnTo>
                  <a:lnTo>
                    <a:pt x="2207" y="130"/>
                  </a:lnTo>
                  <a:lnTo>
                    <a:pt x="2209" y="111"/>
                  </a:lnTo>
                  <a:lnTo>
                    <a:pt x="2211" y="96"/>
                  </a:lnTo>
                  <a:lnTo>
                    <a:pt x="2215" y="80"/>
                  </a:lnTo>
                  <a:lnTo>
                    <a:pt x="2219" y="65"/>
                  </a:lnTo>
                  <a:lnTo>
                    <a:pt x="2225" y="54"/>
                  </a:lnTo>
                  <a:lnTo>
                    <a:pt x="2230" y="42"/>
                  </a:lnTo>
                  <a:lnTo>
                    <a:pt x="2236" y="32"/>
                  </a:lnTo>
                  <a:lnTo>
                    <a:pt x="2244" y="23"/>
                  </a:lnTo>
                  <a:lnTo>
                    <a:pt x="2251" y="15"/>
                  </a:lnTo>
                  <a:lnTo>
                    <a:pt x="2261" y="9"/>
                  </a:lnTo>
                  <a:lnTo>
                    <a:pt x="2271" y="6"/>
                  </a:lnTo>
                  <a:lnTo>
                    <a:pt x="2280" y="2"/>
                  </a:lnTo>
                  <a:lnTo>
                    <a:pt x="2292" y="0"/>
                  </a:lnTo>
                  <a:lnTo>
                    <a:pt x="230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8"/>
            <p:cNvSpPr>
              <a:spLocks/>
            </p:cNvSpPr>
            <p:nvPr/>
          </p:nvSpPr>
          <p:spPr bwMode="auto">
            <a:xfrm>
              <a:off x="4724400" y="2819400"/>
              <a:ext cx="2286000" cy="1219200"/>
            </a:xfrm>
            <a:custGeom>
              <a:avLst/>
              <a:gdLst>
                <a:gd name="T0" fmla="*/ 169 w 2935"/>
                <a:gd name="T1" fmla="*/ 6 h 2330"/>
                <a:gd name="T2" fmla="*/ 236 w 2935"/>
                <a:gd name="T3" fmla="*/ 29 h 2330"/>
                <a:gd name="T4" fmla="*/ 313 w 2935"/>
                <a:gd name="T5" fmla="*/ 69 h 2330"/>
                <a:gd name="T6" fmla="*/ 395 w 2935"/>
                <a:gd name="T7" fmla="*/ 129 h 2330"/>
                <a:gd name="T8" fmla="*/ 487 w 2935"/>
                <a:gd name="T9" fmla="*/ 205 h 2330"/>
                <a:gd name="T10" fmla="*/ 587 w 2935"/>
                <a:gd name="T11" fmla="*/ 301 h 2330"/>
                <a:gd name="T12" fmla="*/ 739 w 2935"/>
                <a:gd name="T13" fmla="*/ 466 h 2330"/>
                <a:gd name="T14" fmla="*/ 940 w 2935"/>
                <a:gd name="T15" fmla="*/ 695 h 2330"/>
                <a:gd name="T16" fmla="*/ 1129 w 2935"/>
                <a:gd name="T17" fmla="*/ 894 h 2330"/>
                <a:gd name="T18" fmla="*/ 1298 w 2935"/>
                <a:gd name="T19" fmla="*/ 1067 h 2330"/>
                <a:gd name="T20" fmla="*/ 1449 w 2935"/>
                <a:gd name="T21" fmla="*/ 1213 h 2330"/>
                <a:gd name="T22" fmla="*/ 1584 w 2935"/>
                <a:gd name="T23" fmla="*/ 1330 h 2330"/>
                <a:gd name="T24" fmla="*/ 1699 w 2935"/>
                <a:gd name="T25" fmla="*/ 1422 h 2330"/>
                <a:gd name="T26" fmla="*/ 1820 w 2935"/>
                <a:gd name="T27" fmla="*/ 1501 h 2330"/>
                <a:gd name="T28" fmla="*/ 1960 w 2935"/>
                <a:gd name="T29" fmla="*/ 1587 h 2330"/>
                <a:gd name="T30" fmla="*/ 2123 w 2935"/>
                <a:gd name="T31" fmla="*/ 1676 h 2330"/>
                <a:gd name="T32" fmla="*/ 2307 w 2935"/>
                <a:gd name="T33" fmla="*/ 1772 h 2330"/>
                <a:gd name="T34" fmla="*/ 2511 w 2935"/>
                <a:gd name="T35" fmla="*/ 1872 h 2330"/>
                <a:gd name="T36" fmla="*/ 2735 w 2935"/>
                <a:gd name="T37" fmla="*/ 1977 h 2330"/>
                <a:gd name="T38" fmla="*/ 2866 w 2935"/>
                <a:gd name="T39" fmla="*/ 2039 h 2330"/>
                <a:gd name="T40" fmla="*/ 2908 w 2935"/>
                <a:gd name="T41" fmla="*/ 2065 h 2330"/>
                <a:gd name="T42" fmla="*/ 2931 w 2935"/>
                <a:gd name="T43" fmla="*/ 2092 h 2330"/>
                <a:gd name="T44" fmla="*/ 2933 w 2935"/>
                <a:gd name="T45" fmla="*/ 2123 h 2330"/>
                <a:gd name="T46" fmla="*/ 2914 w 2935"/>
                <a:gd name="T47" fmla="*/ 2152 h 2330"/>
                <a:gd name="T48" fmla="*/ 2876 w 2935"/>
                <a:gd name="T49" fmla="*/ 2177 h 2330"/>
                <a:gd name="T50" fmla="*/ 2795 w 2935"/>
                <a:gd name="T51" fmla="*/ 2202 h 2330"/>
                <a:gd name="T52" fmla="*/ 2628 w 2935"/>
                <a:gd name="T53" fmla="*/ 2240 h 2330"/>
                <a:gd name="T54" fmla="*/ 2478 w 2935"/>
                <a:gd name="T55" fmla="*/ 2273 h 2330"/>
                <a:gd name="T56" fmla="*/ 2346 w 2935"/>
                <a:gd name="T57" fmla="*/ 2298 h 2330"/>
                <a:gd name="T58" fmla="*/ 2231 w 2935"/>
                <a:gd name="T59" fmla="*/ 2315 h 2330"/>
                <a:gd name="T60" fmla="*/ 2133 w 2935"/>
                <a:gd name="T61" fmla="*/ 2327 h 2330"/>
                <a:gd name="T62" fmla="*/ 2052 w 2935"/>
                <a:gd name="T63" fmla="*/ 2330 h 2330"/>
                <a:gd name="T64" fmla="*/ 1966 w 2935"/>
                <a:gd name="T65" fmla="*/ 2325 h 2330"/>
                <a:gd name="T66" fmla="*/ 1873 w 2935"/>
                <a:gd name="T67" fmla="*/ 2296 h 2330"/>
                <a:gd name="T68" fmla="*/ 1781 w 2935"/>
                <a:gd name="T69" fmla="*/ 2248 h 2330"/>
                <a:gd name="T70" fmla="*/ 1712 w 2935"/>
                <a:gd name="T71" fmla="*/ 2192 h 2330"/>
                <a:gd name="T72" fmla="*/ 1634 w 2935"/>
                <a:gd name="T73" fmla="*/ 2104 h 2330"/>
                <a:gd name="T74" fmla="*/ 1526 w 2935"/>
                <a:gd name="T75" fmla="*/ 1971 h 2330"/>
                <a:gd name="T76" fmla="*/ 1390 w 2935"/>
                <a:gd name="T77" fmla="*/ 1791 h 2330"/>
                <a:gd name="T78" fmla="*/ 1225 w 2935"/>
                <a:gd name="T79" fmla="*/ 1566 h 2330"/>
                <a:gd name="T80" fmla="*/ 1035 w 2935"/>
                <a:gd name="T81" fmla="*/ 1294 h 2330"/>
                <a:gd name="T82" fmla="*/ 833 w 2935"/>
                <a:gd name="T83" fmla="*/ 1002 h 2330"/>
                <a:gd name="T84" fmla="*/ 699 w 2935"/>
                <a:gd name="T85" fmla="*/ 810 h 2330"/>
                <a:gd name="T86" fmla="*/ 566 w 2935"/>
                <a:gd name="T87" fmla="*/ 637 h 2330"/>
                <a:gd name="T88" fmla="*/ 439 w 2935"/>
                <a:gd name="T89" fmla="*/ 480 h 2330"/>
                <a:gd name="T90" fmla="*/ 322 w 2935"/>
                <a:gd name="T91" fmla="*/ 357 h 2330"/>
                <a:gd name="T92" fmla="*/ 207 w 2935"/>
                <a:gd name="T93" fmla="*/ 259 h 2330"/>
                <a:gd name="T94" fmla="*/ 92 w 2935"/>
                <a:gd name="T95" fmla="*/ 184 h 2330"/>
                <a:gd name="T96" fmla="*/ 38 w 2935"/>
                <a:gd name="T97" fmla="*/ 157 h 2330"/>
                <a:gd name="T98" fmla="*/ 13 w 2935"/>
                <a:gd name="T99" fmla="*/ 132 h 2330"/>
                <a:gd name="T100" fmla="*/ 2 w 2935"/>
                <a:gd name="T101" fmla="*/ 98 h 2330"/>
                <a:gd name="T102" fmla="*/ 4 w 2935"/>
                <a:gd name="T103" fmla="*/ 54 h 2330"/>
                <a:gd name="T104" fmla="*/ 31 w 2935"/>
                <a:gd name="T105" fmla="*/ 21 h 2330"/>
                <a:gd name="T106" fmla="*/ 80 w 2935"/>
                <a:gd name="T107" fmla="*/ 4 h 233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935"/>
                <a:gd name="T163" fmla="*/ 0 h 2330"/>
                <a:gd name="T164" fmla="*/ 2935 w 2935"/>
                <a:gd name="T165" fmla="*/ 2330 h 233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935" h="2330">
                  <a:moveTo>
                    <a:pt x="121" y="0"/>
                  </a:moveTo>
                  <a:lnTo>
                    <a:pt x="132" y="2"/>
                  </a:lnTo>
                  <a:lnTo>
                    <a:pt x="144" y="2"/>
                  </a:lnTo>
                  <a:lnTo>
                    <a:pt x="157" y="4"/>
                  </a:lnTo>
                  <a:lnTo>
                    <a:pt x="169" y="6"/>
                  </a:lnTo>
                  <a:lnTo>
                    <a:pt x="182" y="10"/>
                  </a:lnTo>
                  <a:lnTo>
                    <a:pt x="196" y="13"/>
                  </a:lnTo>
                  <a:lnTo>
                    <a:pt x="209" y="17"/>
                  </a:lnTo>
                  <a:lnTo>
                    <a:pt x="223" y="23"/>
                  </a:lnTo>
                  <a:lnTo>
                    <a:pt x="236" y="29"/>
                  </a:lnTo>
                  <a:lnTo>
                    <a:pt x="251" y="36"/>
                  </a:lnTo>
                  <a:lnTo>
                    <a:pt x="267" y="42"/>
                  </a:lnTo>
                  <a:lnTo>
                    <a:pt x="280" y="52"/>
                  </a:lnTo>
                  <a:lnTo>
                    <a:pt x="295" y="59"/>
                  </a:lnTo>
                  <a:lnTo>
                    <a:pt x="313" y="69"/>
                  </a:lnTo>
                  <a:lnTo>
                    <a:pt x="328" y="79"/>
                  </a:lnTo>
                  <a:lnTo>
                    <a:pt x="345" y="90"/>
                  </a:lnTo>
                  <a:lnTo>
                    <a:pt x="361" y="102"/>
                  </a:lnTo>
                  <a:lnTo>
                    <a:pt x="378" y="115"/>
                  </a:lnTo>
                  <a:lnTo>
                    <a:pt x="395" y="129"/>
                  </a:lnTo>
                  <a:lnTo>
                    <a:pt x="413" y="142"/>
                  </a:lnTo>
                  <a:lnTo>
                    <a:pt x="432" y="157"/>
                  </a:lnTo>
                  <a:lnTo>
                    <a:pt x="449" y="173"/>
                  </a:lnTo>
                  <a:lnTo>
                    <a:pt x="468" y="188"/>
                  </a:lnTo>
                  <a:lnTo>
                    <a:pt x="487" y="205"/>
                  </a:lnTo>
                  <a:lnTo>
                    <a:pt x="507" y="223"/>
                  </a:lnTo>
                  <a:lnTo>
                    <a:pt x="528" y="240"/>
                  </a:lnTo>
                  <a:lnTo>
                    <a:pt x="547" y="259"/>
                  </a:lnTo>
                  <a:lnTo>
                    <a:pt x="568" y="280"/>
                  </a:lnTo>
                  <a:lnTo>
                    <a:pt x="587" y="301"/>
                  </a:lnTo>
                  <a:lnTo>
                    <a:pt x="608" y="322"/>
                  </a:lnTo>
                  <a:lnTo>
                    <a:pt x="631" y="344"/>
                  </a:lnTo>
                  <a:lnTo>
                    <a:pt x="653" y="367"/>
                  </a:lnTo>
                  <a:lnTo>
                    <a:pt x="695" y="416"/>
                  </a:lnTo>
                  <a:lnTo>
                    <a:pt x="739" y="466"/>
                  </a:lnTo>
                  <a:lnTo>
                    <a:pt x="779" y="514"/>
                  </a:lnTo>
                  <a:lnTo>
                    <a:pt x="821" y="560"/>
                  </a:lnTo>
                  <a:lnTo>
                    <a:pt x="862" y="607"/>
                  </a:lnTo>
                  <a:lnTo>
                    <a:pt x="902" y="651"/>
                  </a:lnTo>
                  <a:lnTo>
                    <a:pt x="940" y="695"/>
                  </a:lnTo>
                  <a:lnTo>
                    <a:pt x="979" y="737"/>
                  </a:lnTo>
                  <a:lnTo>
                    <a:pt x="1017" y="777"/>
                  </a:lnTo>
                  <a:lnTo>
                    <a:pt x="1056" y="818"/>
                  </a:lnTo>
                  <a:lnTo>
                    <a:pt x="1092" y="856"/>
                  </a:lnTo>
                  <a:lnTo>
                    <a:pt x="1129" y="894"/>
                  </a:lnTo>
                  <a:lnTo>
                    <a:pt x="1163" y="931"/>
                  </a:lnTo>
                  <a:lnTo>
                    <a:pt x="1198" y="967"/>
                  </a:lnTo>
                  <a:lnTo>
                    <a:pt x="1232" y="1002"/>
                  </a:lnTo>
                  <a:lnTo>
                    <a:pt x="1265" y="1035"/>
                  </a:lnTo>
                  <a:lnTo>
                    <a:pt x="1298" y="1067"/>
                  </a:lnTo>
                  <a:lnTo>
                    <a:pt x="1330" y="1098"/>
                  </a:lnTo>
                  <a:lnTo>
                    <a:pt x="1361" y="1129"/>
                  </a:lnTo>
                  <a:lnTo>
                    <a:pt x="1392" y="1157"/>
                  </a:lnTo>
                  <a:lnTo>
                    <a:pt x="1420" y="1186"/>
                  </a:lnTo>
                  <a:lnTo>
                    <a:pt x="1449" y="1213"/>
                  </a:lnTo>
                  <a:lnTo>
                    <a:pt x="1478" y="1238"/>
                  </a:lnTo>
                  <a:lnTo>
                    <a:pt x="1505" y="1263"/>
                  </a:lnTo>
                  <a:lnTo>
                    <a:pt x="1532" y="1286"/>
                  </a:lnTo>
                  <a:lnTo>
                    <a:pt x="1559" y="1309"/>
                  </a:lnTo>
                  <a:lnTo>
                    <a:pt x="1584" y="1330"/>
                  </a:lnTo>
                  <a:lnTo>
                    <a:pt x="1609" y="1351"/>
                  </a:lnTo>
                  <a:lnTo>
                    <a:pt x="1632" y="1371"/>
                  </a:lnTo>
                  <a:lnTo>
                    <a:pt x="1655" y="1388"/>
                  </a:lnTo>
                  <a:lnTo>
                    <a:pt x="1678" y="1405"/>
                  </a:lnTo>
                  <a:lnTo>
                    <a:pt x="1699" y="1422"/>
                  </a:lnTo>
                  <a:lnTo>
                    <a:pt x="1720" y="1438"/>
                  </a:lnTo>
                  <a:lnTo>
                    <a:pt x="1745" y="1453"/>
                  </a:lnTo>
                  <a:lnTo>
                    <a:pt x="1768" y="1468"/>
                  </a:lnTo>
                  <a:lnTo>
                    <a:pt x="1793" y="1486"/>
                  </a:lnTo>
                  <a:lnTo>
                    <a:pt x="1820" y="1501"/>
                  </a:lnTo>
                  <a:lnTo>
                    <a:pt x="1845" y="1518"/>
                  </a:lnTo>
                  <a:lnTo>
                    <a:pt x="1873" y="1536"/>
                  </a:lnTo>
                  <a:lnTo>
                    <a:pt x="1902" y="1553"/>
                  </a:lnTo>
                  <a:lnTo>
                    <a:pt x="1931" y="1568"/>
                  </a:lnTo>
                  <a:lnTo>
                    <a:pt x="1960" y="1587"/>
                  </a:lnTo>
                  <a:lnTo>
                    <a:pt x="1991" y="1605"/>
                  </a:lnTo>
                  <a:lnTo>
                    <a:pt x="2023" y="1622"/>
                  </a:lnTo>
                  <a:lnTo>
                    <a:pt x="2056" y="1639"/>
                  </a:lnTo>
                  <a:lnTo>
                    <a:pt x="2088" y="1658"/>
                  </a:lnTo>
                  <a:lnTo>
                    <a:pt x="2123" y="1676"/>
                  </a:lnTo>
                  <a:lnTo>
                    <a:pt x="2158" y="1695"/>
                  </a:lnTo>
                  <a:lnTo>
                    <a:pt x="2194" y="1714"/>
                  </a:lnTo>
                  <a:lnTo>
                    <a:pt x="2231" y="1733"/>
                  </a:lnTo>
                  <a:lnTo>
                    <a:pt x="2269" y="1753"/>
                  </a:lnTo>
                  <a:lnTo>
                    <a:pt x="2307" y="1772"/>
                  </a:lnTo>
                  <a:lnTo>
                    <a:pt x="2346" y="1791"/>
                  </a:lnTo>
                  <a:lnTo>
                    <a:pt x="2386" y="1810"/>
                  </a:lnTo>
                  <a:lnTo>
                    <a:pt x="2426" y="1831"/>
                  </a:lnTo>
                  <a:lnTo>
                    <a:pt x="2469" y="1850"/>
                  </a:lnTo>
                  <a:lnTo>
                    <a:pt x="2511" y="1872"/>
                  </a:lnTo>
                  <a:lnTo>
                    <a:pt x="2553" y="1893"/>
                  </a:lnTo>
                  <a:lnTo>
                    <a:pt x="2597" y="1914"/>
                  </a:lnTo>
                  <a:lnTo>
                    <a:pt x="2643" y="1935"/>
                  </a:lnTo>
                  <a:lnTo>
                    <a:pt x="2687" y="1956"/>
                  </a:lnTo>
                  <a:lnTo>
                    <a:pt x="2735" y="1977"/>
                  </a:lnTo>
                  <a:lnTo>
                    <a:pt x="2781" y="1998"/>
                  </a:lnTo>
                  <a:lnTo>
                    <a:pt x="2829" y="2021"/>
                  </a:lnTo>
                  <a:lnTo>
                    <a:pt x="2843" y="2027"/>
                  </a:lnTo>
                  <a:lnTo>
                    <a:pt x="2854" y="2033"/>
                  </a:lnTo>
                  <a:lnTo>
                    <a:pt x="2866" y="2039"/>
                  </a:lnTo>
                  <a:lnTo>
                    <a:pt x="2876" y="2044"/>
                  </a:lnTo>
                  <a:lnTo>
                    <a:pt x="2885" y="2050"/>
                  </a:lnTo>
                  <a:lnTo>
                    <a:pt x="2893" y="2056"/>
                  </a:lnTo>
                  <a:lnTo>
                    <a:pt x="2900" y="2060"/>
                  </a:lnTo>
                  <a:lnTo>
                    <a:pt x="2908" y="2065"/>
                  </a:lnTo>
                  <a:lnTo>
                    <a:pt x="2914" y="2071"/>
                  </a:lnTo>
                  <a:lnTo>
                    <a:pt x="2920" y="2077"/>
                  </a:lnTo>
                  <a:lnTo>
                    <a:pt x="2924" y="2083"/>
                  </a:lnTo>
                  <a:lnTo>
                    <a:pt x="2927" y="2087"/>
                  </a:lnTo>
                  <a:lnTo>
                    <a:pt x="2931" y="2092"/>
                  </a:lnTo>
                  <a:lnTo>
                    <a:pt x="2933" y="2098"/>
                  </a:lnTo>
                  <a:lnTo>
                    <a:pt x="2933" y="2104"/>
                  </a:lnTo>
                  <a:lnTo>
                    <a:pt x="2935" y="2110"/>
                  </a:lnTo>
                  <a:lnTo>
                    <a:pt x="2933" y="2117"/>
                  </a:lnTo>
                  <a:lnTo>
                    <a:pt x="2933" y="2123"/>
                  </a:lnTo>
                  <a:lnTo>
                    <a:pt x="2931" y="2131"/>
                  </a:lnTo>
                  <a:lnTo>
                    <a:pt x="2927" y="2136"/>
                  </a:lnTo>
                  <a:lnTo>
                    <a:pt x="2924" y="2142"/>
                  </a:lnTo>
                  <a:lnTo>
                    <a:pt x="2920" y="2148"/>
                  </a:lnTo>
                  <a:lnTo>
                    <a:pt x="2914" y="2152"/>
                  </a:lnTo>
                  <a:lnTo>
                    <a:pt x="2908" y="2158"/>
                  </a:lnTo>
                  <a:lnTo>
                    <a:pt x="2900" y="2163"/>
                  </a:lnTo>
                  <a:lnTo>
                    <a:pt x="2893" y="2167"/>
                  </a:lnTo>
                  <a:lnTo>
                    <a:pt x="2885" y="2171"/>
                  </a:lnTo>
                  <a:lnTo>
                    <a:pt x="2876" y="2177"/>
                  </a:lnTo>
                  <a:lnTo>
                    <a:pt x="2866" y="2181"/>
                  </a:lnTo>
                  <a:lnTo>
                    <a:pt x="2854" y="2184"/>
                  </a:lnTo>
                  <a:lnTo>
                    <a:pt x="2843" y="2188"/>
                  </a:lnTo>
                  <a:lnTo>
                    <a:pt x="2829" y="2192"/>
                  </a:lnTo>
                  <a:lnTo>
                    <a:pt x="2795" y="2202"/>
                  </a:lnTo>
                  <a:lnTo>
                    <a:pt x="2760" y="2209"/>
                  </a:lnTo>
                  <a:lnTo>
                    <a:pt x="2726" y="2217"/>
                  </a:lnTo>
                  <a:lnTo>
                    <a:pt x="2693" y="2225"/>
                  </a:lnTo>
                  <a:lnTo>
                    <a:pt x="2661" y="2232"/>
                  </a:lnTo>
                  <a:lnTo>
                    <a:pt x="2628" y="2240"/>
                  </a:lnTo>
                  <a:lnTo>
                    <a:pt x="2597" y="2248"/>
                  </a:lnTo>
                  <a:lnTo>
                    <a:pt x="2566" y="2254"/>
                  </a:lnTo>
                  <a:lnTo>
                    <a:pt x="2536" y="2261"/>
                  </a:lnTo>
                  <a:lnTo>
                    <a:pt x="2507" y="2267"/>
                  </a:lnTo>
                  <a:lnTo>
                    <a:pt x="2478" y="2273"/>
                  </a:lnTo>
                  <a:lnTo>
                    <a:pt x="2451" y="2279"/>
                  </a:lnTo>
                  <a:lnTo>
                    <a:pt x="2422" y="2284"/>
                  </a:lnTo>
                  <a:lnTo>
                    <a:pt x="2398" y="2288"/>
                  </a:lnTo>
                  <a:lnTo>
                    <a:pt x="2371" y="2294"/>
                  </a:lnTo>
                  <a:lnTo>
                    <a:pt x="2346" y="2298"/>
                  </a:lnTo>
                  <a:lnTo>
                    <a:pt x="2321" y="2302"/>
                  </a:lnTo>
                  <a:lnTo>
                    <a:pt x="2298" y="2305"/>
                  </a:lnTo>
                  <a:lnTo>
                    <a:pt x="2275" y="2309"/>
                  </a:lnTo>
                  <a:lnTo>
                    <a:pt x="2252" y="2313"/>
                  </a:lnTo>
                  <a:lnTo>
                    <a:pt x="2231" y="2315"/>
                  </a:lnTo>
                  <a:lnTo>
                    <a:pt x="2209" y="2319"/>
                  </a:lnTo>
                  <a:lnTo>
                    <a:pt x="2190" y="2321"/>
                  </a:lnTo>
                  <a:lnTo>
                    <a:pt x="2169" y="2323"/>
                  </a:lnTo>
                  <a:lnTo>
                    <a:pt x="2152" y="2325"/>
                  </a:lnTo>
                  <a:lnTo>
                    <a:pt x="2133" y="2327"/>
                  </a:lnTo>
                  <a:lnTo>
                    <a:pt x="2115" y="2328"/>
                  </a:lnTo>
                  <a:lnTo>
                    <a:pt x="2098" y="2328"/>
                  </a:lnTo>
                  <a:lnTo>
                    <a:pt x="2083" y="2330"/>
                  </a:lnTo>
                  <a:lnTo>
                    <a:pt x="2067" y="2330"/>
                  </a:lnTo>
                  <a:lnTo>
                    <a:pt x="2052" y="2330"/>
                  </a:lnTo>
                  <a:lnTo>
                    <a:pt x="2039" y="2330"/>
                  </a:lnTo>
                  <a:lnTo>
                    <a:pt x="2021" y="2330"/>
                  </a:lnTo>
                  <a:lnTo>
                    <a:pt x="2002" y="2328"/>
                  </a:lnTo>
                  <a:lnTo>
                    <a:pt x="1983" y="2327"/>
                  </a:lnTo>
                  <a:lnTo>
                    <a:pt x="1966" y="2325"/>
                  </a:lnTo>
                  <a:lnTo>
                    <a:pt x="1946" y="2321"/>
                  </a:lnTo>
                  <a:lnTo>
                    <a:pt x="1929" y="2315"/>
                  </a:lnTo>
                  <a:lnTo>
                    <a:pt x="1910" y="2309"/>
                  </a:lnTo>
                  <a:lnTo>
                    <a:pt x="1891" y="2303"/>
                  </a:lnTo>
                  <a:lnTo>
                    <a:pt x="1873" y="2296"/>
                  </a:lnTo>
                  <a:lnTo>
                    <a:pt x="1854" y="2288"/>
                  </a:lnTo>
                  <a:lnTo>
                    <a:pt x="1837" y="2280"/>
                  </a:lnTo>
                  <a:lnTo>
                    <a:pt x="1818" y="2271"/>
                  </a:lnTo>
                  <a:lnTo>
                    <a:pt x="1799" y="2259"/>
                  </a:lnTo>
                  <a:lnTo>
                    <a:pt x="1781" y="2248"/>
                  </a:lnTo>
                  <a:lnTo>
                    <a:pt x="1762" y="2236"/>
                  </a:lnTo>
                  <a:lnTo>
                    <a:pt x="1745" y="2223"/>
                  </a:lnTo>
                  <a:lnTo>
                    <a:pt x="1735" y="2215"/>
                  </a:lnTo>
                  <a:lnTo>
                    <a:pt x="1724" y="2204"/>
                  </a:lnTo>
                  <a:lnTo>
                    <a:pt x="1712" y="2192"/>
                  </a:lnTo>
                  <a:lnTo>
                    <a:pt x="1699" y="2179"/>
                  </a:lnTo>
                  <a:lnTo>
                    <a:pt x="1683" y="2161"/>
                  </a:lnTo>
                  <a:lnTo>
                    <a:pt x="1668" y="2144"/>
                  </a:lnTo>
                  <a:lnTo>
                    <a:pt x="1651" y="2125"/>
                  </a:lnTo>
                  <a:lnTo>
                    <a:pt x="1634" y="2104"/>
                  </a:lnTo>
                  <a:lnTo>
                    <a:pt x="1614" y="2081"/>
                  </a:lnTo>
                  <a:lnTo>
                    <a:pt x="1593" y="2056"/>
                  </a:lnTo>
                  <a:lnTo>
                    <a:pt x="1572" y="2029"/>
                  </a:lnTo>
                  <a:lnTo>
                    <a:pt x="1549" y="2000"/>
                  </a:lnTo>
                  <a:lnTo>
                    <a:pt x="1526" y="1971"/>
                  </a:lnTo>
                  <a:lnTo>
                    <a:pt x="1501" y="1939"/>
                  </a:lnTo>
                  <a:lnTo>
                    <a:pt x="1474" y="1904"/>
                  </a:lnTo>
                  <a:lnTo>
                    <a:pt x="1447" y="1870"/>
                  </a:lnTo>
                  <a:lnTo>
                    <a:pt x="1418" y="1831"/>
                  </a:lnTo>
                  <a:lnTo>
                    <a:pt x="1390" y="1791"/>
                  </a:lnTo>
                  <a:lnTo>
                    <a:pt x="1359" y="1751"/>
                  </a:lnTo>
                  <a:lnTo>
                    <a:pt x="1328" y="1706"/>
                  </a:lnTo>
                  <a:lnTo>
                    <a:pt x="1294" y="1662"/>
                  </a:lnTo>
                  <a:lnTo>
                    <a:pt x="1261" y="1614"/>
                  </a:lnTo>
                  <a:lnTo>
                    <a:pt x="1225" y="1566"/>
                  </a:lnTo>
                  <a:lnTo>
                    <a:pt x="1190" y="1516"/>
                  </a:lnTo>
                  <a:lnTo>
                    <a:pt x="1152" y="1463"/>
                  </a:lnTo>
                  <a:lnTo>
                    <a:pt x="1113" y="1409"/>
                  </a:lnTo>
                  <a:lnTo>
                    <a:pt x="1075" y="1353"/>
                  </a:lnTo>
                  <a:lnTo>
                    <a:pt x="1035" y="1294"/>
                  </a:lnTo>
                  <a:lnTo>
                    <a:pt x="992" y="1234"/>
                  </a:lnTo>
                  <a:lnTo>
                    <a:pt x="950" y="1173"/>
                  </a:lnTo>
                  <a:lnTo>
                    <a:pt x="906" y="1108"/>
                  </a:lnTo>
                  <a:lnTo>
                    <a:pt x="860" y="1042"/>
                  </a:lnTo>
                  <a:lnTo>
                    <a:pt x="833" y="1002"/>
                  </a:lnTo>
                  <a:lnTo>
                    <a:pt x="806" y="962"/>
                  </a:lnTo>
                  <a:lnTo>
                    <a:pt x="779" y="921"/>
                  </a:lnTo>
                  <a:lnTo>
                    <a:pt x="752" y="883"/>
                  </a:lnTo>
                  <a:lnTo>
                    <a:pt x="725" y="846"/>
                  </a:lnTo>
                  <a:lnTo>
                    <a:pt x="699" y="810"/>
                  </a:lnTo>
                  <a:lnTo>
                    <a:pt x="672" y="774"/>
                  </a:lnTo>
                  <a:lnTo>
                    <a:pt x="645" y="737"/>
                  </a:lnTo>
                  <a:lnTo>
                    <a:pt x="620" y="703"/>
                  </a:lnTo>
                  <a:lnTo>
                    <a:pt x="593" y="670"/>
                  </a:lnTo>
                  <a:lnTo>
                    <a:pt x="566" y="637"/>
                  </a:lnTo>
                  <a:lnTo>
                    <a:pt x="541" y="605"/>
                  </a:lnTo>
                  <a:lnTo>
                    <a:pt x="514" y="572"/>
                  </a:lnTo>
                  <a:lnTo>
                    <a:pt x="489" y="541"/>
                  </a:lnTo>
                  <a:lnTo>
                    <a:pt x="464" y="511"/>
                  </a:lnTo>
                  <a:lnTo>
                    <a:pt x="439" y="480"/>
                  </a:lnTo>
                  <a:lnTo>
                    <a:pt x="416" y="453"/>
                  </a:lnTo>
                  <a:lnTo>
                    <a:pt x="391" y="428"/>
                  </a:lnTo>
                  <a:lnTo>
                    <a:pt x="368" y="403"/>
                  </a:lnTo>
                  <a:lnTo>
                    <a:pt x="345" y="380"/>
                  </a:lnTo>
                  <a:lnTo>
                    <a:pt x="322" y="357"/>
                  </a:lnTo>
                  <a:lnTo>
                    <a:pt x="299" y="336"/>
                  </a:lnTo>
                  <a:lnTo>
                    <a:pt x="276" y="315"/>
                  </a:lnTo>
                  <a:lnTo>
                    <a:pt x="253" y="296"/>
                  </a:lnTo>
                  <a:lnTo>
                    <a:pt x="230" y="276"/>
                  </a:lnTo>
                  <a:lnTo>
                    <a:pt x="207" y="259"/>
                  </a:lnTo>
                  <a:lnTo>
                    <a:pt x="184" y="242"/>
                  </a:lnTo>
                  <a:lnTo>
                    <a:pt x="161" y="226"/>
                  </a:lnTo>
                  <a:lnTo>
                    <a:pt x="138" y="211"/>
                  </a:lnTo>
                  <a:lnTo>
                    <a:pt x="115" y="198"/>
                  </a:lnTo>
                  <a:lnTo>
                    <a:pt x="92" y="184"/>
                  </a:lnTo>
                  <a:lnTo>
                    <a:pt x="69" y="171"/>
                  </a:lnTo>
                  <a:lnTo>
                    <a:pt x="61" y="169"/>
                  </a:lnTo>
                  <a:lnTo>
                    <a:pt x="54" y="165"/>
                  </a:lnTo>
                  <a:lnTo>
                    <a:pt x="46" y="161"/>
                  </a:lnTo>
                  <a:lnTo>
                    <a:pt x="38" y="157"/>
                  </a:lnTo>
                  <a:lnTo>
                    <a:pt x="32" y="154"/>
                  </a:lnTo>
                  <a:lnTo>
                    <a:pt x="27" y="150"/>
                  </a:lnTo>
                  <a:lnTo>
                    <a:pt x="23" y="144"/>
                  </a:lnTo>
                  <a:lnTo>
                    <a:pt x="17" y="138"/>
                  </a:lnTo>
                  <a:lnTo>
                    <a:pt x="13" y="132"/>
                  </a:lnTo>
                  <a:lnTo>
                    <a:pt x="9" y="127"/>
                  </a:lnTo>
                  <a:lnTo>
                    <a:pt x="8" y="121"/>
                  </a:lnTo>
                  <a:lnTo>
                    <a:pt x="4" y="113"/>
                  </a:lnTo>
                  <a:lnTo>
                    <a:pt x="2" y="106"/>
                  </a:lnTo>
                  <a:lnTo>
                    <a:pt x="2" y="98"/>
                  </a:lnTo>
                  <a:lnTo>
                    <a:pt x="0" y="90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3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1" y="38"/>
                  </a:lnTo>
                  <a:lnTo>
                    <a:pt x="17" y="33"/>
                  </a:lnTo>
                  <a:lnTo>
                    <a:pt x="23" y="25"/>
                  </a:lnTo>
                  <a:lnTo>
                    <a:pt x="31" y="21"/>
                  </a:lnTo>
                  <a:lnTo>
                    <a:pt x="38" y="15"/>
                  </a:lnTo>
                  <a:lnTo>
                    <a:pt x="48" y="11"/>
                  </a:lnTo>
                  <a:lnTo>
                    <a:pt x="57" y="8"/>
                  </a:lnTo>
                  <a:lnTo>
                    <a:pt x="69" y="6"/>
                  </a:lnTo>
                  <a:lnTo>
                    <a:pt x="80" y="4"/>
                  </a:lnTo>
                  <a:lnTo>
                    <a:pt x="92" y="2"/>
                  </a:lnTo>
                  <a:lnTo>
                    <a:pt x="107" y="2"/>
                  </a:lnTo>
                  <a:lnTo>
                    <a:pt x="12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" name="Picture 2" descr="C:\Users\Meishing\Dropbox\meizhouhuayu\pics\34.25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29130" r="58386"/>
          <a:stretch>
            <a:fillRect/>
          </a:stretch>
        </p:blipFill>
        <p:spPr bwMode="auto">
          <a:xfrm>
            <a:off x="228599" y="1143000"/>
            <a:ext cx="1524001" cy="1422401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3505200" y="838200"/>
            <a:ext cx="1371600" cy="914400"/>
            <a:chOff x="3657600" y="1447800"/>
            <a:chExt cx="2270857" cy="1533525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3657600" y="1676400"/>
              <a:ext cx="489268" cy="1304925"/>
            </a:xfrm>
            <a:custGeom>
              <a:avLst/>
              <a:gdLst/>
              <a:ahLst/>
              <a:cxnLst>
                <a:cxn ang="0">
                  <a:pos x="246" y="6"/>
                </a:cxn>
                <a:cxn ang="0">
                  <a:pos x="405" y="31"/>
                </a:cxn>
                <a:cxn ang="0">
                  <a:pos x="497" y="56"/>
                </a:cxn>
                <a:cxn ang="0">
                  <a:pos x="560" y="77"/>
                </a:cxn>
                <a:cxn ang="0">
                  <a:pos x="614" y="98"/>
                </a:cxn>
                <a:cxn ang="0">
                  <a:pos x="660" y="121"/>
                </a:cxn>
                <a:cxn ang="0">
                  <a:pos x="695" y="144"/>
                </a:cxn>
                <a:cxn ang="0">
                  <a:pos x="722" y="169"/>
                </a:cxn>
                <a:cxn ang="0">
                  <a:pos x="737" y="194"/>
                </a:cxn>
                <a:cxn ang="0">
                  <a:pos x="745" y="221"/>
                </a:cxn>
                <a:cxn ang="0">
                  <a:pos x="748" y="307"/>
                </a:cxn>
                <a:cxn ang="0">
                  <a:pos x="768" y="417"/>
                </a:cxn>
                <a:cxn ang="0">
                  <a:pos x="812" y="572"/>
                </a:cxn>
                <a:cxn ang="0">
                  <a:pos x="852" y="730"/>
                </a:cxn>
                <a:cxn ang="0">
                  <a:pos x="889" y="874"/>
                </a:cxn>
                <a:cxn ang="0">
                  <a:pos x="917" y="1004"/>
                </a:cxn>
                <a:cxn ang="0">
                  <a:pos x="940" y="1121"/>
                </a:cxn>
                <a:cxn ang="0">
                  <a:pos x="958" y="1225"/>
                </a:cxn>
                <a:cxn ang="0">
                  <a:pos x="969" y="1315"/>
                </a:cxn>
                <a:cxn ang="0">
                  <a:pos x="973" y="1392"/>
                </a:cxn>
                <a:cxn ang="0">
                  <a:pos x="967" y="1482"/>
                </a:cxn>
                <a:cxn ang="0">
                  <a:pos x="937" y="1563"/>
                </a:cxn>
                <a:cxn ang="0">
                  <a:pos x="890" y="1616"/>
                </a:cxn>
                <a:cxn ang="0">
                  <a:pos x="864" y="1634"/>
                </a:cxn>
                <a:cxn ang="0">
                  <a:pos x="833" y="1641"/>
                </a:cxn>
                <a:cxn ang="0">
                  <a:pos x="800" y="1641"/>
                </a:cxn>
                <a:cxn ang="0">
                  <a:pos x="762" y="1632"/>
                </a:cxn>
                <a:cxn ang="0">
                  <a:pos x="725" y="1611"/>
                </a:cxn>
                <a:cxn ang="0">
                  <a:pos x="689" y="1580"/>
                </a:cxn>
                <a:cxn ang="0">
                  <a:pos x="645" y="1534"/>
                </a:cxn>
                <a:cxn ang="0">
                  <a:pos x="604" y="1478"/>
                </a:cxn>
                <a:cxn ang="0">
                  <a:pos x="578" y="1421"/>
                </a:cxn>
                <a:cxn ang="0">
                  <a:pos x="560" y="1363"/>
                </a:cxn>
                <a:cxn ang="0">
                  <a:pos x="543" y="1278"/>
                </a:cxn>
                <a:cxn ang="0">
                  <a:pos x="520" y="1183"/>
                </a:cxn>
                <a:cxn ang="0">
                  <a:pos x="499" y="1100"/>
                </a:cxn>
                <a:cxn ang="0">
                  <a:pos x="484" y="1031"/>
                </a:cxn>
                <a:cxn ang="0">
                  <a:pos x="470" y="975"/>
                </a:cxn>
                <a:cxn ang="0">
                  <a:pos x="461" y="935"/>
                </a:cxn>
                <a:cxn ang="0">
                  <a:pos x="453" y="908"/>
                </a:cxn>
                <a:cxn ang="0">
                  <a:pos x="451" y="893"/>
                </a:cxn>
                <a:cxn ang="0">
                  <a:pos x="434" y="808"/>
                </a:cxn>
                <a:cxn ang="0">
                  <a:pos x="401" y="662"/>
                </a:cxn>
                <a:cxn ang="0">
                  <a:pos x="365" y="541"/>
                </a:cxn>
                <a:cxn ang="0">
                  <a:pos x="328" y="447"/>
                </a:cxn>
                <a:cxn ang="0">
                  <a:pos x="295" y="374"/>
                </a:cxn>
                <a:cxn ang="0">
                  <a:pos x="253" y="303"/>
                </a:cxn>
                <a:cxn ang="0">
                  <a:pos x="194" y="238"/>
                </a:cxn>
                <a:cxn ang="0">
                  <a:pos x="117" y="177"/>
                </a:cxn>
                <a:cxn ang="0">
                  <a:pos x="56" y="138"/>
                </a:cxn>
                <a:cxn ang="0">
                  <a:pos x="29" y="123"/>
                </a:cxn>
                <a:cxn ang="0">
                  <a:pos x="10" y="112"/>
                </a:cxn>
                <a:cxn ang="0">
                  <a:pos x="2" y="102"/>
                </a:cxn>
                <a:cxn ang="0">
                  <a:pos x="2" y="77"/>
                </a:cxn>
                <a:cxn ang="0">
                  <a:pos x="17" y="41"/>
                </a:cxn>
                <a:cxn ang="0">
                  <a:pos x="46" y="16"/>
                </a:cxn>
                <a:cxn ang="0">
                  <a:pos x="88" y="2"/>
                </a:cxn>
              </a:cxnLst>
              <a:rect l="0" t="0" r="r" b="b"/>
              <a:pathLst>
                <a:path w="973" h="1643">
                  <a:moveTo>
                    <a:pt x="115" y="0"/>
                  </a:moveTo>
                  <a:lnTo>
                    <a:pt x="159" y="0"/>
                  </a:lnTo>
                  <a:lnTo>
                    <a:pt x="203" y="2"/>
                  </a:lnTo>
                  <a:lnTo>
                    <a:pt x="246" y="6"/>
                  </a:lnTo>
                  <a:lnTo>
                    <a:pt x="288" y="10"/>
                  </a:lnTo>
                  <a:lnTo>
                    <a:pt x="328" y="16"/>
                  </a:lnTo>
                  <a:lnTo>
                    <a:pt x="367" y="21"/>
                  </a:lnTo>
                  <a:lnTo>
                    <a:pt x="405" y="31"/>
                  </a:lnTo>
                  <a:lnTo>
                    <a:pt x="441" y="41"/>
                  </a:lnTo>
                  <a:lnTo>
                    <a:pt x="461" y="46"/>
                  </a:lnTo>
                  <a:lnTo>
                    <a:pt x="478" y="52"/>
                  </a:lnTo>
                  <a:lnTo>
                    <a:pt x="497" y="56"/>
                  </a:lnTo>
                  <a:lnTo>
                    <a:pt x="512" y="62"/>
                  </a:lnTo>
                  <a:lnTo>
                    <a:pt x="530" y="67"/>
                  </a:lnTo>
                  <a:lnTo>
                    <a:pt x="545" y="71"/>
                  </a:lnTo>
                  <a:lnTo>
                    <a:pt x="560" y="77"/>
                  </a:lnTo>
                  <a:lnTo>
                    <a:pt x="576" y="83"/>
                  </a:lnTo>
                  <a:lnTo>
                    <a:pt x="589" y="89"/>
                  </a:lnTo>
                  <a:lnTo>
                    <a:pt x="603" y="92"/>
                  </a:lnTo>
                  <a:lnTo>
                    <a:pt x="614" y="98"/>
                  </a:lnTo>
                  <a:lnTo>
                    <a:pt x="628" y="104"/>
                  </a:lnTo>
                  <a:lnTo>
                    <a:pt x="639" y="110"/>
                  </a:lnTo>
                  <a:lnTo>
                    <a:pt x="649" y="115"/>
                  </a:lnTo>
                  <a:lnTo>
                    <a:pt x="660" y="121"/>
                  </a:lnTo>
                  <a:lnTo>
                    <a:pt x="670" y="127"/>
                  </a:lnTo>
                  <a:lnTo>
                    <a:pt x="679" y="133"/>
                  </a:lnTo>
                  <a:lnTo>
                    <a:pt x="687" y="138"/>
                  </a:lnTo>
                  <a:lnTo>
                    <a:pt x="695" y="144"/>
                  </a:lnTo>
                  <a:lnTo>
                    <a:pt x="702" y="150"/>
                  </a:lnTo>
                  <a:lnTo>
                    <a:pt x="708" y="156"/>
                  </a:lnTo>
                  <a:lnTo>
                    <a:pt x="716" y="161"/>
                  </a:lnTo>
                  <a:lnTo>
                    <a:pt x="722" y="169"/>
                  </a:lnTo>
                  <a:lnTo>
                    <a:pt x="725" y="175"/>
                  </a:lnTo>
                  <a:lnTo>
                    <a:pt x="729" y="181"/>
                  </a:lnTo>
                  <a:lnTo>
                    <a:pt x="733" y="188"/>
                  </a:lnTo>
                  <a:lnTo>
                    <a:pt x="737" y="194"/>
                  </a:lnTo>
                  <a:lnTo>
                    <a:pt x="739" y="202"/>
                  </a:lnTo>
                  <a:lnTo>
                    <a:pt x="741" y="208"/>
                  </a:lnTo>
                  <a:lnTo>
                    <a:pt x="743" y="215"/>
                  </a:lnTo>
                  <a:lnTo>
                    <a:pt x="745" y="221"/>
                  </a:lnTo>
                  <a:lnTo>
                    <a:pt x="745" y="229"/>
                  </a:lnTo>
                  <a:lnTo>
                    <a:pt x="745" y="255"/>
                  </a:lnTo>
                  <a:lnTo>
                    <a:pt x="747" y="282"/>
                  </a:lnTo>
                  <a:lnTo>
                    <a:pt x="748" y="307"/>
                  </a:lnTo>
                  <a:lnTo>
                    <a:pt x="752" y="334"/>
                  </a:lnTo>
                  <a:lnTo>
                    <a:pt x="756" y="363"/>
                  </a:lnTo>
                  <a:lnTo>
                    <a:pt x="762" y="390"/>
                  </a:lnTo>
                  <a:lnTo>
                    <a:pt x="768" y="417"/>
                  </a:lnTo>
                  <a:lnTo>
                    <a:pt x="777" y="446"/>
                  </a:lnTo>
                  <a:lnTo>
                    <a:pt x="789" y="490"/>
                  </a:lnTo>
                  <a:lnTo>
                    <a:pt x="800" y="532"/>
                  </a:lnTo>
                  <a:lnTo>
                    <a:pt x="812" y="572"/>
                  </a:lnTo>
                  <a:lnTo>
                    <a:pt x="821" y="612"/>
                  </a:lnTo>
                  <a:lnTo>
                    <a:pt x="833" y="653"/>
                  </a:lnTo>
                  <a:lnTo>
                    <a:pt x="842" y="691"/>
                  </a:lnTo>
                  <a:lnTo>
                    <a:pt x="852" y="730"/>
                  </a:lnTo>
                  <a:lnTo>
                    <a:pt x="862" y="768"/>
                  </a:lnTo>
                  <a:lnTo>
                    <a:pt x="871" y="804"/>
                  </a:lnTo>
                  <a:lnTo>
                    <a:pt x="879" y="839"/>
                  </a:lnTo>
                  <a:lnTo>
                    <a:pt x="889" y="874"/>
                  </a:lnTo>
                  <a:lnTo>
                    <a:pt x="896" y="908"/>
                  </a:lnTo>
                  <a:lnTo>
                    <a:pt x="904" y="941"/>
                  </a:lnTo>
                  <a:lnTo>
                    <a:pt x="910" y="973"/>
                  </a:lnTo>
                  <a:lnTo>
                    <a:pt x="917" y="1004"/>
                  </a:lnTo>
                  <a:lnTo>
                    <a:pt x="923" y="1035"/>
                  </a:lnTo>
                  <a:lnTo>
                    <a:pt x="929" y="1065"/>
                  </a:lnTo>
                  <a:lnTo>
                    <a:pt x="935" y="1094"/>
                  </a:lnTo>
                  <a:lnTo>
                    <a:pt x="940" y="1121"/>
                  </a:lnTo>
                  <a:lnTo>
                    <a:pt x="946" y="1148"/>
                  </a:lnTo>
                  <a:lnTo>
                    <a:pt x="950" y="1175"/>
                  </a:lnTo>
                  <a:lnTo>
                    <a:pt x="954" y="1200"/>
                  </a:lnTo>
                  <a:lnTo>
                    <a:pt x="958" y="1225"/>
                  </a:lnTo>
                  <a:lnTo>
                    <a:pt x="961" y="1248"/>
                  </a:lnTo>
                  <a:lnTo>
                    <a:pt x="963" y="1271"/>
                  </a:lnTo>
                  <a:lnTo>
                    <a:pt x="967" y="1294"/>
                  </a:lnTo>
                  <a:lnTo>
                    <a:pt x="969" y="1315"/>
                  </a:lnTo>
                  <a:lnTo>
                    <a:pt x="971" y="1336"/>
                  </a:lnTo>
                  <a:lnTo>
                    <a:pt x="971" y="1355"/>
                  </a:lnTo>
                  <a:lnTo>
                    <a:pt x="973" y="1373"/>
                  </a:lnTo>
                  <a:lnTo>
                    <a:pt x="973" y="1392"/>
                  </a:lnTo>
                  <a:lnTo>
                    <a:pt x="973" y="1409"/>
                  </a:lnTo>
                  <a:lnTo>
                    <a:pt x="973" y="1434"/>
                  </a:lnTo>
                  <a:lnTo>
                    <a:pt x="971" y="1459"/>
                  </a:lnTo>
                  <a:lnTo>
                    <a:pt x="967" y="1482"/>
                  </a:lnTo>
                  <a:lnTo>
                    <a:pt x="961" y="1503"/>
                  </a:lnTo>
                  <a:lnTo>
                    <a:pt x="954" y="1524"/>
                  </a:lnTo>
                  <a:lnTo>
                    <a:pt x="946" y="1543"/>
                  </a:lnTo>
                  <a:lnTo>
                    <a:pt x="937" y="1563"/>
                  </a:lnTo>
                  <a:lnTo>
                    <a:pt x="925" y="1578"/>
                  </a:lnTo>
                  <a:lnTo>
                    <a:pt x="913" y="1593"/>
                  </a:lnTo>
                  <a:lnTo>
                    <a:pt x="904" y="1605"/>
                  </a:lnTo>
                  <a:lnTo>
                    <a:pt x="890" y="1616"/>
                  </a:lnTo>
                  <a:lnTo>
                    <a:pt x="885" y="1622"/>
                  </a:lnTo>
                  <a:lnTo>
                    <a:pt x="877" y="1626"/>
                  </a:lnTo>
                  <a:lnTo>
                    <a:pt x="871" y="1630"/>
                  </a:lnTo>
                  <a:lnTo>
                    <a:pt x="864" y="1634"/>
                  </a:lnTo>
                  <a:lnTo>
                    <a:pt x="856" y="1635"/>
                  </a:lnTo>
                  <a:lnTo>
                    <a:pt x="848" y="1639"/>
                  </a:lnTo>
                  <a:lnTo>
                    <a:pt x="841" y="1639"/>
                  </a:lnTo>
                  <a:lnTo>
                    <a:pt x="833" y="1641"/>
                  </a:lnTo>
                  <a:lnTo>
                    <a:pt x="825" y="1643"/>
                  </a:lnTo>
                  <a:lnTo>
                    <a:pt x="818" y="1643"/>
                  </a:lnTo>
                  <a:lnTo>
                    <a:pt x="808" y="1643"/>
                  </a:lnTo>
                  <a:lnTo>
                    <a:pt x="800" y="1641"/>
                  </a:lnTo>
                  <a:lnTo>
                    <a:pt x="791" y="1639"/>
                  </a:lnTo>
                  <a:lnTo>
                    <a:pt x="781" y="1637"/>
                  </a:lnTo>
                  <a:lnTo>
                    <a:pt x="771" y="1634"/>
                  </a:lnTo>
                  <a:lnTo>
                    <a:pt x="762" y="1632"/>
                  </a:lnTo>
                  <a:lnTo>
                    <a:pt x="754" y="1626"/>
                  </a:lnTo>
                  <a:lnTo>
                    <a:pt x="745" y="1622"/>
                  </a:lnTo>
                  <a:lnTo>
                    <a:pt x="735" y="1616"/>
                  </a:lnTo>
                  <a:lnTo>
                    <a:pt x="725" y="1611"/>
                  </a:lnTo>
                  <a:lnTo>
                    <a:pt x="716" y="1603"/>
                  </a:lnTo>
                  <a:lnTo>
                    <a:pt x="708" y="1595"/>
                  </a:lnTo>
                  <a:lnTo>
                    <a:pt x="699" y="1587"/>
                  </a:lnTo>
                  <a:lnTo>
                    <a:pt x="689" y="1580"/>
                  </a:lnTo>
                  <a:lnTo>
                    <a:pt x="679" y="1570"/>
                  </a:lnTo>
                  <a:lnTo>
                    <a:pt x="672" y="1561"/>
                  </a:lnTo>
                  <a:lnTo>
                    <a:pt x="658" y="1547"/>
                  </a:lnTo>
                  <a:lnTo>
                    <a:pt x="645" y="1534"/>
                  </a:lnTo>
                  <a:lnTo>
                    <a:pt x="633" y="1520"/>
                  </a:lnTo>
                  <a:lnTo>
                    <a:pt x="624" y="1507"/>
                  </a:lnTo>
                  <a:lnTo>
                    <a:pt x="614" y="1492"/>
                  </a:lnTo>
                  <a:lnTo>
                    <a:pt x="604" y="1478"/>
                  </a:lnTo>
                  <a:lnTo>
                    <a:pt x="597" y="1465"/>
                  </a:lnTo>
                  <a:lnTo>
                    <a:pt x="589" y="1449"/>
                  </a:lnTo>
                  <a:lnTo>
                    <a:pt x="583" y="1436"/>
                  </a:lnTo>
                  <a:lnTo>
                    <a:pt x="578" y="1421"/>
                  </a:lnTo>
                  <a:lnTo>
                    <a:pt x="572" y="1407"/>
                  </a:lnTo>
                  <a:lnTo>
                    <a:pt x="568" y="1392"/>
                  </a:lnTo>
                  <a:lnTo>
                    <a:pt x="564" y="1376"/>
                  </a:lnTo>
                  <a:lnTo>
                    <a:pt x="560" y="1363"/>
                  </a:lnTo>
                  <a:lnTo>
                    <a:pt x="558" y="1348"/>
                  </a:lnTo>
                  <a:lnTo>
                    <a:pt x="557" y="1332"/>
                  </a:lnTo>
                  <a:lnTo>
                    <a:pt x="549" y="1305"/>
                  </a:lnTo>
                  <a:lnTo>
                    <a:pt x="543" y="1278"/>
                  </a:lnTo>
                  <a:lnTo>
                    <a:pt x="537" y="1254"/>
                  </a:lnTo>
                  <a:lnTo>
                    <a:pt x="532" y="1229"/>
                  </a:lnTo>
                  <a:lnTo>
                    <a:pt x="526" y="1206"/>
                  </a:lnTo>
                  <a:lnTo>
                    <a:pt x="520" y="1183"/>
                  </a:lnTo>
                  <a:lnTo>
                    <a:pt x="514" y="1159"/>
                  </a:lnTo>
                  <a:lnTo>
                    <a:pt x="509" y="1138"/>
                  </a:lnTo>
                  <a:lnTo>
                    <a:pt x="505" y="1119"/>
                  </a:lnTo>
                  <a:lnTo>
                    <a:pt x="499" y="1100"/>
                  </a:lnTo>
                  <a:lnTo>
                    <a:pt x="495" y="1081"/>
                  </a:lnTo>
                  <a:lnTo>
                    <a:pt x="491" y="1064"/>
                  </a:lnTo>
                  <a:lnTo>
                    <a:pt x="487" y="1046"/>
                  </a:lnTo>
                  <a:lnTo>
                    <a:pt x="484" y="1031"/>
                  </a:lnTo>
                  <a:lnTo>
                    <a:pt x="480" y="1016"/>
                  </a:lnTo>
                  <a:lnTo>
                    <a:pt x="476" y="1002"/>
                  </a:lnTo>
                  <a:lnTo>
                    <a:pt x="472" y="989"/>
                  </a:lnTo>
                  <a:lnTo>
                    <a:pt x="470" y="975"/>
                  </a:lnTo>
                  <a:lnTo>
                    <a:pt x="466" y="964"/>
                  </a:lnTo>
                  <a:lnTo>
                    <a:pt x="464" y="954"/>
                  </a:lnTo>
                  <a:lnTo>
                    <a:pt x="462" y="945"/>
                  </a:lnTo>
                  <a:lnTo>
                    <a:pt x="461" y="935"/>
                  </a:lnTo>
                  <a:lnTo>
                    <a:pt x="459" y="927"/>
                  </a:lnTo>
                  <a:lnTo>
                    <a:pt x="457" y="920"/>
                  </a:lnTo>
                  <a:lnTo>
                    <a:pt x="455" y="912"/>
                  </a:lnTo>
                  <a:lnTo>
                    <a:pt x="453" y="908"/>
                  </a:lnTo>
                  <a:lnTo>
                    <a:pt x="453" y="902"/>
                  </a:lnTo>
                  <a:lnTo>
                    <a:pt x="451" y="898"/>
                  </a:lnTo>
                  <a:lnTo>
                    <a:pt x="451" y="897"/>
                  </a:lnTo>
                  <a:lnTo>
                    <a:pt x="451" y="893"/>
                  </a:lnTo>
                  <a:lnTo>
                    <a:pt x="451" y="893"/>
                  </a:lnTo>
                  <a:lnTo>
                    <a:pt x="451" y="893"/>
                  </a:lnTo>
                  <a:lnTo>
                    <a:pt x="443" y="850"/>
                  </a:lnTo>
                  <a:lnTo>
                    <a:pt x="434" y="808"/>
                  </a:lnTo>
                  <a:lnTo>
                    <a:pt x="426" y="770"/>
                  </a:lnTo>
                  <a:lnTo>
                    <a:pt x="418" y="733"/>
                  </a:lnTo>
                  <a:lnTo>
                    <a:pt x="409" y="697"/>
                  </a:lnTo>
                  <a:lnTo>
                    <a:pt x="401" y="662"/>
                  </a:lnTo>
                  <a:lnTo>
                    <a:pt x="391" y="630"/>
                  </a:lnTo>
                  <a:lnTo>
                    <a:pt x="384" y="599"/>
                  </a:lnTo>
                  <a:lnTo>
                    <a:pt x="374" y="568"/>
                  </a:lnTo>
                  <a:lnTo>
                    <a:pt x="365" y="541"/>
                  </a:lnTo>
                  <a:lnTo>
                    <a:pt x="357" y="515"/>
                  </a:lnTo>
                  <a:lnTo>
                    <a:pt x="347" y="492"/>
                  </a:lnTo>
                  <a:lnTo>
                    <a:pt x="338" y="469"/>
                  </a:lnTo>
                  <a:lnTo>
                    <a:pt x="328" y="447"/>
                  </a:lnTo>
                  <a:lnTo>
                    <a:pt x="320" y="428"/>
                  </a:lnTo>
                  <a:lnTo>
                    <a:pt x="311" y="411"/>
                  </a:lnTo>
                  <a:lnTo>
                    <a:pt x="305" y="392"/>
                  </a:lnTo>
                  <a:lnTo>
                    <a:pt x="295" y="374"/>
                  </a:lnTo>
                  <a:lnTo>
                    <a:pt x="288" y="355"/>
                  </a:lnTo>
                  <a:lnTo>
                    <a:pt x="278" y="338"/>
                  </a:lnTo>
                  <a:lnTo>
                    <a:pt x="267" y="321"/>
                  </a:lnTo>
                  <a:lnTo>
                    <a:pt x="253" y="303"/>
                  </a:lnTo>
                  <a:lnTo>
                    <a:pt x="240" y="286"/>
                  </a:lnTo>
                  <a:lnTo>
                    <a:pt x="226" y="271"/>
                  </a:lnTo>
                  <a:lnTo>
                    <a:pt x="211" y="254"/>
                  </a:lnTo>
                  <a:lnTo>
                    <a:pt x="194" y="238"/>
                  </a:lnTo>
                  <a:lnTo>
                    <a:pt x="177" y="223"/>
                  </a:lnTo>
                  <a:lnTo>
                    <a:pt x="157" y="206"/>
                  </a:lnTo>
                  <a:lnTo>
                    <a:pt x="138" y="190"/>
                  </a:lnTo>
                  <a:lnTo>
                    <a:pt x="117" y="177"/>
                  </a:lnTo>
                  <a:lnTo>
                    <a:pt x="96" y="161"/>
                  </a:lnTo>
                  <a:lnTo>
                    <a:pt x="73" y="146"/>
                  </a:lnTo>
                  <a:lnTo>
                    <a:pt x="65" y="142"/>
                  </a:lnTo>
                  <a:lnTo>
                    <a:pt x="56" y="138"/>
                  </a:lnTo>
                  <a:lnTo>
                    <a:pt x="48" y="135"/>
                  </a:lnTo>
                  <a:lnTo>
                    <a:pt x="42" y="131"/>
                  </a:lnTo>
                  <a:lnTo>
                    <a:pt x="34" y="127"/>
                  </a:lnTo>
                  <a:lnTo>
                    <a:pt x="29" y="123"/>
                  </a:lnTo>
                  <a:lnTo>
                    <a:pt x="23" y="119"/>
                  </a:lnTo>
                  <a:lnTo>
                    <a:pt x="19" y="117"/>
                  </a:lnTo>
                  <a:lnTo>
                    <a:pt x="13" y="113"/>
                  </a:lnTo>
                  <a:lnTo>
                    <a:pt x="10" y="112"/>
                  </a:lnTo>
                  <a:lnTo>
                    <a:pt x="8" y="108"/>
                  </a:lnTo>
                  <a:lnTo>
                    <a:pt x="4" y="106"/>
                  </a:lnTo>
                  <a:lnTo>
                    <a:pt x="2" y="104"/>
                  </a:lnTo>
                  <a:lnTo>
                    <a:pt x="2" y="102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89"/>
                  </a:lnTo>
                  <a:lnTo>
                    <a:pt x="2" y="77"/>
                  </a:lnTo>
                  <a:lnTo>
                    <a:pt x="4" y="67"/>
                  </a:lnTo>
                  <a:lnTo>
                    <a:pt x="8" y="58"/>
                  </a:lnTo>
                  <a:lnTo>
                    <a:pt x="11" y="48"/>
                  </a:lnTo>
                  <a:lnTo>
                    <a:pt x="17" y="41"/>
                  </a:lnTo>
                  <a:lnTo>
                    <a:pt x="23" y="33"/>
                  </a:lnTo>
                  <a:lnTo>
                    <a:pt x="29" y="25"/>
                  </a:lnTo>
                  <a:lnTo>
                    <a:pt x="36" y="19"/>
                  </a:lnTo>
                  <a:lnTo>
                    <a:pt x="46" y="16"/>
                  </a:lnTo>
                  <a:lnTo>
                    <a:pt x="56" y="10"/>
                  </a:lnTo>
                  <a:lnTo>
                    <a:pt x="65" y="6"/>
                  </a:lnTo>
                  <a:lnTo>
                    <a:pt x="77" y="4"/>
                  </a:lnTo>
                  <a:lnTo>
                    <a:pt x="88" y="2"/>
                  </a:lnTo>
                  <a:lnTo>
                    <a:pt x="102" y="0"/>
                  </a:lnTo>
                  <a:lnTo>
                    <a:pt x="115" y="0"/>
                  </a:lnTo>
                  <a:lnTo>
                    <a:pt x="11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4038600" y="2057401"/>
              <a:ext cx="1413056" cy="304799"/>
            </a:xfrm>
            <a:custGeom>
              <a:avLst/>
              <a:gdLst/>
              <a:ahLst/>
              <a:cxnLst>
                <a:cxn ang="0">
                  <a:pos x="2602" y="0"/>
                </a:cxn>
                <a:cxn ang="0">
                  <a:pos x="2666" y="5"/>
                </a:cxn>
                <a:cxn ang="0">
                  <a:pos x="2752" y="17"/>
                </a:cxn>
                <a:cxn ang="0">
                  <a:pos x="2857" y="34"/>
                </a:cxn>
                <a:cxn ang="0">
                  <a:pos x="2963" y="59"/>
                </a:cxn>
                <a:cxn ang="0">
                  <a:pos x="3040" y="84"/>
                </a:cxn>
                <a:cxn ang="0">
                  <a:pos x="3088" y="105"/>
                </a:cxn>
                <a:cxn ang="0">
                  <a:pos x="3109" y="128"/>
                </a:cxn>
                <a:cxn ang="0">
                  <a:pos x="3107" y="146"/>
                </a:cxn>
                <a:cxn ang="0">
                  <a:pos x="3095" y="159"/>
                </a:cxn>
                <a:cxn ang="0">
                  <a:pos x="3076" y="174"/>
                </a:cxn>
                <a:cxn ang="0">
                  <a:pos x="3049" y="186"/>
                </a:cxn>
                <a:cxn ang="0">
                  <a:pos x="3013" y="199"/>
                </a:cxn>
                <a:cxn ang="0">
                  <a:pos x="2969" y="211"/>
                </a:cxn>
                <a:cxn ang="0">
                  <a:pos x="2917" y="222"/>
                </a:cxn>
                <a:cxn ang="0">
                  <a:pos x="2856" y="232"/>
                </a:cxn>
                <a:cxn ang="0">
                  <a:pos x="2710" y="243"/>
                </a:cxn>
                <a:cxn ang="0">
                  <a:pos x="2550" y="253"/>
                </a:cxn>
                <a:cxn ang="0">
                  <a:pos x="2406" y="263"/>
                </a:cxn>
                <a:cxn ang="0">
                  <a:pos x="2280" y="272"/>
                </a:cxn>
                <a:cxn ang="0">
                  <a:pos x="2205" y="278"/>
                </a:cxn>
                <a:cxn ang="0">
                  <a:pos x="2126" y="286"/>
                </a:cxn>
                <a:cxn ang="0">
                  <a:pos x="2025" y="293"/>
                </a:cxn>
                <a:cxn ang="0">
                  <a:pos x="1904" y="303"/>
                </a:cxn>
                <a:cxn ang="0">
                  <a:pos x="1760" y="314"/>
                </a:cxn>
                <a:cxn ang="0">
                  <a:pos x="1595" y="328"/>
                </a:cxn>
                <a:cxn ang="0">
                  <a:pos x="1408" y="345"/>
                </a:cxn>
                <a:cxn ang="0">
                  <a:pos x="1201" y="362"/>
                </a:cxn>
                <a:cxn ang="0">
                  <a:pos x="1057" y="374"/>
                </a:cxn>
                <a:cxn ang="0">
                  <a:pos x="948" y="382"/>
                </a:cxn>
                <a:cxn ang="0">
                  <a:pos x="846" y="389"/>
                </a:cxn>
                <a:cxn ang="0">
                  <a:pos x="752" y="393"/>
                </a:cxn>
                <a:cxn ang="0">
                  <a:pos x="668" y="399"/>
                </a:cxn>
                <a:cxn ang="0">
                  <a:pos x="591" y="401"/>
                </a:cxn>
                <a:cxn ang="0">
                  <a:pos x="522" y="403"/>
                </a:cxn>
                <a:cxn ang="0">
                  <a:pos x="464" y="405"/>
                </a:cxn>
                <a:cxn ang="0">
                  <a:pos x="328" y="401"/>
                </a:cxn>
                <a:cxn ang="0">
                  <a:pos x="257" y="395"/>
                </a:cxn>
                <a:cxn ang="0">
                  <a:pos x="192" y="386"/>
                </a:cxn>
                <a:cxn ang="0">
                  <a:pos x="126" y="368"/>
                </a:cxn>
                <a:cxn ang="0">
                  <a:pos x="65" y="347"/>
                </a:cxn>
                <a:cxn ang="0">
                  <a:pos x="25" y="326"/>
                </a:cxn>
                <a:cxn ang="0">
                  <a:pos x="4" y="303"/>
                </a:cxn>
                <a:cxn ang="0">
                  <a:pos x="2" y="284"/>
                </a:cxn>
                <a:cxn ang="0">
                  <a:pos x="9" y="268"/>
                </a:cxn>
                <a:cxn ang="0">
                  <a:pos x="27" y="253"/>
                </a:cxn>
                <a:cxn ang="0">
                  <a:pos x="52" y="242"/>
                </a:cxn>
                <a:cxn ang="0">
                  <a:pos x="84" y="230"/>
                </a:cxn>
                <a:cxn ang="0">
                  <a:pos x="124" y="222"/>
                </a:cxn>
                <a:cxn ang="0">
                  <a:pos x="174" y="217"/>
                </a:cxn>
                <a:cxn ang="0">
                  <a:pos x="230" y="211"/>
                </a:cxn>
                <a:cxn ang="0">
                  <a:pos x="767" y="172"/>
                </a:cxn>
                <a:cxn ang="0">
                  <a:pos x="1762" y="82"/>
                </a:cxn>
                <a:cxn ang="0">
                  <a:pos x="2316" y="21"/>
                </a:cxn>
                <a:cxn ang="0">
                  <a:pos x="2428" y="11"/>
                </a:cxn>
                <a:cxn ang="0">
                  <a:pos x="2506" y="4"/>
                </a:cxn>
                <a:cxn ang="0">
                  <a:pos x="2535" y="2"/>
                </a:cxn>
                <a:cxn ang="0">
                  <a:pos x="2556" y="0"/>
                </a:cxn>
                <a:cxn ang="0">
                  <a:pos x="2570" y="0"/>
                </a:cxn>
              </a:cxnLst>
              <a:rect l="0" t="0" r="r" b="b"/>
              <a:pathLst>
                <a:path w="3109" h="405">
                  <a:moveTo>
                    <a:pt x="2570" y="0"/>
                  </a:moveTo>
                  <a:lnTo>
                    <a:pt x="2579" y="0"/>
                  </a:lnTo>
                  <a:lnTo>
                    <a:pt x="2591" y="0"/>
                  </a:lnTo>
                  <a:lnTo>
                    <a:pt x="2602" y="0"/>
                  </a:lnTo>
                  <a:lnTo>
                    <a:pt x="2616" y="2"/>
                  </a:lnTo>
                  <a:lnTo>
                    <a:pt x="2631" y="2"/>
                  </a:lnTo>
                  <a:lnTo>
                    <a:pt x="2648" y="4"/>
                  </a:lnTo>
                  <a:lnTo>
                    <a:pt x="2666" y="5"/>
                  </a:lnTo>
                  <a:lnTo>
                    <a:pt x="2685" y="7"/>
                  </a:lnTo>
                  <a:lnTo>
                    <a:pt x="2706" y="11"/>
                  </a:lnTo>
                  <a:lnTo>
                    <a:pt x="2727" y="13"/>
                  </a:lnTo>
                  <a:lnTo>
                    <a:pt x="2752" y="17"/>
                  </a:lnTo>
                  <a:lnTo>
                    <a:pt x="2775" y="21"/>
                  </a:lnTo>
                  <a:lnTo>
                    <a:pt x="2802" y="25"/>
                  </a:lnTo>
                  <a:lnTo>
                    <a:pt x="2829" y="30"/>
                  </a:lnTo>
                  <a:lnTo>
                    <a:pt x="2857" y="34"/>
                  </a:lnTo>
                  <a:lnTo>
                    <a:pt x="2888" y="40"/>
                  </a:lnTo>
                  <a:lnTo>
                    <a:pt x="2915" y="46"/>
                  </a:lnTo>
                  <a:lnTo>
                    <a:pt x="2940" y="53"/>
                  </a:lnTo>
                  <a:lnTo>
                    <a:pt x="2963" y="59"/>
                  </a:lnTo>
                  <a:lnTo>
                    <a:pt x="2984" y="65"/>
                  </a:lnTo>
                  <a:lnTo>
                    <a:pt x="3005" y="73"/>
                  </a:lnTo>
                  <a:lnTo>
                    <a:pt x="3023" y="78"/>
                  </a:lnTo>
                  <a:lnTo>
                    <a:pt x="3040" y="84"/>
                  </a:lnTo>
                  <a:lnTo>
                    <a:pt x="3053" y="90"/>
                  </a:lnTo>
                  <a:lnTo>
                    <a:pt x="3067" y="96"/>
                  </a:lnTo>
                  <a:lnTo>
                    <a:pt x="3078" y="101"/>
                  </a:lnTo>
                  <a:lnTo>
                    <a:pt x="3088" y="105"/>
                  </a:lnTo>
                  <a:lnTo>
                    <a:pt x="3095" y="111"/>
                  </a:lnTo>
                  <a:lnTo>
                    <a:pt x="3101" y="117"/>
                  </a:lnTo>
                  <a:lnTo>
                    <a:pt x="3105" y="123"/>
                  </a:lnTo>
                  <a:lnTo>
                    <a:pt x="3109" y="128"/>
                  </a:lnTo>
                  <a:lnTo>
                    <a:pt x="3109" y="134"/>
                  </a:lnTo>
                  <a:lnTo>
                    <a:pt x="3109" y="138"/>
                  </a:lnTo>
                  <a:lnTo>
                    <a:pt x="3107" y="142"/>
                  </a:lnTo>
                  <a:lnTo>
                    <a:pt x="3107" y="146"/>
                  </a:lnTo>
                  <a:lnTo>
                    <a:pt x="3105" y="149"/>
                  </a:lnTo>
                  <a:lnTo>
                    <a:pt x="3103" y="153"/>
                  </a:lnTo>
                  <a:lnTo>
                    <a:pt x="3099" y="155"/>
                  </a:lnTo>
                  <a:lnTo>
                    <a:pt x="3095" y="159"/>
                  </a:lnTo>
                  <a:lnTo>
                    <a:pt x="3092" y="163"/>
                  </a:lnTo>
                  <a:lnTo>
                    <a:pt x="3088" y="167"/>
                  </a:lnTo>
                  <a:lnTo>
                    <a:pt x="3082" y="171"/>
                  </a:lnTo>
                  <a:lnTo>
                    <a:pt x="3076" y="174"/>
                  </a:lnTo>
                  <a:lnTo>
                    <a:pt x="3071" y="176"/>
                  </a:lnTo>
                  <a:lnTo>
                    <a:pt x="3065" y="180"/>
                  </a:lnTo>
                  <a:lnTo>
                    <a:pt x="3057" y="184"/>
                  </a:lnTo>
                  <a:lnTo>
                    <a:pt x="3049" y="186"/>
                  </a:lnTo>
                  <a:lnTo>
                    <a:pt x="3042" y="190"/>
                  </a:lnTo>
                  <a:lnTo>
                    <a:pt x="3032" y="194"/>
                  </a:lnTo>
                  <a:lnTo>
                    <a:pt x="3023" y="195"/>
                  </a:lnTo>
                  <a:lnTo>
                    <a:pt x="3013" y="199"/>
                  </a:lnTo>
                  <a:lnTo>
                    <a:pt x="3003" y="201"/>
                  </a:lnTo>
                  <a:lnTo>
                    <a:pt x="2992" y="205"/>
                  </a:lnTo>
                  <a:lnTo>
                    <a:pt x="2980" y="209"/>
                  </a:lnTo>
                  <a:lnTo>
                    <a:pt x="2969" y="211"/>
                  </a:lnTo>
                  <a:lnTo>
                    <a:pt x="2957" y="213"/>
                  </a:lnTo>
                  <a:lnTo>
                    <a:pt x="2944" y="217"/>
                  </a:lnTo>
                  <a:lnTo>
                    <a:pt x="2930" y="219"/>
                  </a:lnTo>
                  <a:lnTo>
                    <a:pt x="2917" y="222"/>
                  </a:lnTo>
                  <a:lnTo>
                    <a:pt x="2902" y="224"/>
                  </a:lnTo>
                  <a:lnTo>
                    <a:pt x="2886" y="226"/>
                  </a:lnTo>
                  <a:lnTo>
                    <a:pt x="2871" y="228"/>
                  </a:lnTo>
                  <a:lnTo>
                    <a:pt x="2856" y="232"/>
                  </a:lnTo>
                  <a:lnTo>
                    <a:pt x="2838" y="234"/>
                  </a:lnTo>
                  <a:lnTo>
                    <a:pt x="2794" y="238"/>
                  </a:lnTo>
                  <a:lnTo>
                    <a:pt x="2752" y="240"/>
                  </a:lnTo>
                  <a:lnTo>
                    <a:pt x="2710" y="243"/>
                  </a:lnTo>
                  <a:lnTo>
                    <a:pt x="2669" y="245"/>
                  </a:lnTo>
                  <a:lnTo>
                    <a:pt x="2629" y="249"/>
                  </a:lnTo>
                  <a:lnTo>
                    <a:pt x="2589" y="251"/>
                  </a:lnTo>
                  <a:lnTo>
                    <a:pt x="2550" y="253"/>
                  </a:lnTo>
                  <a:lnTo>
                    <a:pt x="2514" y="257"/>
                  </a:lnTo>
                  <a:lnTo>
                    <a:pt x="2477" y="259"/>
                  </a:lnTo>
                  <a:lnTo>
                    <a:pt x="2441" y="261"/>
                  </a:lnTo>
                  <a:lnTo>
                    <a:pt x="2406" y="263"/>
                  </a:lnTo>
                  <a:lnTo>
                    <a:pt x="2374" y="267"/>
                  </a:lnTo>
                  <a:lnTo>
                    <a:pt x="2341" y="268"/>
                  </a:lnTo>
                  <a:lnTo>
                    <a:pt x="2310" y="270"/>
                  </a:lnTo>
                  <a:lnTo>
                    <a:pt x="2280" y="272"/>
                  </a:lnTo>
                  <a:lnTo>
                    <a:pt x="2249" y="274"/>
                  </a:lnTo>
                  <a:lnTo>
                    <a:pt x="2236" y="276"/>
                  </a:lnTo>
                  <a:lnTo>
                    <a:pt x="2220" y="278"/>
                  </a:lnTo>
                  <a:lnTo>
                    <a:pt x="2205" y="278"/>
                  </a:lnTo>
                  <a:lnTo>
                    <a:pt x="2188" y="280"/>
                  </a:lnTo>
                  <a:lnTo>
                    <a:pt x="2168" y="282"/>
                  </a:lnTo>
                  <a:lnTo>
                    <a:pt x="2147" y="284"/>
                  </a:lnTo>
                  <a:lnTo>
                    <a:pt x="2126" y="286"/>
                  </a:lnTo>
                  <a:lnTo>
                    <a:pt x="2103" y="288"/>
                  </a:lnTo>
                  <a:lnTo>
                    <a:pt x="2078" y="290"/>
                  </a:lnTo>
                  <a:lnTo>
                    <a:pt x="2051" y="291"/>
                  </a:lnTo>
                  <a:lnTo>
                    <a:pt x="2025" y="293"/>
                  </a:lnTo>
                  <a:lnTo>
                    <a:pt x="1998" y="295"/>
                  </a:lnTo>
                  <a:lnTo>
                    <a:pt x="1967" y="297"/>
                  </a:lnTo>
                  <a:lnTo>
                    <a:pt x="1936" y="301"/>
                  </a:lnTo>
                  <a:lnTo>
                    <a:pt x="1904" y="303"/>
                  </a:lnTo>
                  <a:lnTo>
                    <a:pt x="1869" y="305"/>
                  </a:lnTo>
                  <a:lnTo>
                    <a:pt x="1835" y="309"/>
                  </a:lnTo>
                  <a:lnTo>
                    <a:pt x="1798" y="313"/>
                  </a:lnTo>
                  <a:lnTo>
                    <a:pt x="1760" y="314"/>
                  </a:lnTo>
                  <a:lnTo>
                    <a:pt x="1721" y="318"/>
                  </a:lnTo>
                  <a:lnTo>
                    <a:pt x="1681" y="322"/>
                  </a:lnTo>
                  <a:lnTo>
                    <a:pt x="1639" y="326"/>
                  </a:lnTo>
                  <a:lnTo>
                    <a:pt x="1595" y="328"/>
                  </a:lnTo>
                  <a:lnTo>
                    <a:pt x="1550" y="332"/>
                  </a:lnTo>
                  <a:lnTo>
                    <a:pt x="1504" y="338"/>
                  </a:lnTo>
                  <a:lnTo>
                    <a:pt x="1456" y="341"/>
                  </a:lnTo>
                  <a:lnTo>
                    <a:pt x="1408" y="345"/>
                  </a:lnTo>
                  <a:lnTo>
                    <a:pt x="1359" y="349"/>
                  </a:lnTo>
                  <a:lnTo>
                    <a:pt x="1307" y="353"/>
                  </a:lnTo>
                  <a:lnTo>
                    <a:pt x="1255" y="359"/>
                  </a:lnTo>
                  <a:lnTo>
                    <a:pt x="1201" y="362"/>
                  </a:lnTo>
                  <a:lnTo>
                    <a:pt x="1145" y="368"/>
                  </a:lnTo>
                  <a:lnTo>
                    <a:pt x="1117" y="370"/>
                  </a:lnTo>
                  <a:lnTo>
                    <a:pt x="1086" y="372"/>
                  </a:lnTo>
                  <a:lnTo>
                    <a:pt x="1057" y="374"/>
                  </a:lnTo>
                  <a:lnTo>
                    <a:pt x="1030" y="376"/>
                  </a:lnTo>
                  <a:lnTo>
                    <a:pt x="1002" y="378"/>
                  </a:lnTo>
                  <a:lnTo>
                    <a:pt x="975" y="380"/>
                  </a:lnTo>
                  <a:lnTo>
                    <a:pt x="948" y="382"/>
                  </a:lnTo>
                  <a:lnTo>
                    <a:pt x="921" y="384"/>
                  </a:lnTo>
                  <a:lnTo>
                    <a:pt x="896" y="386"/>
                  </a:lnTo>
                  <a:lnTo>
                    <a:pt x="871" y="387"/>
                  </a:lnTo>
                  <a:lnTo>
                    <a:pt x="846" y="389"/>
                  </a:lnTo>
                  <a:lnTo>
                    <a:pt x="821" y="389"/>
                  </a:lnTo>
                  <a:lnTo>
                    <a:pt x="798" y="391"/>
                  </a:lnTo>
                  <a:lnTo>
                    <a:pt x="775" y="393"/>
                  </a:lnTo>
                  <a:lnTo>
                    <a:pt x="752" y="393"/>
                  </a:lnTo>
                  <a:lnTo>
                    <a:pt x="731" y="395"/>
                  </a:lnTo>
                  <a:lnTo>
                    <a:pt x="708" y="397"/>
                  </a:lnTo>
                  <a:lnTo>
                    <a:pt x="689" y="397"/>
                  </a:lnTo>
                  <a:lnTo>
                    <a:pt x="668" y="399"/>
                  </a:lnTo>
                  <a:lnTo>
                    <a:pt x="646" y="399"/>
                  </a:lnTo>
                  <a:lnTo>
                    <a:pt x="627" y="399"/>
                  </a:lnTo>
                  <a:lnTo>
                    <a:pt x="608" y="401"/>
                  </a:lnTo>
                  <a:lnTo>
                    <a:pt x="591" y="401"/>
                  </a:lnTo>
                  <a:lnTo>
                    <a:pt x="574" y="401"/>
                  </a:lnTo>
                  <a:lnTo>
                    <a:pt x="556" y="403"/>
                  </a:lnTo>
                  <a:lnTo>
                    <a:pt x="539" y="403"/>
                  </a:lnTo>
                  <a:lnTo>
                    <a:pt x="522" y="403"/>
                  </a:lnTo>
                  <a:lnTo>
                    <a:pt x="506" y="403"/>
                  </a:lnTo>
                  <a:lnTo>
                    <a:pt x="491" y="403"/>
                  </a:lnTo>
                  <a:lnTo>
                    <a:pt x="478" y="403"/>
                  </a:lnTo>
                  <a:lnTo>
                    <a:pt x="464" y="405"/>
                  </a:lnTo>
                  <a:lnTo>
                    <a:pt x="451" y="405"/>
                  </a:lnTo>
                  <a:lnTo>
                    <a:pt x="409" y="403"/>
                  </a:lnTo>
                  <a:lnTo>
                    <a:pt x="368" y="403"/>
                  </a:lnTo>
                  <a:lnTo>
                    <a:pt x="328" y="401"/>
                  </a:lnTo>
                  <a:lnTo>
                    <a:pt x="311" y="401"/>
                  </a:lnTo>
                  <a:lnTo>
                    <a:pt x="291" y="399"/>
                  </a:lnTo>
                  <a:lnTo>
                    <a:pt x="274" y="397"/>
                  </a:lnTo>
                  <a:lnTo>
                    <a:pt x="257" y="395"/>
                  </a:lnTo>
                  <a:lnTo>
                    <a:pt x="240" y="393"/>
                  </a:lnTo>
                  <a:lnTo>
                    <a:pt x="224" y="391"/>
                  </a:lnTo>
                  <a:lnTo>
                    <a:pt x="207" y="389"/>
                  </a:lnTo>
                  <a:lnTo>
                    <a:pt x="192" y="386"/>
                  </a:lnTo>
                  <a:lnTo>
                    <a:pt x="178" y="384"/>
                  </a:lnTo>
                  <a:lnTo>
                    <a:pt x="165" y="380"/>
                  </a:lnTo>
                  <a:lnTo>
                    <a:pt x="144" y="374"/>
                  </a:lnTo>
                  <a:lnTo>
                    <a:pt x="126" y="368"/>
                  </a:lnTo>
                  <a:lnTo>
                    <a:pt x="109" y="364"/>
                  </a:lnTo>
                  <a:lnTo>
                    <a:pt x="94" y="359"/>
                  </a:lnTo>
                  <a:lnTo>
                    <a:pt x="78" y="353"/>
                  </a:lnTo>
                  <a:lnTo>
                    <a:pt x="65" y="347"/>
                  </a:lnTo>
                  <a:lnTo>
                    <a:pt x="53" y="341"/>
                  </a:lnTo>
                  <a:lnTo>
                    <a:pt x="42" y="336"/>
                  </a:lnTo>
                  <a:lnTo>
                    <a:pt x="32" y="330"/>
                  </a:lnTo>
                  <a:lnTo>
                    <a:pt x="25" y="326"/>
                  </a:lnTo>
                  <a:lnTo>
                    <a:pt x="17" y="320"/>
                  </a:lnTo>
                  <a:lnTo>
                    <a:pt x="11" y="314"/>
                  </a:lnTo>
                  <a:lnTo>
                    <a:pt x="5" y="309"/>
                  </a:lnTo>
                  <a:lnTo>
                    <a:pt x="4" y="303"/>
                  </a:lnTo>
                  <a:lnTo>
                    <a:pt x="2" y="297"/>
                  </a:lnTo>
                  <a:lnTo>
                    <a:pt x="0" y="293"/>
                  </a:lnTo>
                  <a:lnTo>
                    <a:pt x="0" y="288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4" y="276"/>
                  </a:lnTo>
                  <a:lnTo>
                    <a:pt x="7" y="272"/>
                  </a:lnTo>
                  <a:lnTo>
                    <a:pt x="9" y="268"/>
                  </a:lnTo>
                  <a:lnTo>
                    <a:pt x="13" y="265"/>
                  </a:lnTo>
                  <a:lnTo>
                    <a:pt x="17" y="261"/>
                  </a:lnTo>
                  <a:lnTo>
                    <a:pt x="21" y="257"/>
                  </a:lnTo>
                  <a:lnTo>
                    <a:pt x="27" y="253"/>
                  </a:lnTo>
                  <a:lnTo>
                    <a:pt x="32" y="251"/>
                  </a:lnTo>
                  <a:lnTo>
                    <a:pt x="38" y="247"/>
                  </a:lnTo>
                  <a:lnTo>
                    <a:pt x="44" y="243"/>
                  </a:lnTo>
                  <a:lnTo>
                    <a:pt x="52" y="242"/>
                  </a:lnTo>
                  <a:lnTo>
                    <a:pt x="59" y="238"/>
                  </a:lnTo>
                  <a:lnTo>
                    <a:pt x="67" y="236"/>
                  </a:lnTo>
                  <a:lnTo>
                    <a:pt x="75" y="234"/>
                  </a:lnTo>
                  <a:lnTo>
                    <a:pt x="84" y="230"/>
                  </a:lnTo>
                  <a:lnTo>
                    <a:pt x="94" y="228"/>
                  </a:lnTo>
                  <a:lnTo>
                    <a:pt x="103" y="226"/>
                  </a:lnTo>
                  <a:lnTo>
                    <a:pt x="115" y="224"/>
                  </a:lnTo>
                  <a:lnTo>
                    <a:pt x="124" y="222"/>
                  </a:lnTo>
                  <a:lnTo>
                    <a:pt x="136" y="220"/>
                  </a:lnTo>
                  <a:lnTo>
                    <a:pt x="147" y="219"/>
                  </a:lnTo>
                  <a:lnTo>
                    <a:pt x="161" y="217"/>
                  </a:lnTo>
                  <a:lnTo>
                    <a:pt x="174" y="217"/>
                  </a:lnTo>
                  <a:lnTo>
                    <a:pt x="188" y="215"/>
                  </a:lnTo>
                  <a:lnTo>
                    <a:pt x="201" y="213"/>
                  </a:lnTo>
                  <a:lnTo>
                    <a:pt x="215" y="213"/>
                  </a:lnTo>
                  <a:lnTo>
                    <a:pt x="230" y="211"/>
                  </a:lnTo>
                  <a:lnTo>
                    <a:pt x="245" y="211"/>
                  </a:lnTo>
                  <a:lnTo>
                    <a:pt x="263" y="211"/>
                  </a:lnTo>
                  <a:lnTo>
                    <a:pt x="516" y="192"/>
                  </a:lnTo>
                  <a:lnTo>
                    <a:pt x="767" y="172"/>
                  </a:lnTo>
                  <a:lnTo>
                    <a:pt x="1019" y="151"/>
                  </a:lnTo>
                  <a:lnTo>
                    <a:pt x="1268" y="130"/>
                  </a:lnTo>
                  <a:lnTo>
                    <a:pt x="1516" y="107"/>
                  </a:lnTo>
                  <a:lnTo>
                    <a:pt x="1762" y="82"/>
                  </a:lnTo>
                  <a:lnTo>
                    <a:pt x="2007" y="57"/>
                  </a:lnTo>
                  <a:lnTo>
                    <a:pt x="2249" y="29"/>
                  </a:lnTo>
                  <a:lnTo>
                    <a:pt x="2284" y="25"/>
                  </a:lnTo>
                  <a:lnTo>
                    <a:pt x="2316" y="21"/>
                  </a:lnTo>
                  <a:lnTo>
                    <a:pt x="2347" y="19"/>
                  </a:lnTo>
                  <a:lnTo>
                    <a:pt x="2376" y="15"/>
                  </a:lnTo>
                  <a:lnTo>
                    <a:pt x="2403" y="13"/>
                  </a:lnTo>
                  <a:lnTo>
                    <a:pt x="2428" y="11"/>
                  </a:lnTo>
                  <a:lnTo>
                    <a:pt x="2449" y="9"/>
                  </a:lnTo>
                  <a:lnTo>
                    <a:pt x="2470" y="7"/>
                  </a:lnTo>
                  <a:lnTo>
                    <a:pt x="2489" y="5"/>
                  </a:lnTo>
                  <a:lnTo>
                    <a:pt x="2506" y="4"/>
                  </a:lnTo>
                  <a:lnTo>
                    <a:pt x="2514" y="4"/>
                  </a:lnTo>
                  <a:lnTo>
                    <a:pt x="2522" y="2"/>
                  </a:lnTo>
                  <a:lnTo>
                    <a:pt x="2529" y="2"/>
                  </a:lnTo>
                  <a:lnTo>
                    <a:pt x="2535" y="2"/>
                  </a:lnTo>
                  <a:lnTo>
                    <a:pt x="2541" y="0"/>
                  </a:lnTo>
                  <a:lnTo>
                    <a:pt x="2547" y="0"/>
                  </a:lnTo>
                  <a:lnTo>
                    <a:pt x="2550" y="0"/>
                  </a:lnTo>
                  <a:lnTo>
                    <a:pt x="2556" y="0"/>
                  </a:lnTo>
                  <a:lnTo>
                    <a:pt x="2560" y="0"/>
                  </a:lnTo>
                  <a:lnTo>
                    <a:pt x="2564" y="0"/>
                  </a:lnTo>
                  <a:lnTo>
                    <a:pt x="2566" y="0"/>
                  </a:lnTo>
                  <a:lnTo>
                    <a:pt x="2570" y="0"/>
                  </a:lnTo>
                  <a:lnTo>
                    <a:pt x="257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72000" y="1676400"/>
              <a:ext cx="267788" cy="1023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0"/>
                </a:cxn>
                <a:cxn ang="0">
                  <a:pos x="531" y="0"/>
                </a:cxn>
                <a:cxn ang="0">
                  <a:pos x="529" y="138"/>
                </a:cxn>
                <a:cxn ang="0">
                  <a:pos x="528" y="280"/>
                </a:cxn>
                <a:cxn ang="0">
                  <a:pos x="526" y="422"/>
                </a:cxn>
                <a:cxn ang="0">
                  <a:pos x="524" y="566"/>
                </a:cxn>
                <a:cxn ang="0">
                  <a:pos x="524" y="712"/>
                </a:cxn>
                <a:cxn ang="0">
                  <a:pos x="524" y="858"/>
                </a:cxn>
                <a:cxn ang="0">
                  <a:pos x="524" y="1006"/>
                </a:cxn>
                <a:cxn ang="0">
                  <a:pos x="524" y="1156"/>
                </a:cxn>
                <a:cxn ang="0">
                  <a:pos x="524" y="1223"/>
                </a:cxn>
                <a:cxn ang="0">
                  <a:pos x="524" y="1290"/>
                </a:cxn>
                <a:cxn ang="0">
                  <a:pos x="65" y="1290"/>
                </a:cxn>
                <a:cxn ang="0">
                  <a:pos x="71" y="1244"/>
                </a:cxn>
                <a:cxn ang="0">
                  <a:pos x="75" y="1198"/>
                </a:cxn>
                <a:cxn ang="0">
                  <a:pos x="77" y="1156"/>
                </a:cxn>
                <a:cxn ang="0">
                  <a:pos x="80" y="1113"/>
                </a:cxn>
                <a:cxn ang="0">
                  <a:pos x="84" y="1073"/>
                </a:cxn>
                <a:cxn ang="0">
                  <a:pos x="86" y="1035"/>
                </a:cxn>
                <a:cxn ang="0">
                  <a:pos x="88" y="998"/>
                </a:cxn>
                <a:cxn ang="0">
                  <a:pos x="90" y="964"/>
                </a:cxn>
                <a:cxn ang="0">
                  <a:pos x="92" y="929"/>
                </a:cxn>
                <a:cxn ang="0">
                  <a:pos x="94" y="898"/>
                </a:cxn>
                <a:cxn ang="0">
                  <a:pos x="96" y="868"/>
                </a:cxn>
                <a:cxn ang="0">
                  <a:pos x="96" y="839"/>
                </a:cxn>
                <a:cxn ang="0">
                  <a:pos x="98" y="812"/>
                </a:cxn>
                <a:cxn ang="0">
                  <a:pos x="98" y="785"/>
                </a:cxn>
                <a:cxn ang="0">
                  <a:pos x="98" y="762"/>
                </a:cxn>
                <a:cxn ang="0">
                  <a:pos x="98" y="739"/>
                </a:cxn>
                <a:cxn ang="0">
                  <a:pos x="98" y="685"/>
                </a:cxn>
                <a:cxn ang="0">
                  <a:pos x="96" y="634"/>
                </a:cxn>
                <a:cxn ang="0">
                  <a:pos x="94" y="582"/>
                </a:cxn>
                <a:cxn ang="0">
                  <a:pos x="92" y="530"/>
                </a:cxn>
                <a:cxn ang="0">
                  <a:pos x="88" y="482"/>
                </a:cxn>
                <a:cxn ang="0">
                  <a:pos x="84" y="432"/>
                </a:cxn>
                <a:cxn ang="0">
                  <a:pos x="78" y="386"/>
                </a:cxn>
                <a:cxn ang="0">
                  <a:pos x="73" y="338"/>
                </a:cxn>
                <a:cxn ang="0">
                  <a:pos x="67" y="292"/>
                </a:cxn>
                <a:cxn ang="0">
                  <a:pos x="59" y="248"/>
                </a:cxn>
                <a:cxn ang="0">
                  <a:pos x="52" y="204"/>
                </a:cxn>
                <a:cxn ang="0">
                  <a:pos x="42" y="161"/>
                </a:cxn>
                <a:cxn ang="0">
                  <a:pos x="32" y="119"/>
                </a:cxn>
                <a:cxn ang="0">
                  <a:pos x="23" y="79"/>
                </a:cxn>
                <a:cxn ang="0">
                  <a:pos x="11" y="3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1" h="1290">
                  <a:moveTo>
                    <a:pt x="0" y="0"/>
                  </a:moveTo>
                  <a:lnTo>
                    <a:pt x="267" y="0"/>
                  </a:lnTo>
                  <a:lnTo>
                    <a:pt x="531" y="0"/>
                  </a:lnTo>
                  <a:lnTo>
                    <a:pt x="529" y="138"/>
                  </a:lnTo>
                  <a:lnTo>
                    <a:pt x="528" y="280"/>
                  </a:lnTo>
                  <a:lnTo>
                    <a:pt x="526" y="422"/>
                  </a:lnTo>
                  <a:lnTo>
                    <a:pt x="524" y="566"/>
                  </a:lnTo>
                  <a:lnTo>
                    <a:pt x="524" y="712"/>
                  </a:lnTo>
                  <a:lnTo>
                    <a:pt x="524" y="858"/>
                  </a:lnTo>
                  <a:lnTo>
                    <a:pt x="524" y="1006"/>
                  </a:lnTo>
                  <a:lnTo>
                    <a:pt x="524" y="1156"/>
                  </a:lnTo>
                  <a:lnTo>
                    <a:pt x="524" y="1223"/>
                  </a:lnTo>
                  <a:lnTo>
                    <a:pt x="524" y="1290"/>
                  </a:lnTo>
                  <a:lnTo>
                    <a:pt x="65" y="1290"/>
                  </a:lnTo>
                  <a:lnTo>
                    <a:pt x="71" y="1244"/>
                  </a:lnTo>
                  <a:lnTo>
                    <a:pt x="75" y="1198"/>
                  </a:lnTo>
                  <a:lnTo>
                    <a:pt x="77" y="1156"/>
                  </a:lnTo>
                  <a:lnTo>
                    <a:pt x="80" y="1113"/>
                  </a:lnTo>
                  <a:lnTo>
                    <a:pt x="84" y="1073"/>
                  </a:lnTo>
                  <a:lnTo>
                    <a:pt x="86" y="1035"/>
                  </a:lnTo>
                  <a:lnTo>
                    <a:pt x="88" y="998"/>
                  </a:lnTo>
                  <a:lnTo>
                    <a:pt x="90" y="964"/>
                  </a:lnTo>
                  <a:lnTo>
                    <a:pt x="92" y="929"/>
                  </a:lnTo>
                  <a:lnTo>
                    <a:pt x="94" y="898"/>
                  </a:lnTo>
                  <a:lnTo>
                    <a:pt x="96" y="868"/>
                  </a:lnTo>
                  <a:lnTo>
                    <a:pt x="96" y="839"/>
                  </a:lnTo>
                  <a:lnTo>
                    <a:pt x="98" y="812"/>
                  </a:lnTo>
                  <a:lnTo>
                    <a:pt x="98" y="785"/>
                  </a:lnTo>
                  <a:lnTo>
                    <a:pt x="98" y="762"/>
                  </a:lnTo>
                  <a:lnTo>
                    <a:pt x="98" y="739"/>
                  </a:lnTo>
                  <a:lnTo>
                    <a:pt x="98" y="685"/>
                  </a:lnTo>
                  <a:lnTo>
                    <a:pt x="96" y="634"/>
                  </a:lnTo>
                  <a:lnTo>
                    <a:pt x="94" y="582"/>
                  </a:lnTo>
                  <a:lnTo>
                    <a:pt x="92" y="530"/>
                  </a:lnTo>
                  <a:lnTo>
                    <a:pt x="88" y="482"/>
                  </a:lnTo>
                  <a:lnTo>
                    <a:pt x="84" y="432"/>
                  </a:lnTo>
                  <a:lnTo>
                    <a:pt x="78" y="386"/>
                  </a:lnTo>
                  <a:lnTo>
                    <a:pt x="73" y="338"/>
                  </a:lnTo>
                  <a:lnTo>
                    <a:pt x="67" y="292"/>
                  </a:lnTo>
                  <a:lnTo>
                    <a:pt x="59" y="248"/>
                  </a:lnTo>
                  <a:lnTo>
                    <a:pt x="52" y="204"/>
                  </a:lnTo>
                  <a:lnTo>
                    <a:pt x="42" y="161"/>
                  </a:lnTo>
                  <a:lnTo>
                    <a:pt x="32" y="119"/>
                  </a:lnTo>
                  <a:lnTo>
                    <a:pt x="23" y="79"/>
                  </a:lnTo>
                  <a:lnTo>
                    <a:pt x="11" y="39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3962400" y="2590800"/>
              <a:ext cx="1597670" cy="322262"/>
            </a:xfrm>
            <a:custGeom>
              <a:avLst/>
              <a:gdLst/>
              <a:ahLst/>
              <a:cxnLst>
                <a:cxn ang="0">
                  <a:pos x="2774" y="2"/>
                </a:cxn>
                <a:cxn ang="0">
                  <a:pos x="2837" y="11"/>
                </a:cxn>
                <a:cxn ang="0">
                  <a:pos x="2912" y="31"/>
                </a:cxn>
                <a:cxn ang="0">
                  <a:pos x="2996" y="56"/>
                </a:cxn>
                <a:cxn ang="0">
                  <a:pos x="3073" y="90"/>
                </a:cxn>
                <a:cxn ang="0">
                  <a:pos x="3127" y="123"/>
                </a:cxn>
                <a:cxn ang="0">
                  <a:pos x="3159" y="153"/>
                </a:cxn>
                <a:cxn ang="0">
                  <a:pos x="3175" y="180"/>
                </a:cxn>
                <a:cxn ang="0">
                  <a:pos x="3171" y="207"/>
                </a:cxn>
                <a:cxn ang="0">
                  <a:pos x="3150" y="228"/>
                </a:cxn>
                <a:cxn ang="0">
                  <a:pos x="3113" y="240"/>
                </a:cxn>
                <a:cxn ang="0">
                  <a:pos x="3060" y="246"/>
                </a:cxn>
                <a:cxn ang="0">
                  <a:pos x="2858" y="247"/>
                </a:cxn>
                <a:cxn ang="0">
                  <a:pos x="2622" y="253"/>
                </a:cxn>
                <a:cxn ang="0">
                  <a:pos x="2396" y="265"/>
                </a:cxn>
                <a:cxn ang="0">
                  <a:pos x="2181" y="282"/>
                </a:cxn>
                <a:cxn ang="0">
                  <a:pos x="2010" y="295"/>
                </a:cxn>
                <a:cxn ang="0">
                  <a:pos x="1862" y="305"/>
                </a:cxn>
                <a:cxn ang="0">
                  <a:pos x="1724" y="315"/>
                </a:cxn>
                <a:cxn ang="0">
                  <a:pos x="1595" y="324"/>
                </a:cxn>
                <a:cxn ang="0">
                  <a:pos x="1478" y="332"/>
                </a:cxn>
                <a:cxn ang="0">
                  <a:pos x="1369" y="340"/>
                </a:cxn>
                <a:cxn ang="0">
                  <a:pos x="1271" y="345"/>
                </a:cxn>
                <a:cxn ang="0">
                  <a:pos x="1185" y="351"/>
                </a:cxn>
                <a:cxn ang="0">
                  <a:pos x="1106" y="357"/>
                </a:cxn>
                <a:cxn ang="0">
                  <a:pos x="1039" y="361"/>
                </a:cxn>
                <a:cxn ang="0">
                  <a:pos x="981" y="365"/>
                </a:cxn>
                <a:cxn ang="0">
                  <a:pos x="933" y="368"/>
                </a:cxn>
                <a:cxn ang="0">
                  <a:pos x="897" y="370"/>
                </a:cxn>
                <a:cxn ang="0">
                  <a:pos x="868" y="372"/>
                </a:cxn>
                <a:cxn ang="0">
                  <a:pos x="851" y="374"/>
                </a:cxn>
                <a:cxn ang="0">
                  <a:pos x="843" y="374"/>
                </a:cxn>
                <a:cxn ang="0">
                  <a:pos x="716" y="384"/>
                </a:cxn>
                <a:cxn ang="0">
                  <a:pos x="565" y="393"/>
                </a:cxn>
                <a:cxn ang="0">
                  <a:pos x="436" y="401"/>
                </a:cxn>
                <a:cxn ang="0">
                  <a:pos x="327" y="403"/>
                </a:cxn>
                <a:cxn ang="0">
                  <a:pos x="238" y="403"/>
                </a:cxn>
                <a:cxn ang="0">
                  <a:pos x="165" y="395"/>
                </a:cxn>
                <a:cxn ang="0">
                  <a:pos x="108" y="382"/>
                </a:cxn>
                <a:cxn ang="0">
                  <a:pos x="66" y="363"/>
                </a:cxn>
                <a:cxn ang="0">
                  <a:pos x="37" y="341"/>
                </a:cxn>
                <a:cxn ang="0">
                  <a:pos x="18" y="318"/>
                </a:cxn>
                <a:cxn ang="0">
                  <a:pos x="2" y="280"/>
                </a:cxn>
                <a:cxn ang="0">
                  <a:pos x="4" y="251"/>
                </a:cxn>
                <a:cxn ang="0">
                  <a:pos x="20" y="234"/>
                </a:cxn>
                <a:cxn ang="0">
                  <a:pos x="46" y="221"/>
                </a:cxn>
                <a:cxn ang="0">
                  <a:pos x="87" y="217"/>
                </a:cxn>
                <a:cxn ang="0">
                  <a:pos x="870" y="173"/>
                </a:cxn>
                <a:cxn ang="0">
                  <a:pos x="1833" y="80"/>
                </a:cxn>
                <a:cxn ang="0">
                  <a:pos x="2154" y="42"/>
                </a:cxn>
                <a:cxn ang="0">
                  <a:pos x="2265" y="31"/>
                </a:cxn>
                <a:cxn ang="0">
                  <a:pos x="2369" y="21"/>
                </a:cxn>
                <a:cxn ang="0">
                  <a:pos x="2459" y="13"/>
                </a:cxn>
                <a:cxn ang="0">
                  <a:pos x="2540" y="8"/>
                </a:cxn>
                <a:cxn ang="0">
                  <a:pos x="2611" y="4"/>
                </a:cxn>
                <a:cxn ang="0">
                  <a:pos x="2672" y="0"/>
                </a:cxn>
                <a:cxn ang="0">
                  <a:pos x="2722" y="0"/>
                </a:cxn>
              </a:cxnLst>
              <a:rect l="0" t="0" r="r" b="b"/>
              <a:pathLst>
                <a:path w="3175" h="405">
                  <a:moveTo>
                    <a:pt x="2733" y="0"/>
                  </a:moveTo>
                  <a:lnTo>
                    <a:pt x="2745" y="0"/>
                  </a:lnTo>
                  <a:lnTo>
                    <a:pt x="2758" y="0"/>
                  </a:lnTo>
                  <a:lnTo>
                    <a:pt x="2774" y="2"/>
                  </a:lnTo>
                  <a:lnTo>
                    <a:pt x="2789" y="4"/>
                  </a:lnTo>
                  <a:lnTo>
                    <a:pt x="2804" y="6"/>
                  </a:lnTo>
                  <a:lnTo>
                    <a:pt x="2820" y="9"/>
                  </a:lnTo>
                  <a:lnTo>
                    <a:pt x="2837" y="11"/>
                  </a:lnTo>
                  <a:lnTo>
                    <a:pt x="2854" y="15"/>
                  </a:lnTo>
                  <a:lnTo>
                    <a:pt x="2873" y="21"/>
                  </a:lnTo>
                  <a:lnTo>
                    <a:pt x="2893" y="25"/>
                  </a:lnTo>
                  <a:lnTo>
                    <a:pt x="2912" y="31"/>
                  </a:lnTo>
                  <a:lnTo>
                    <a:pt x="2933" y="36"/>
                  </a:lnTo>
                  <a:lnTo>
                    <a:pt x="2954" y="42"/>
                  </a:lnTo>
                  <a:lnTo>
                    <a:pt x="2975" y="50"/>
                  </a:lnTo>
                  <a:lnTo>
                    <a:pt x="2996" y="56"/>
                  </a:lnTo>
                  <a:lnTo>
                    <a:pt x="3019" y="63"/>
                  </a:lnTo>
                  <a:lnTo>
                    <a:pt x="3039" y="73"/>
                  </a:lnTo>
                  <a:lnTo>
                    <a:pt x="3056" y="80"/>
                  </a:lnTo>
                  <a:lnTo>
                    <a:pt x="3073" y="90"/>
                  </a:lnTo>
                  <a:lnTo>
                    <a:pt x="3088" y="98"/>
                  </a:lnTo>
                  <a:lnTo>
                    <a:pt x="3102" y="107"/>
                  </a:lnTo>
                  <a:lnTo>
                    <a:pt x="3115" y="115"/>
                  </a:lnTo>
                  <a:lnTo>
                    <a:pt x="3127" y="123"/>
                  </a:lnTo>
                  <a:lnTo>
                    <a:pt x="3136" y="130"/>
                  </a:lnTo>
                  <a:lnTo>
                    <a:pt x="3146" y="138"/>
                  </a:lnTo>
                  <a:lnTo>
                    <a:pt x="3154" y="146"/>
                  </a:lnTo>
                  <a:lnTo>
                    <a:pt x="3159" y="153"/>
                  </a:lnTo>
                  <a:lnTo>
                    <a:pt x="3165" y="159"/>
                  </a:lnTo>
                  <a:lnTo>
                    <a:pt x="3169" y="167"/>
                  </a:lnTo>
                  <a:lnTo>
                    <a:pt x="3173" y="175"/>
                  </a:lnTo>
                  <a:lnTo>
                    <a:pt x="3175" y="180"/>
                  </a:lnTo>
                  <a:lnTo>
                    <a:pt x="3175" y="188"/>
                  </a:lnTo>
                  <a:lnTo>
                    <a:pt x="3175" y="194"/>
                  </a:lnTo>
                  <a:lnTo>
                    <a:pt x="3173" y="201"/>
                  </a:lnTo>
                  <a:lnTo>
                    <a:pt x="3171" y="207"/>
                  </a:lnTo>
                  <a:lnTo>
                    <a:pt x="3167" y="213"/>
                  </a:lnTo>
                  <a:lnTo>
                    <a:pt x="3163" y="219"/>
                  </a:lnTo>
                  <a:lnTo>
                    <a:pt x="3158" y="224"/>
                  </a:lnTo>
                  <a:lnTo>
                    <a:pt x="3150" y="228"/>
                  </a:lnTo>
                  <a:lnTo>
                    <a:pt x="3144" y="232"/>
                  </a:lnTo>
                  <a:lnTo>
                    <a:pt x="3134" y="236"/>
                  </a:lnTo>
                  <a:lnTo>
                    <a:pt x="3125" y="238"/>
                  </a:lnTo>
                  <a:lnTo>
                    <a:pt x="3113" y="240"/>
                  </a:lnTo>
                  <a:lnTo>
                    <a:pt x="3102" y="242"/>
                  </a:lnTo>
                  <a:lnTo>
                    <a:pt x="3090" y="244"/>
                  </a:lnTo>
                  <a:lnTo>
                    <a:pt x="3075" y="246"/>
                  </a:lnTo>
                  <a:lnTo>
                    <a:pt x="3060" y="246"/>
                  </a:lnTo>
                  <a:lnTo>
                    <a:pt x="3044" y="246"/>
                  </a:lnTo>
                  <a:lnTo>
                    <a:pt x="2981" y="246"/>
                  </a:lnTo>
                  <a:lnTo>
                    <a:pt x="2920" y="246"/>
                  </a:lnTo>
                  <a:lnTo>
                    <a:pt x="2858" y="247"/>
                  </a:lnTo>
                  <a:lnTo>
                    <a:pt x="2799" y="247"/>
                  </a:lnTo>
                  <a:lnTo>
                    <a:pt x="2739" y="249"/>
                  </a:lnTo>
                  <a:lnTo>
                    <a:pt x="2680" y="251"/>
                  </a:lnTo>
                  <a:lnTo>
                    <a:pt x="2622" y="253"/>
                  </a:lnTo>
                  <a:lnTo>
                    <a:pt x="2564" y="255"/>
                  </a:lnTo>
                  <a:lnTo>
                    <a:pt x="2507" y="257"/>
                  </a:lnTo>
                  <a:lnTo>
                    <a:pt x="2451" y="261"/>
                  </a:lnTo>
                  <a:lnTo>
                    <a:pt x="2396" y="265"/>
                  </a:lnTo>
                  <a:lnTo>
                    <a:pt x="2342" y="269"/>
                  </a:lnTo>
                  <a:lnTo>
                    <a:pt x="2286" y="272"/>
                  </a:lnTo>
                  <a:lnTo>
                    <a:pt x="2232" y="276"/>
                  </a:lnTo>
                  <a:lnTo>
                    <a:pt x="2181" y="282"/>
                  </a:lnTo>
                  <a:lnTo>
                    <a:pt x="2129" y="288"/>
                  </a:lnTo>
                  <a:lnTo>
                    <a:pt x="2088" y="290"/>
                  </a:lnTo>
                  <a:lnTo>
                    <a:pt x="2048" y="292"/>
                  </a:lnTo>
                  <a:lnTo>
                    <a:pt x="2010" y="295"/>
                  </a:lnTo>
                  <a:lnTo>
                    <a:pt x="1971" y="297"/>
                  </a:lnTo>
                  <a:lnTo>
                    <a:pt x="1935" y="301"/>
                  </a:lnTo>
                  <a:lnTo>
                    <a:pt x="1898" y="303"/>
                  </a:lnTo>
                  <a:lnTo>
                    <a:pt x="1862" y="305"/>
                  </a:lnTo>
                  <a:lnTo>
                    <a:pt x="1826" y="307"/>
                  </a:lnTo>
                  <a:lnTo>
                    <a:pt x="1791" y="311"/>
                  </a:lnTo>
                  <a:lnTo>
                    <a:pt x="1756" y="313"/>
                  </a:lnTo>
                  <a:lnTo>
                    <a:pt x="1724" y="315"/>
                  </a:lnTo>
                  <a:lnTo>
                    <a:pt x="1691" y="317"/>
                  </a:lnTo>
                  <a:lnTo>
                    <a:pt x="1659" y="320"/>
                  </a:lnTo>
                  <a:lnTo>
                    <a:pt x="1626" y="322"/>
                  </a:lnTo>
                  <a:lnTo>
                    <a:pt x="1595" y="324"/>
                  </a:lnTo>
                  <a:lnTo>
                    <a:pt x="1565" y="326"/>
                  </a:lnTo>
                  <a:lnTo>
                    <a:pt x="1536" y="328"/>
                  </a:lnTo>
                  <a:lnTo>
                    <a:pt x="1505" y="330"/>
                  </a:lnTo>
                  <a:lnTo>
                    <a:pt x="1478" y="332"/>
                  </a:lnTo>
                  <a:lnTo>
                    <a:pt x="1449" y="334"/>
                  </a:lnTo>
                  <a:lnTo>
                    <a:pt x="1422" y="336"/>
                  </a:lnTo>
                  <a:lnTo>
                    <a:pt x="1396" y="338"/>
                  </a:lnTo>
                  <a:lnTo>
                    <a:pt x="1369" y="340"/>
                  </a:lnTo>
                  <a:lnTo>
                    <a:pt x="1344" y="341"/>
                  </a:lnTo>
                  <a:lnTo>
                    <a:pt x="1319" y="343"/>
                  </a:lnTo>
                  <a:lnTo>
                    <a:pt x="1296" y="343"/>
                  </a:lnTo>
                  <a:lnTo>
                    <a:pt x="1271" y="345"/>
                  </a:lnTo>
                  <a:lnTo>
                    <a:pt x="1248" y="347"/>
                  </a:lnTo>
                  <a:lnTo>
                    <a:pt x="1227" y="349"/>
                  </a:lnTo>
                  <a:lnTo>
                    <a:pt x="1206" y="351"/>
                  </a:lnTo>
                  <a:lnTo>
                    <a:pt x="1185" y="351"/>
                  </a:lnTo>
                  <a:lnTo>
                    <a:pt x="1163" y="353"/>
                  </a:lnTo>
                  <a:lnTo>
                    <a:pt x="1144" y="355"/>
                  </a:lnTo>
                  <a:lnTo>
                    <a:pt x="1125" y="355"/>
                  </a:lnTo>
                  <a:lnTo>
                    <a:pt x="1106" y="357"/>
                  </a:lnTo>
                  <a:lnTo>
                    <a:pt x="1089" y="359"/>
                  </a:lnTo>
                  <a:lnTo>
                    <a:pt x="1071" y="359"/>
                  </a:lnTo>
                  <a:lnTo>
                    <a:pt x="1054" y="361"/>
                  </a:lnTo>
                  <a:lnTo>
                    <a:pt x="1039" y="361"/>
                  </a:lnTo>
                  <a:lnTo>
                    <a:pt x="1023" y="363"/>
                  </a:lnTo>
                  <a:lnTo>
                    <a:pt x="1008" y="365"/>
                  </a:lnTo>
                  <a:lnTo>
                    <a:pt x="995" y="365"/>
                  </a:lnTo>
                  <a:lnTo>
                    <a:pt x="981" y="365"/>
                  </a:lnTo>
                  <a:lnTo>
                    <a:pt x="968" y="366"/>
                  </a:lnTo>
                  <a:lnTo>
                    <a:pt x="956" y="366"/>
                  </a:lnTo>
                  <a:lnTo>
                    <a:pt x="945" y="368"/>
                  </a:lnTo>
                  <a:lnTo>
                    <a:pt x="933" y="368"/>
                  </a:lnTo>
                  <a:lnTo>
                    <a:pt x="923" y="370"/>
                  </a:lnTo>
                  <a:lnTo>
                    <a:pt x="914" y="370"/>
                  </a:lnTo>
                  <a:lnTo>
                    <a:pt x="904" y="370"/>
                  </a:lnTo>
                  <a:lnTo>
                    <a:pt x="897" y="370"/>
                  </a:lnTo>
                  <a:lnTo>
                    <a:pt x="889" y="372"/>
                  </a:lnTo>
                  <a:lnTo>
                    <a:pt x="881" y="372"/>
                  </a:lnTo>
                  <a:lnTo>
                    <a:pt x="876" y="372"/>
                  </a:lnTo>
                  <a:lnTo>
                    <a:pt x="868" y="372"/>
                  </a:lnTo>
                  <a:lnTo>
                    <a:pt x="864" y="374"/>
                  </a:lnTo>
                  <a:lnTo>
                    <a:pt x="858" y="374"/>
                  </a:lnTo>
                  <a:lnTo>
                    <a:pt x="854" y="374"/>
                  </a:lnTo>
                  <a:lnTo>
                    <a:pt x="851" y="374"/>
                  </a:lnTo>
                  <a:lnTo>
                    <a:pt x="849" y="374"/>
                  </a:lnTo>
                  <a:lnTo>
                    <a:pt x="847" y="374"/>
                  </a:lnTo>
                  <a:lnTo>
                    <a:pt x="845" y="374"/>
                  </a:lnTo>
                  <a:lnTo>
                    <a:pt x="843" y="374"/>
                  </a:lnTo>
                  <a:lnTo>
                    <a:pt x="843" y="374"/>
                  </a:lnTo>
                  <a:lnTo>
                    <a:pt x="799" y="378"/>
                  </a:lnTo>
                  <a:lnTo>
                    <a:pt x="757" y="382"/>
                  </a:lnTo>
                  <a:lnTo>
                    <a:pt x="716" y="384"/>
                  </a:lnTo>
                  <a:lnTo>
                    <a:pt x="676" y="388"/>
                  </a:lnTo>
                  <a:lnTo>
                    <a:pt x="638" y="389"/>
                  </a:lnTo>
                  <a:lnTo>
                    <a:pt x="601" y="391"/>
                  </a:lnTo>
                  <a:lnTo>
                    <a:pt x="565" y="393"/>
                  </a:lnTo>
                  <a:lnTo>
                    <a:pt x="530" y="395"/>
                  </a:lnTo>
                  <a:lnTo>
                    <a:pt x="497" y="397"/>
                  </a:lnTo>
                  <a:lnTo>
                    <a:pt x="467" y="399"/>
                  </a:lnTo>
                  <a:lnTo>
                    <a:pt x="436" y="401"/>
                  </a:lnTo>
                  <a:lnTo>
                    <a:pt x="407" y="401"/>
                  </a:lnTo>
                  <a:lnTo>
                    <a:pt x="378" y="403"/>
                  </a:lnTo>
                  <a:lnTo>
                    <a:pt x="352" y="403"/>
                  </a:lnTo>
                  <a:lnTo>
                    <a:pt x="327" y="403"/>
                  </a:lnTo>
                  <a:lnTo>
                    <a:pt x="304" y="405"/>
                  </a:lnTo>
                  <a:lnTo>
                    <a:pt x="281" y="403"/>
                  </a:lnTo>
                  <a:lnTo>
                    <a:pt x="259" y="403"/>
                  </a:lnTo>
                  <a:lnTo>
                    <a:pt x="238" y="403"/>
                  </a:lnTo>
                  <a:lnTo>
                    <a:pt x="219" y="401"/>
                  </a:lnTo>
                  <a:lnTo>
                    <a:pt x="200" y="399"/>
                  </a:lnTo>
                  <a:lnTo>
                    <a:pt x="183" y="397"/>
                  </a:lnTo>
                  <a:lnTo>
                    <a:pt x="165" y="395"/>
                  </a:lnTo>
                  <a:lnTo>
                    <a:pt x="150" y="391"/>
                  </a:lnTo>
                  <a:lnTo>
                    <a:pt x="135" y="389"/>
                  </a:lnTo>
                  <a:lnTo>
                    <a:pt x="121" y="386"/>
                  </a:lnTo>
                  <a:lnTo>
                    <a:pt x="108" y="382"/>
                  </a:lnTo>
                  <a:lnTo>
                    <a:pt x="96" y="378"/>
                  </a:lnTo>
                  <a:lnTo>
                    <a:pt x="85" y="372"/>
                  </a:lnTo>
                  <a:lnTo>
                    <a:pt x="75" y="368"/>
                  </a:lnTo>
                  <a:lnTo>
                    <a:pt x="66" y="363"/>
                  </a:lnTo>
                  <a:lnTo>
                    <a:pt x="58" y="357"/>
                  </a:lnTo>
                  <a:lnTo>
                    <a:pt x="50" y="351"/>
                  </a:lnTo>
                  <a:lnTo>
                    <a:pt x="44" y="345"/>
                  </a:lnTo>
                  <a:lnTo>
                    <a:pt x="37" y="341"/>
                  </a:lnTo>
                  <a:lnTo>
                    <a:pt x="33" y="336"/>
                  </a:lnTo>
                  <a:lnTo>
                    <a:pt x="27" y="330"/>
                  </a:lnTo>
                  <a:lnTo>
                    <a:pt x="21" y="324"/>
                  </a:lnTo>
                  <a:lnTo>
                    <a:pt x="18" y="318"/>
                  </a:lnTo>
                  <a:lnTo>
                    <a:pt x="14" y="313"/>
                  </a:lnTo>
                  <a:lnTo>
                    <a:pt x="8" y="301"/>
                  </a:lnTo>
                  <a:lnTo>
                    <a:pt x="4" y="292"/>
                  </a:lnTo>
                  <a:lnTo>
                    <a:pt x="2" y="280"/>
                  </a:lnTo>
                  <a:lnTo>
                    <a:pt x="0" y="269"/>
                  </a:lnTo>
                  <a:lnTo>
                    <a:pt x="0" y="263"/>
                  </a:lnTo>
                  <a:lnTo>
                    <a:pt x="2" y="257"/>
                  </a:lnTo>
                  <a:lnTo>
                    <a:pt x="4" y="251"/>
                  </a:lnTo>
                  <a:lnTo>
                    <a:pt x="6" y="246"/>
                  </a:lnTo>
                  <a:lnTo>
                    <a:pt x="10" y="242"/>
                  </a:lnTo>
                  <a:lnTo>
                    <a:pt x="14" y="238"/>
                  </a:lnTo>
                  <a:lnTo>
                    <a:pt x="20" y="234"/>
                  </a:lnTo>
                  <a:lnTo>
                    <a:pt x="25" y="230"/>
                  </a:lnTo>
                  <a:lnTo>
                    <a:pt x="31" y="226"/>
                  </a:lnTo>
                  <a:lnTo>
                    <a:pt x="39" y="224"/>
                  </a:lnTo>
                  <a:lnTo>
                    <a:pt x="46" y="221"/>
                  </a:lnTo>
                  <a:lnTo>
                    <a:pt x="56" y="221"/>
                  </a:lnTo>
                  <a:lnTo>
                    <a:pt x="66" y="219"/>
                  </a:lnTo>
                  <a:lnTo>
                    <a:pt x="75" y="217"/>
                  </a:lnTo>
                  <a:lnTo>
                    <a:pt x="87" y="217"/>
                  </a:lnTo>
                  <a:lnTo>
                    <a:pt x="100" y="217"/>
                  </a:lnTo>
                  <a:lnTo>
                    <a:pt x="361" y="203"/>
                  </a:lnTo>
                  <a:lnTo>
                    <a:pt x="618" y="190"/>
                  </a:lnTo>
                  <a:lnTo>
                    <a:pt x="870" y="173"/>
                  </a:lnTo>
                  <a:lnTo>
                    <a:pt x="1117" y="151"/>
                  </a:lnTo>
                  <a:lnTo>
                    <a:pt x="1361" y="130"/>
                  </a:lnTo>
                  <a:lnTo>
                    <a:pt x="1599" y="107"/>
                  </a:lnTo>
                  <a:lnTo>
                    <a:pt x="1833" y="80"/>
                  </a:lnTo>
                  <a:lnTo>
                    <a:pt x="2062" y="52"/>
                  </a:lnTo>
                  <a:lnTo>
                    <a:pt x="2092" y="50"/>
                  </a:lnTo>
                  <a:lnTo>
                    <a:pt x="2123" y="46"/>
                  </a:lnTo>
                  <a:lnTo>
                    <a:pt x="2154" y="42"/>
                  </a:lnTo>
                  <a:lnTo>
                    <a:pt x="2183" y="40"/>
                  </a:lnTo>
                  <a:lnTo>
                    <a:pt x="2211" y="36"/>
                  </a:lnTo>
                  <a:lnTo>
                    <a:pt x="2238" y="34"/>
                  </a:lnTo>
                  <a:lnTo>
                    <a:pt x="2265" y="31"/>
                  </a:lnTo>
                  <a:lnTo>
                    <a:pt x="2292" y="29"/>
                  </a:lnTo>
                  <a:lnTo>
                    <a:pt x="2319" y="27"/>
                  </a:lnTo>
                  <a:lnTo>
                    <a:pt x="2344" y="25"/>
                  </a:lnTo>
                  <a:lnTo>
                    <a:pt x="2369" y="21"/>
                  </a:lnTo>
                  <a:lnTo>
                    <a:pt x="2392" y="19"/>
                  </a:lnTo>
                  <a:lnTo>
                    <a:pt x="2415" y="17"/>
                  </a:lnTo>
                  <a:lnTo>
                    <a:pt x="2438" y="15"/>
                  </a:lnTo>
                  <a:lnTo>
                    <a:pt x="2459" y="13"/>
                  </a:lnTo>
                  <a:lnTo>
                    <a:pt x="2480" y="11"/>
                  </a:lnTo>
                  <a:lnTo>
                    <a:pt x="2501" y="11"/>
                  </a:lnTo>
                  <a:lnTo>
                    <a:pt x="2520" y="9"/>
                  </a:lnTo>
                  <a:lnTo>
                    <a:pt x="2540" y="8"/>
                  </a:lnTo>
                  <a:lnTo>
                    <a:pt x="2559" y="8"/>
                  </a:lnTo>
                  <a:lnTo>
                    <a:pt x="2576" y="6"/>
                  </a:lnTo>
                  <a:lnTo>
                    <a:pt x="2595" y="4"/>
                  </a:lnTo>
                  <a:lnTo>
                    <a:pt x="2611" y="4"/>
                  </a:lnTo>
                  <a:lnTo>
                    <a:pt x="2628" y="2"/>
                  </a:lnTo>
                  <a:lnTo>
                    <a:pt x="2643" y="2"/>
                  </a:lnTo>
                  <a:lnTo>
                    <a:pt x="2657" y="2"/>
                  </a:lnTo>
                  <a:lnTo>
                    <a:pt x="2672" y="0"/>
                  </a:lnTo>
                  <a:lnTo>
                    <a:pt x="2685" y="0"/>
                  </a:lnTo>
                  <a:lnTo>
                    <a:pt x="2699" y="0"/>
                  </a:lnTo>
                  <a:lnTo>
                    <a:pt x="2710" y="0"/>
                  </a:lnTo>
                  <a:lnTo>
                    <a:pt x="2722" y="0"/>
                  </a:lnTo>
                  <a:lnTo>
                    <a:pt x="2733" y="0"/>
                  </a:lnTo>
                  <a:lnTo>
                    <a:pt x="273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733800" y="1447800"/>
              <a:ext cx="2194657" cy="1449388"/>
            </a:xfrm>
            <a:custGeom>
              <a:avLst/>
              <a:gdLst/>
              <a:ahLst/>
              <a:cxnLst>
                <a:cxn ang="0">
                  <a:pos x="3560" y="4"/>
                </a:cxn>
                <a:cxn ang="0">
                  <a:pos x="3625" y="17"/>
                </a:cxn>
                <a:cxn ang="0">
                  <a:pos x="3714" y="38"/>
                </a:cxn>
                <a:cxn ang="0">
                  <a:pos x="3827" y="71"/>
                </a:cxn>
                <a:cxn ang="0">
                  <a:pos x="3963" y="111"/>
                </a:cxn>
                <a:cxn ang="0">
                  <a:pos x="4097" y="159"/>
                </a:cxn>
                <a:cxn ang="0">
                  <a:pos x="4193" y="201"/>
                </a:cxn>
                <a:cxn ang="0">
                  <a:pos x="4268" y="244"/>
                </a:cxn>
                <a:cxn ang="0">
                  <a:pos x="4322" y="280"/>
                </a:cxn>
                <a:cxn ang="0">
                  <a:pos x="4351" y="315"/>
                </a:cxn>
                <a:cxn ang="0">
                  <a:pos x="4358" y="345"/>
                </a:cxn>
                <a:cxn ang="0">
                  <a:pos x="4345" y="376"/>
                </a:cxn>
                <a:cxn ang="0">
                  <a:pos x="4280" y="447"/>
                </a:cxn>
                <a:cxn ang="0">
                  <a:pos x="4199" y="539"/>
                </a:cxn>
                <a:cxn ang="0">
                  <a:pos x="4122" y="670"/>
                </a:cxn>
                <a:cxn ang="0">
                  <a:pos x="4086" y="758"/>
                </a:cxn>
                <a:cxn ang="0">
                  <a:pos x="4059" y="819"/>
                </a:cxn>
                <a:cxn ang="0">
                  <a:pos x="4007" y="940"/>
                </a:cxn>
                <a:cxn ang="0">
                  <a:pos x="3929" y="1123"/>
                </a:cxn>
                <a:cxn ang="0">
                  <a:pos x="3827" y="1368"/>
                </a:cxn>
                <a:cxn ang="0">
                  <a:pos x="3710" y="1645"/>
                </a:cxn>
                <a:cxn ang="0">
                  <a:pos x="3616" y="1760"/>
                </a:cxn>
                <a:cxn ang="0">
                  <a:pos x="3477" y="1817"/>
                </a:cxn>
                <a:cxn ang="0">
                  <a:pos x="3345" y="1817"/>
                </a:cxn>
                <a:cxn ang="0">
                  <a:pos x="3257" y="1758"/>
                </a:cxn>
                <a:cxn ang="0">
                  <a:pos x="3184" y="1635"/>
                </a:cxn>
                <a:cxn ang="0">
                  <a:pos x="3193" y="1560"/>
                </a:cxn>
                <a:cxn ang="0">
                  <a:pos x="3238" y="1485"/>
                </a:cxn>
                <a:cxn ang="0">
                  <a:pos x="3272" y="1416"/>
                </a:cxn>
                <a:cxn ang="0">
                  <a:pos x="3307" y="1324"/>
                </a:cxn>
                <a:cxn ang="0">
                  <a:pos x="3343" y="1211"/>
                </a:cxn>
                <a:cxn ang="0">
                  <a:pos x="3380" y="1078"/>
                </a:cxn>
                <a:cxn ang="0">
                  <a:pos x="3420" y="913"/>
                </a:cxn>
                <a:cxn ang="0">
                  <a:pos x="3468" y="697"/>
                </a:cxn>
                <a:cxn ang="0">
                  <a:pos x="3489" y="505"/>
                </a:cxn>
                <a:cxn ang="0">
                  <a:pos x="3487" y="374"/>
                </a:cxn>
                <a:cxn ang="0">
                  <a:pos x="3445" y="317"/>
                </a:cxn>
                <a:cxn ang="0">
                  <a:pos x="3362" y="293"/>
                </a:cxn>
                <a:cxn ang="0">
                  <a:pos x="3247" y="297"/>
                </a:cxn>
                <a:cxn ang="0">
                  <a:pos x="3053" y="311"/>
                </a:cxn>
                <a:cxn ang="0">
                  <a:pos x="2779" y="336"/>
                </a:cxn>
                <a:cxn ang="0">
                  <a:pos x="2422" y="372"/>
                </a:cxn>
                <a:cxn ang="0">
                  <a:pos x="1982" y="418"/>
                </a:cxn>
                <a:cxn ang="0">
                  <a:pos x="1167" y="507"/>
                </a:cxn>
                <a:cxn ang="0">
                  <a:pos x="215" y="545"/>
                </a:cxn>
                <a:cxn ang="0">
                  <a:pos x="88" y="524"/>
                </a:cxn>
                <a:cxn ang="0">
                  <a:pos x="13" y="455"/>
                </a:cxn>
                <a:cxn ang="0">
                  <a:pos x="387" y="370"/>
                </a:cxn>
                <a:cxn ang="0">
                  <a:pos x="1504" y="293"/>
                </a:cxn>
                <a:cxn ang="0">
                  <a:pos x="2547" y="155"/>
                </a:cxn>
                <a:cxn ang="0">
                  <a:pos x="2994" y="71"/>
                </a:cxn>
                <a:cxn ang="0">
                  <a:pos x="3149" y="44"/>
                </a:cxn>
                <a:cxn ang="0">
                  <a:pos x="3282" y="23"/>
                </a:cxn>
                <a:cxn ang="0">
                  <a:pos x="3393" y="9"/>
                </a:cxn>
                <a:cxn ang="0">
                  <a:pos x="3479" y="2"/>
                </a:cxn>
              </a:cxnLst>
              <a:rect l="0" t="0" r="r" b="b"/>
              <a:pathLst>
                <a:path w="4360" h="1825">
                  <a:moveTo>
                    <a:pt x="3525" y="0"/>
                  </a:moveTo>
                  <a:lnTo>
                    <a:pt x="3531" y="0"/>
                  </a:lnTo>
                  <a:lnTo>
                    <a:pt x="3537" y="2"/>
                  </a:lnTo>
                  <a:lnTo>
                    <a:pt x="3545" y="2"/>
                  </a:lnTo>
                  <a:lnTo>
                    <a:pt x="3552" y="2"/>
                  </a:lnTo>
                  <a:lnTo>
                    <a:pt x="3560" y="4"/>
                  </a:lnTo>
                  <a:lnTo>
                    <a:pt x="3570" y="6"/>
                  </a:lnTo>
                  <a:lnTo>
                    <a:pt x="3579" y="8"/>
                  </a:lnTo>
                  <a:lnTo>
                    <a:pt x="3589" y="9"/>
                  </a:lnTo>
                  <a:lnTo>
                    <a:pt x="3600" y="11"/>
                  </a:lnTo>
                  <a:lnTo>
                    <a:pt x="3612" y="13"/>
                  </a:lnTo>
                  <a:lnTo>
                    <a:pt x="3625" y="17"/>
                  </a:lnTo>
                  <a:lnTo>
                    <a:pt x="3639" y="19"/>
                  </a:lnTo>
                  <a:lnTo>
                    <a:pt x="3652" y="23"/>
                  </a:lnTo>
                  <a:lnTo>
                    <a:pt x="3666" y="27"/>
                  </a:lnTo>
                  <a:lnTo>
                    <a:pt x="3681" y="31"/>
                  </a:lnTo>
                  <a:lnTo>
                    <a:pt x="3696" y="34"/>
                  </a:lnTo>
                  <a:lnTo>
                    <a:pt x="3714" y="38"/>
                  </a:lnTo>
                  <a:lnTo>
                    <a:pt x="3731" y="44"/>
                  </a:lnTo>
                  <a:lnTo>
                    <a:pt x="3748" y="48"/>
                  </a:lnTo>
                  <a:lnTo>
                    <a:pt x="3767" y="54"/>
                  </a:lnTo>
                  <a:lnTo>
                    <a:pt x="3786" y="59"/>
                  </a:lnTo>
                  <a:lnTo>
                    <a:pt x="3806" y="65"/>
                  </a:lnTo>
                  <a:lnTo>
                    <a:pt x="3827" y="71"/>
                  </a:lnTo>
                  <a:lnTo>
                    <a:pt x="3848" y="77"/>
                  </a:lnTo>
                  <a:lnTo>
                    <a:pt x="3869" y="82"/>
                  </a:lnTo>
                  <a:lnTo>
                    <a:pt x="3892" y="90"/>
                  </a:lnTo>
                  <a:lnTo>
                    <a:pt x="3915" y="96"/>
                  </a:lnTo>
                  <a:lnTo>
                    <a:pt x="3938" y="103"/>
                  </a:lnTo>
                  <a:lnTo>
                    <a:pt x="3963" y="111"/>
                  </a:lnTo>
                  <a:lnTo>
                    <a:pt x="3988" y="119"/>
                  </a:lnTo>
                  <a:lnTo>
                    <a:pt x="4013" y="127"/>
                  </a:lnTo>
                  <a:lnTo>
                    <a:pt x="4040" y="136"/>
                  </a:lnTo>
                  <a:lnTo>
                    <a:pt x="4059" y="144"/>
                  </a:lnTo>
                  <a:lnTo>
                    <a:pt x="4078" y="151"/>
                  </a:lnTo>
                  <a:lnTo>
                    <a:pt x="4097" y="159"/>
                  </a:lnTo>
                  <a:lnTo>
                    <a:pt x="4115" y="165"/>
                  </a:lnTo>
                  <a:lnTo>
                    <a:pt x="4132" y="173"/>
                  </a:lnTo>
                  <a:lnTo>
                    <a:pt x="4149" y="180"/>
                  </a:lnTo>
                  <a:lnTo>
                    <a:pt x="4165" y="188"/>
                  </a:lnTo>
                  <a:lnTo>
                    <a:pt x="4180" y="196"/>
                  </a:lnTo>
                  <a:lnTo>
                    <a:pt x="4193" y="201"/>
                  </a:lnTo>
                  <a:lnTo>
                    <a:pt x="4209" y="209"/>
                  </a:lnTo>
                  <a:lnTo>
                    <a:pt x="4222" y="217"/>
                  </a:lnTo>
                  <a:lnTo>
                    <a:pt x="4234" y="222"/>
                  </a:lnTo>
                  <a:lnTo>
                    <a:pt x="4247" y="230"/>
                  </a:lnTo>
                  <a:lnTo>
                    <a:pt x="4259" y="236"/>
                  </a:lnTo>
                  <a:lnTo>
                    <a:pt x="4268" y="244"/>
                  </a:lnTo>
                  <a:lnTo>
                    <a:pt x="4280" y="249"/>
                  </a:lnTo>
                  <a:lnTo>
                    <a:pt x="4289" y="255"/>
                  </a:lnTo>
                  <a:lnTo>
                    <a:pt x="4299" y="263"/>
                  </a:lnTo>
                  <a:lnTo>
                    <a:pt x="4307" y="269"/>
                  </a:lnTo>
                  <a:lnTo>
                    <a:pt x="4314" y="274"/>
                  </a:lnTo>
                  <a:lnTo>
                    <a:pt x="4322" y="280"/>
                  </a:lnTo>
                  <a:lnTo>
                    <a:pt x="4328" y="286"/>
                  </a:lnTo>
                  <a:lnTo>
                    <a:pt x="4333" y="292"/>
                  </a:lnTo>
                  <a:lnTo>
                    <a:pt x="4339" y="297"/>
                  </a:lnTo>
                  <a:lnTo>
                    <a:pt x="4345" y="303"/>
                  </a:lnTo>
                  <a:lnTo>
                    <a:pt x="4349" y="309"/>
                  </a:lnTo>
                  <a:lnTo>
                    <a:pt x="4351" y="315"/>
                  </a:lnTo>
                  <a:lnTo>
                    <a:pt x="4355" y="320"/>
                  </a:lnTo>
                  <a:lnTo>
                    <a:pt x="4357" y="326"/>
                  </a:lnTo>
                  <a:lnTo>
                    <a:pt x="4358" y="330"/>
                  </a:lnTo>
                  <a:lnTo>
                    <a:pt x="4358" y="336"/>
                  </a:lnTo>
                  <a:lnTo>
                    <a:pt x="4360" y="341"/>
                  </a:lnTo>
                  <a:lnTo>
                    <a:pt x="4358" y="345"/>
                  </a:lnTo>
                  <a:lnTo>
                    <a:pt x="4358" y="349"/>
                  </a:lnTo>
                  <a:lnTo>
                    <a:pt x="4357" y="355"/>
                  </a:lnTo>
                  <a:lnTo>
                    <a:pt x="4355" y="359"/>
                  </a:lnTo>
                  <a:lnTo>
                    <a:pt x="4353" y="365"/>
                  </a:lnTo>
                  <a:lnTo>
                    <a:pt x="4349" y="370"/>
                  </a:lnTo>
                  <a:lnTo>
                    <a:pt x="4345" y="376"/>
                  </a:lnTo>
                  <a:lnTo>
                    <a:pt x="4341" y="380"/>
                  </a:lnTo>
                  <a:lnTo>
                    <a:pt x="4333" y="393"/>
                  </a:lnTo>
                  <a:lnTo>
                    <a:pt x="4322" y="405"/>
                  </a:lnTo>
                  <a:lnTo>
                    <a:pt x="4309" y="420"/>
                  </a:lnTo>
                  <a:lnTo>
                    <a:pt x="4295" y="436"/>
                  </a:lnTo>
                  <a:lnTo>
                    <a:pt x="4280" y="447"/>
                  </a:lnTo>
                  <a:lnTo>
                    <a:pt x="4266" y="459"/>
                  </a:lnTo>
                  <a:lnTo>
                    <a:pt x="4253" y="472"/>
                  </a:lnTo>
                  <a:lnTo>
                    <a:pt x="4239" y="487"/>
                  </a:lnTo>
                  <a:lnTo>
                    <a:pt x="4226" y="503"/>
                  </a:lnTo>
                  <a:lnTo>
                    <a:pt x="4213" y="520"/>
                  </a:lnTo>
                  <a:lnTo>
                    <a:pt x="4199" y="539"/>
                  </a:lnTo>
                  <a:lnTo>
                    <a:pt x="4186" y="558"/>
                  </a:lnTo>
                  <a:lnTo>
                    <a:pt x="4172" y="578"/>
                  </a:lnTo>
                  <a:lnTo>
                    <a:pt x="4159" y="599"/>
                  </a:lnTo>
                  <a:lnTo>
                    <a:pt x="4147" y="622"/>
                  </a:lnTo>
                  <a:lnTo>
                    <a:pt x="4136" y="645"/>
                  </a:lnTo>
                  <a:lnTo>
                    <a:pt x="4122" y="670"/>
                  </a:lnTo>
                  <a:lnTo>
                    <a:pt x="4111" y="697"/>
                  </a:lnTo>
                  <a:lnTo>
                    <a:pt x="4099" y="723"/>
                  </a:lnTo>
                  <a:lnTo>
                    <a:pt x="4090" y="752"/>
                  </a:lnTo>
                  <a:lnTo>
                    <a:pt x="4090" y="752"/>
                  </a:lnTo>
                  <a:lnTo>
                    <a:pt x="4088" y="754"/>
                  </a:lnTo>
                  <a:lnTo>
                    <a:pt x="4086" y="758"/>
                  </a:lnTo>
                  <a:lnTo>
                    <a:pt x="4084" y="766"/>
                  </a:lnTo>
                  <a:lnTo>
                    <a:pt x="4080" y="771"/>
                  </a:lnTo>
                  <a:lnTo>
                    <a:pt x="4076" y="781"/>
                  </a:lnTo>
                  <a:lnTo>
                    <a:pt x="4071" y="793"/>
                  </a:lnTo>
                  <a:lnTo>
                    <a:pt x="4065" y="806"/>
                  </a:lnTo>
                  <a:lnTo>
                    <a:pt x="4059" y="819"/>
                  </a:lnTo>
                  <a:lnTo>
                    <a:pt x="4053" y="835"/>
                  </a:lnTo>
                  <a:lnTo>
                    <a:pt x="4046" y="852"/>
                  </a:lnTo>
                  <a:lnTo>
                    <a:pt x="4036" y="873"/>
                  </a:lnTo>
                  <a:lnTo>
                    <a:pt x="4028" y="894"/>
                  </a:lnTo>
                  <a:lnTo>
                    <a:pt x="4017" y="915"/>
                  </a:lnTo>
                  <a:lnTo>
                    <a:pt x="4007" y="940"/>
                  </a:lnTo>
                  <a:lnTo>
                    <a:pt x="3996" y="967"/>
                  </a:lnTo>
                  <a:lnTo>
                    <a:pt x="3984" y="994"/>
                  </a:lnTo>
                  <a:lnTo>
                    <a:pt x="3971" y="1025"/>
                  </a:lnTo>
                  <a:lnTo>
                    <a:pt x="3957" y="1055"/>
                  </a:lnTo>
                  <a:lnTo>
                    <a:pt x="3944" y="1088"/>
                  </a:lnTo>
                  <a:lnTo>
                    <a:pt x="3929" y="1123"/>
                  </a:lnTo>
                  <a:lnTo>
                    <a:pt x="3913" y="1159"/>
                  </a:lnTo>
                  <a:lnTo>
                    <a:pt x="3898" y="1197"/>
                  </a:lnTo>
                  <a:lnTo>
                    <a:pt x="3881" y="1238"/>
                  </a:lnTo>
                  <a:lnTo>
                    <a:pt x="3863" y="1280"/>
                  </a:lnTo>
                  <a:lnTo>
                    <a:pt x="3844" y="1322"/>
                  </a:lnTo>
                  <a:lnTo>
                    <a:pt x="3827" y="1368"/>
                  </a:lnTo>
                  <a:lnTo>
                    <a:pt x="3806" y="1414"/>
                  </a:lnTo>
                  <a:lnTo>
                    <a:pt x="3786" y="1462"/>
                  </a:lnTo>
                  <a:lnTo>
                    <a:pt x="3765" y="1514"/>
                  </a:lnTo>
                  <a:lnTo>
                    <a:pt x="3744" y="1566"/>
                  </a:lnTo>
                  <a:lnTo>
                    <a:pt x="3721" y="1620"/>
                  </a:lnTo>
                  <a:lnTo>
                    <a:pt x="3710" y="1645"/>
                  </a:lnTo>
                  <a:lnTo>
                    <a:pt x="3698" y="1668"/>
                  </a:lnTo>
                  <a:lnTo>
                    <a:pt x="3683" y="1689"/>
                  </a:lnTo>
                  <a:lnTo>
                    <a:pt x="3668" y="1708"/>
                  </a:lnTo>
                  <a:lnTo>
                    <a:pt x="3652" y="1727"/>
                  </a:lnTo>
                  <a:lnTo>
                    <a:pt x="3635" y="1744"/>
                  </a:lnTo>
                  <a:lnTo>
                    <a:pt x="3616" y="1760"/>
                  </a:lnTo>
                  <a:lnTo>
                    <a:pt x="3595" y="1773"/>
                  </a:lnTo>
                  <a:lnTo>
                    <a:pt x="3573" y="1785"/>
                  </a:lnTo>
                  <a:lnTo>
                    <a:pt x="3550" y="1796"/>
                  </a:lnTo>
                  <a:lnTo>
                    <a:pt x="3527" y="1804"/>
                  </a:lnTo>
                  <a:lnTo>
                    <a:pt x="3502" y="1812"/>
                  </a:lnTo>
                  <a:lnTo>
                    <a:pt x="3477" y="1817"/>
                  </a:lnTo>
                  <a:lnTo>
                    <a:pt x="3451" y="1821"/>
                  </a:lnTo>
                  <a:lnTo>
                    <a:pt x="3422" y="1823"/>
                  </a:lnTo>
                  <a:lnTo>
                    <a:pt x="3395" y="1825"/>
                  </a:lnTo>
                  <a:lnTo>
                    <a:pt x="3378" y="1823"/>
                  </a:lnTo>
                  <a:lnTo>
                    <a:pt x="3360" y="1821"/>
                  </a:lnTo>
                  <a:lnTo>
                    <a:pt x="3345" y="1817"/>
                  </a:lnTo>
                  <a:lnTo>
                    <a:pt x="3330" y="1812"/>
                  </a:lnTo>
                  <a:lnTo>
                    <a:pt x="3314" y="1804"/>
                  </a:lnTo>
                  <a:lnTo>
                    <a:pt x="3299" y="1794"/>
                  </a:lnTo>
                  <a:lnTo>
                    <a:pt x="3286" y="1785"/>
                  </a:lnTo>
                  <a:lnTo>
                    <a:pt x="3270" y="1771"/>
                  </a:lnTo>
                  <a:lnTo>
                    <a:pt x="3257" y="1758"/>
                  </a:lnTo>
                  <a:lnTo>
                    <a:pt x="3243" y="1741"/>
                  </a:lnTo>
                  <a:lnTo>
                    <a:pt x="3232" y="1723"/>
                  </a:lnTo>
                  <a:lnTo>
                    <a:pt x="3218" y="1704"/>
                  </a:lnTo>
                  <a:lnTo>
                    <a:pt x="3207" y="1683"/>
                  </a:lnTo>
                  <a:lnTo>
                    <a:pt x="3195" y="1660"/>
                  </a:lnTo>
                  <a:lnTo>
                    <a:pt x="3184" y="1635"/>
                  </a:lnTo>
                  <a:lnTo>
                    <a:pt x="3174" y="1608"/>
                  </a:lnTo>
                  <a:lnTo>
                    <a:pt x="3174" y="1601"/>
                  </a:lnTo>
                  <a:lnTo>
                    <a:pt x="3176" y="1593"/>
                  </a:lnTo>
                  <a:lnTo>
                    <a:pt x="3180" y="1583"/>
                  </a:lnTo>
                  <a:lnTo>
                    <a:pt x="3186" y="1572"/>
                  </a:lnTo>
                  <a:lnTo>
                    <a:pt x="3193" y="1560"/>
                  </a:lnTo>
                  <a:lnTo>
                    <a:pt x="3201" y="1547"/>
                  </a:lnTo>
                  <a:lnTo>
                    <a:pt x="3211" y="1531"/>
                  </a:lnTo>
                  <a:lnTo>
                    <a:pt x="3222" y="1514"/>
                  </a:lnTo>
                  <a:lnTo>
                    <a:pt x="3228" y="1505"/>
                  </a:lnTo>
                  <a:lnTo>
                    <a:pt x="3234" y="1497"/>
                  </a:lnTo>
                  <a:lnTo>
                    <a:pt x="3238" y="1485"/>
                  </a:lnTo>
                  <a:lnTo>
                    <a:pt x="3243" y="1476"/>
                  </a:lnTo>
                  <a:lnTo>
                    <a:pt x="3249" y="1464"/>
                  </a:lnTo>
                  <a:lnTo>
                    <a:pt x="3255" y="1453"/>
                  </a:lnTo>
                  <a:lnTo>
                    <a:pt x="3261" y="1441"/>
                  </a:lnTo>
                  <a:lnTo>
                    <a:pt x="3266" y="1430"/>
                  </a:lnTo>
                  <a:lnTo>
                    <a:pt x="3272" y="1416"/>
                  </a:lnTo>
                  <a:lnTo>
                    <a:pt x="3278" y="1403"/>
                  </a:lnTo>
                  <a:lnTo>
                    <a:pt x="3284" y="1388"/>
                  </a:lnTo>
                  <a:lnTo>
                    <a:pt x="3289" y="1372"/>
                  </a:lnTo>
                  <a:lnTo>
                    <a:pt x="3295" y="1357"/>
                  </a:lnTo>
                  <a:lnTo>
                    <a:pt x="3301" y="1341"/>
                  </a:lnTo>
                  <a:lnTo>
                    <a:pt x="3307" y="1324"/>
                  </a:lnTo>
                  <a:lnTo>
                    <a:pt x="3314" y="1307"/>
                  </a:lnTo>
                  <a:lnTo>
                    <a:pt x="3320" y="1290"/>
                  </a:lnTo>
                  <a:lnTo>
                    <a:pt x="3326" y="1270"/>
                  </a:lnTo>
                  <a:lnTo>
                    <a:pt x="3332" y="1251"/>
                  </a:lnTo>
                  <a:lnTo>
                    <a:pt x="3337" y="1232"/>
                  </a:lnTo>
                  <a:lnTo>
                    <a:pt x="3343" y="1211"/>
                  </a:lnTo>
                  <a:lnTo>
                    <a:pt x="3349" y="1192"/>
                  </a:lnTo>
                  <a:lnTo>
                    <a:pt x="3357" y="1169"/>
                  </a:lnTo>
                  <a:lnTo>
                    <a:pt x="3362" y="1148"/>
                  </a:lnTo>
                  <a:lnTo>
                    <a:pt x="3368" y="1125"/>
                  </a:lnTo>
                  <a:lnTo>
                    <a:pt x="3374" y="1102"/>
                  </a:lnTo>
                  <a:lnTo>
                    <a:pt x="3380" y="1078"/>
                  </a:lnTo>
                  <a:lnTo>
                    <a:pt x="3385" y="1054"/>
                  </a:lnTo>
                  <a:lnTo>
                    <a:pt x="3393" y="1029"/>
                  </a:lnTo>
                  <a:lnTo>
                    <a:pt x="3399" y="1004"/>
                  </a:lnTo>
                  <a:lnTo>
                    <a:pt x="3405" y="977"/>
                  </a:lnTo>
                  <a:lnTo>
                    <a:pt x="3410" y="952"/>
                  </a:lnTo>
                  <a:lnTo>
                    <a:pt x="3420" y="913"/>
                  </a:lnTo>
                  <a:lnTo>
                    <a:pt x="3430" y="875"/>
                  </a:lnTo>
                  <a:lnTo>
                    <a:pt x="3439" y="839"/>
                  </a:lnTo>
                  <a:lnTo>
                    <a:pt x="3447" y="802"/>
                  </a:lnTo>
                  <a:lnTo>
                    <a:pt x="3454" y="766"/>
                  </a:lnTo>
                  <a:lnTo>
                    <a:pt x="3460" y="731"/>
                  </a:lnTo>
                  <a:lnTo>
                    <a:pt x="3468" y="697"/>
                  </a:lnTo>
                  <a:lnTo>
                    <a:pt x="3472" y="664"/>
                  </a:lnTo>
                  <a:lnTo>
                    <a:pt x="3477" y="631"/>
                  </a:lnTo>
                  <a:lnTo>
                    <a:pt x="3481" y="599"/>
                  </a:lnTo>
                  <a:lnTo>
                    <a:pt x="3485" y="566"/>
                  </a:lnTo>
                  <a:lnTo>
                    <a:pt x="3487" y="535"/>
                  </a:lnTo>
                  <a:lnTo>
                    <a:pt x="3489" y="505"/>
                  </a:lnTo>
                  <a:lnTo>
                    <a:pt x="3491" y="476"/>
                  </a:lnTo>
                  <a:lnTo>
                    <a:pt x="3493" y="445"/>
                  </a:lnTo>
                  <a:lnTo>
                    <a:pt x="3493" y="416"/>
                  </a:lnTo>
                  <a:lnTo>
                    <a:pt x="3491" y="403"/>
                  </a:lnTo>
                  <a:lnTo>
                    <a:pt x="3491" y="388"/>
                  </a:lnTo>
                  <a:lnTo>
                    <a:pt x="3487" y="374"/>
                  </a:lnTo>
                  <a:lnTo>
                    <a:pt x="3483" y="363"/>
                  </a:lnTo>
                  <a:lnTo>
                    <a:pt x="3477" y="351"/>
                  </a:lnTo>
                  <a:lnTo>
                    <a:pt x="3472" y="341"/>
                  </a:lnTo>
                  <a:lnTo>
                    <a:pt x="3464" y="332"/>
                  </a:lnTo>
                  <a:lnTo>
                    <a:pt x="3456" y="324"/>
                  </a:lnTo>
                  <a:lnTo>
                    <a:pt x="3445" y="317"/>
                  </a:lnTo>
                  <a:lnTo>
                    <a:pt x="3435" y="311"/>
                  </a:lnTo>
                  <a:lnTo>
                    <a:pt x="3422" y="305"/>
                  </a:lnTo>
                  <a:lnTo>
                    <a:pt x="3410" y="301"/>
                  </a:lnTo>
                  <a:lnTo>
                    <a:pt x="3395" y="297"/>
                  </a:lnTo>
                  <a:lnTo>
                    <a:pt x="3380" y="295"/>
                  </a:lnTo>
                  <a:lnTo>
                    <a:pt x="3362" y="293"/>
                  </a:lnTo>
                  <a:lnTo>
                    <a:pt x="3345" y="293"/>
                  </a:lnTo>
                  <a:lnTo>
                    <a:pt x="3330" y="293"/>
                  </a:lnTo>
                  <a:lnTo>
                    <a:pt x="3312" y="293"/>
                  </a:lnTo>
                  <a:lnTo>
                    <a:pt x="3293" y="295"/>
                  </a:lnTo>
                  <a:lnTo>
                    <a:pt x="3272" y="295"/>
                  </a:lnTo>
                  <a:lnTo>
                    <a:pt x="3247" y="297"/>
                  </a:lnTo>
                  <a:lnTo>
                    <a:pt x="3220" y="299"/>
                  </a:lnTo>
                  <a:lnTo>
                    <a:pt x="3192" y="301"/>
                  </a:lnTo>
                  <a:lnTo>
                    <a:pt x="3161" y="303"/>
                  </a:lnTo>
                  <a:lnTo>
                    <a:pt x="3128" y="305"/>
                  </a:lnTo>
                  <a:lnTo>
                    <a:pt x="3092" y="309"/>
                  </a:lnTo>
                  <a:lnTo>
                    <a:pt x="3053" y="311"/>
                  </a:lnTo>
                  <a:lnTo>
                    <a:pt x="3015" y="315"/>
                  </a:lnTo>
                  <a:lnTo>
                    <a:pt x="2971" y="318"/>
                  </a:lnTo>
                  <a:lnTo>
                    <a:pt x="2927" y="322"/>
                  </a:lnTo>
                  <a:lnTo>
                    <a:pt x="2881" y="326"/>
                  </a:lnTo>
                  <a:lnTo>
                    <a:pt x="2831" y="332"/>
                  </a:lnTo>
                  <a:lnTo>
                    <a:pt x="2779" y="336"/>
                  </a:lnTo>
                  <a:lnTo>
                    <a:pt x="2725" y="341"/>
                  </a:lnTo>
                  <a:lnTo>
                    <a:pt x="2669" y="347"/>
                  </a:lnTo>
                  <a:lnTo>
                    <a:pt x="2610" y="353"/>
                  </a:lnTo>
                  <a:lnTo>
                    <a:pt x="2550" y="359"/>
                  </a:lnTo>
                  <a:lnTo>
                    <a:pt x="2487" y="366"/>
                  </a:lnTo>
                  <a:lnTo>
                    <a:pt x="2422" y="372"/>
                  </a:lnTo>
                  <a:lnTo>
                    <a:pt x="2355" y="380"/>
                  </a:lnTo>
                  <a:lnTo>
                    <a:pt x="2284" y="388"/>
                  </a:lnTo>
                  <a:lnTo>
                    <a:pt x="2213" y="395"/>
                  </a:lnTo>
                  <a:lnTo>
                    <a:pt x="2138" y="403"/>
                  </a:lnTo>
                  <a:lnTo>
                    <a:pt x="2061" y="411"/>
                  </a:lnTo>
                  <a:lnTo>
                    <a:pt x="1982" y="418"/>
                  </a:lnTo>
                  <a:lnTo>
                    <a:pt x="1902" y="428"/>
                  </a:lnTo>
                  <a:lnTo>
                    <a:pt x="1819" y="437"/>
                  </a:lnTo>
                  <a:lnTo>
                    <a:pt x="1733" y="447"/>
                  </a:lnTo>
                  <a:lnTo>
                    <a:pt x="1543" y="470"/>
                  </a:lnTo>
                  <a:lnTo>
                    <a:pt x="1355" y="489"/>
                  </a:lnTo>
                  <a:lnTo>
                    <a:pt x="1167" y="507"/>
                  </a:lnTo>
                  <a:lnTo>
                    <a:pt x="979" y="520"/>
                  </a:lnTo>
                  <a:lnTo>
                    <a:pt x="791" y="531"/>
                  </a:lnTo>
                  <a:lnTo>
                    <a:pt x="602" y="539"/>
                  </a:lnTo>
                  <a:lnTo>
                    <a:pt x="416" y="545"/>
                  </a:lnTo>
                  <a:lnTo>
                    <a:pt x="228" y="547"/>
                  </a:lnTo>
                  <a:lnTo>
                    <a:pt x="215" y="545"/>
                  </a:lnTo>
                  <a:lnTo>
                    <a:pt x="199" y="545"/>
                  </a:lnTo>
                  <a:lnTo>
                    <a:pt x="174" y="543"/>
                  </a:lnTo>
                  <a:lnTo>
                    <a:pt x="150" y="541"/>
                  </a:lnTo>
                  <a:lnTo>
                    <a:pt x="126" y="535"/>
                  </a:lnTo>
                  <a:lnTo>
                    <a:pt x="105" y="530"/>
                  </a:lnTo>
                  <a:lnTo>
                    <a:pt x="88" y="524"/>
                  </a:lnTo>
                  <a:lnTo>
                    <a:pt x="71" y="514"/>
                  </a:lnTo>
                  <a:lnTo>
                    <a:pt x="55" y="507"/>
                  </a:lnTo>
                  <a:lnTo>
                    <a:pt x="42" y="495"/>
                  </a:lnTo>
                  <a:lnTo>
                    <a:pt x="31" y="484"/>
                  </a:lnTo>
                  <a:lnTo>
                    <a:pt x="21" y="470"/>
                  </a:lnTo>
                  <a:lnTo>
                    <a:pt x="13" y="455"/>
                  </a:lnTo>
                  <a:lnTo>
                    <a:pt x="7" y="437"/>
                  </a:lnTo>
                  <a:lnTo>
                    <a:pt x="4" y="420"/>
                  </a:lnTo>
                  <a:lnTo>
                    <a:pt x="0" y="403"/>
                  </a:lnTo>
                  <a:lnTo>
                    <a:pt x="0" y="382"/>
                  </a:lnTo>
                  <a:lnTo>
                    <a:pt x="196" y="376"/>
                  </a:lnTo>
                  <a:lnTo>
                    <a:pt x="387" y="370"/>
                  </a:lnTo>
                  <a:lnTo>
                    <a:pt x="579" y="361"/>
                  </a:lnTo>
                  <a:lnTo>
                    <a:pt x="768" y="351"/>
                  </a:lnTo>
                  <a:lnTo>
                    <a:pt x="956" y="340"/>
                  </a:lnTo>
                  <a:lnTo>
                    <a:pt x="1140" y="326"/>
                  </a:lnTo>
                  <a:lnTo>
                    <a:pt x="1322" y="311"/>
                  </a:lnTo>
                  <a:lnTo>
                    <a:pt x="1504" y="293"/>
                  </a:lnTo>
                  <a:lnTo>
                    <a:pt x="1683" y="276"/>
                  </a:lnTo>
                  <a:lnTo>
                    <a:pt x="1860" y="255"/>
                  </a:lnTo>
                  <a:lnTo>
                    <a:pt x="2034" y="232"/>
                  </a:lnTo>
                  <a:lnTo>
                    <a:pt x="2207" y="209"/>
                  </a:lnTo>
                  <a:lnTo>
                    <a:pt x="2378" y="182"/>
                  </a:lnTo>
                  <a:lnTo>
                    <a:pt x="2547" y="155"/>
                  </a:lnTo>
                  <a:lnTo>
                    <a:pt x="2714" y="125"/>
                  </a:lnTo>
                  <a:lnTo>
                    <a:pt x="2879" y="94"/>
                  </a:lnTo>
                  <a:lnTo>
                    <a:pt x="2907" y="88"/>
                  </a:lnTo>
                  <a:lnTo>
                    <a:pt x="2938" y="82"/>
                  </a:lnTo>
                  <a:lnTo>
                    <a:pt x="2965" y="77"/>
                  </a:lnTo>
                  <a:lnTo>
                    <a:pt x="2994" y="71"/>
                  </a:lnTo>
                  <a:lnTo>
                    <a:pt x="3021" y="65"/>
                  </a:lnTo>
                  <a:lnTo>
                    <a:pt x="3048" y="61"/>
                  </a:lnTo>
                  <a:lnTo>
                    <a:pt x="3074" y="55"/>
                  </a:lnTo>
                  <a:lnTo>
                    <a:pt x="3099" y="52"/>
                  </a:lnTo>
                  <a:lnTo>
                    <a:pt x="3124" y="48"/>
                  </a:lnTo>
                  <a:lnTo>
                    <a:pt x="3149" y="44"/>
                  </a:lnTo>
                  <a:lnTo>
                    <a:pt x="3172" y="38"/>
                  </a:lnTo>
                  <a:lnTo>
                    <a:pt x="3195" y="36"/>
                  </a:lnTo>
                  <a:lnTo>
                    <a:pt x="3218" y="32"/>
                  </a:lnTo>
                  <a:lnTo>
                    <a:pt x="3240" y="29"/>
                  </a:lnTo>
                  <a:lnTo>
                    <a:pt x="3261" y="25"/>
                  </a:lnTo>
                  <a:lnTo>
                    <a:pt x="3282" y="23"/>
                  </a:lnTo>
                  <a:lnTo>
                    <a:pt x="3301" y="19"/>
                  </a:lnTo>
                  <a:lnTo>
                    <a:pt x="3320" y="17"/>
                  </a:lnTo>
                  <a:lnTo>
                    <a:pt x="3339" y="15"/>
                  </a:lnTo>
                  <a:lnTo>
                    <a:pt x="3359" y="13"/>
                  </a:lnTo>
                  <a:lnTo>
                    <a:pt x="3376" y="11"/>
                  </a:lnTo>
                  <a:lnTo>
                    <a:pt x="3393" y="9"/>
                  </a:lnTo>
                  <a:lnTo>
                    <a:pt x="3408" y="8"/>
                  </a:lnTo>
                  <a:lnTo>
                    <a:pt x="3424" y="6"/>
                  </a:lnTo>
                  <a:lnTo>
                    <a:pt x="3439" y="4"/>
                  </a:lnTo>
                  <a:lnTo>
                    <a:pt x="3453" y="4"/>
                  </a:lnTo>
                  <a:lnTo>
                    <a:pt x="3466" y="2"/>
                  </a:lnTo>
                  <a:lnTo>
                    <a:pt x="3479" y="2"/>
                  </a:lnTo>
                  <a:lnTo>
                    <a:pt x="3493" y="2"/>
                  </a:lnTo>
                  <a:lnTo>
                    <a:pt x="3504" y="0"/>
                  </a:lnTo>
                  <a:lnTo>
                    <a:pt x="3514" y="0"/>
                  </a:lnTo>
                  <a:lnTo>
                    <a:pt x="3525" y="0"/>
                  </a:lnTo>
                  <a:lnTo>
                    <a:pt x="352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33793" name="Picture 1" descr="C:\Users\Meishing\Dropbox\meizhouhuayu\pics\界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477000" y="1143000"/>
            <a:ext cx="1219200" cy="1470991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3505200" y="1905000"/>
            <a:ext cx="1143000" cy="1524000"/>
            <a:chOff x="3657600" y="3429000"/>
            <a:chExt cx="1676400" cy="1981200"/>
          </a:xfrm>
          <a:solidFill>
            <a:srgbClr val="00B0F0"/>
          </a:solidFill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3657600" y="3581400"/>
              <a:ext cx="838201" cy="1371600"/>
            </a:xfrm>
            <a:custGeom>
              <a:avLst/>
              <a:gdLst>
                <a:gd name="T0" fmla="*/ 962819 w 1764"/>
                <a:gd name="T1" fmla="*/ 7147 h 3934"/>
                <a:gd name="T2" fmla="*/ 1070769 w 1764"/>
                <a:gd name="T3" fmla="*/ 38119 h 3934"/>
                <a:gd name="T4" fmla="*/ 1191419 w 1764"/>
                <a:gd name="T5" fmla="*/ 92916 h 3934"/>
                <a:gd name="T6" fmla="*/ 1294606 w 1764"/>
                <a:gd name="T7" fmla="*/ 154066 h 3934"/>
                <a:gd name="T8" fmla="*/ 1360488 w 1764"/>
                <a:gd name="T9" fmla="*/ 207274 h 3934"/>
                <a:gd name="T10" fmla="*/ 1393825 w 1764"/>
                <a:gd name="T11" fmla="*/ 258894 h 3934"/>
                <a:gd name="T12" fmla="*/ 1398588 w 1764"/>
                <a:gd name="T13" fmla="*/ 315279 h 3934"/>
                <a:gd name="T14" fmla="*/ 1385888 w 1764"/>
                <a:gd name="T15" fmla="*/ 374840 h 3934"/>
                <a:gd name="T16" fmla="*/ 1362075 w 1764"/>
                <a:gd name="T17" fmla="*/ 464580 h 3934"/>
                <a:gd name="T18" fmla="*/ 1340644 w 1764"/>
                <a:gd name="T19" fmla="*/ 650412 h 3934"/>
                <a:gd name="T20" fmla="*/ 1332706 w 1764"/>
                <a:gd name="T21" fmla="*/ 952190 h 3934"/>
                <a:gd name="T22" fmla="*/ 1317625 w 1764"/>
                <a:gd name="T23" fmla="*/ 1252380 h 3934"/>
                <a:gd name="T24" fmla="*/ 1294606 w 1764"/>
                <a:gd name="T25" fmla="*/ 1516039 h 3934"/>
                <a:gd name="T26" fmla="*/ 1266031 w 1764"/>
                <a:gd name="T27" fmla="*/ 1744755 h 3934"/>
                <a:gd name="T28" fmla="*/ 1229519 w 1764"/>
                <a:gd name="T29" fmla="*/ 1936940 h 3934"/>
                <a:gd name="T30" fmla="*/ 1186656 w 1764"/>
                <a:gd name="T31" fmla="*/ 2094183 h 3934"/>
                <a:gd name="T32" fmla="*/ 1131888 w 1764"/>
                <a:gd name="T33" fmla="*/ 2229983 h 3934"/>
                <a:gd name="T34" fmla="*/ 1062038 w 1764"/>
                <a:gd name="T35" fmla="*/ 2369754 h 3934"/>
                <a:gd name="T36" fmla="*/ 982663 w 1764"/>
                <a:gd name="T37" fmla="*/ 2497613 h 3934"/>
                <a:gd name="T38" fmla="*/ 892175 w 1764"/>
                <a:gd name="T39" fmla="*/ 2613559 h 3934"/>
                <a:gd name="T40" fmla="*/ 795338 w 1764"/>
                <a:gd name="T41" fmla="*/ 2719182 h 3934"/>
                <a:gd name="T42" fmla="*/ 686594 w 1764"/>
                <a:gd name="T43" fmla="*/ 2813686 h 3934"/>
                <a:gd name="T44" fmla="*/ 569913 w 1764"/>
                <a:gd name="T45" fmla="*/ 2898660 h 3934"/>
                <a:gd name="T46" fmla="*/ 447675 w 1764"/>
                <a:gd name="T47" fmla="*/ 2967752 h 3934"/>
                <a:gd name="T48" fmla="*/ 356394 w 1764"/>
                <a:gd name="T49" fmla="*/ 3016195 h 3934"/>
                <a:gd name="T50" fmla="*/ 275431 w 1764"/>
                <a:gd name="T51" fmla="*/ 3055903 h 3934"/>
                <a:gd name="T52" fmla="*/ 203994 w 1764"/>
                <a:gd name="T53" fmla="*/ 3086081 h 3934"/>
                <a:gd name="T54" fmla="*/ 144463 w 1764"/>
                <a:gd name="T55" fmla="*/ 3109111 h 3934"/>
                <a:gd name="T56" fmla="*/ 94456 w 1764"/>
                <a:gd name="T57" fmla="*/ 3122612 h 3934"/>
                <a:gd name="T58" fmla="*/ 48419 w 1764"/>
                <a:gd name="T59" fmla="*/ 3122612 h 3934"/>
                <a:gd name="T60" fmla="*/ 16669 w 1764"/>
                <a:gd name="T61" fmla="*/ 3118641 h 3934"/>
                <a:gd name="T62" fmla="*/ 1588 w 1764"/>
                <a:gd name="T63" fmla="*/ 3109111 h 3934"/>
                <a:gd name="T64" fmla="*/ 4763 w 1764"/>
                <a:gd name="T65" fmla="*/ 3101170 h 3934"/>
                <a:gd name="T66" fmla="*/ 23019 w 1764"/>
                <a:gd name="T67" fmla="*/ 3086081 h 3934"/>
                <a:gd name="T68" fmla="*/ 61119 w 1764"/>
                <a:gd name="T69" fmla="*/ 3059079 h 3934"/>
                <a:gd name="T70" fmla="*/ 139700 w 1764"/>
                <a:gd name="T71" fmla="*/ 2997930 h 3934"/>
                <a:gd name="T72" fmla="*/ 254000 w 1764"/>
                <a:gd name="T73" fmla="*/ 2898660 h 3934"/>
                <a:gd name="T74" fmla="*/ 363538 w 1764"/>
                <a:gd name="T75" fmla="*/ 2789067 h 3934"/>
                <a:gd name="T76" fmla="*/ 465931 w 1764"/>
                <a:gd name="T77" fmla="*/ 2666768 h 3934"/>
                <a:gd name="T78" fmla="*/ 560388 w 1764"/>
                <a:gd name="T79" fmla="*/ 2535732 h 3934"/>
                <a:gd name="T80" fmla="*/ 646906 w 1764"/>
                <a:gd name="T81" fmla="*/ 2394373 h 3934"/>
                <a:gd name="T82" fmla="*/ 727869 w 1764"/>
                <a:gd name="T83" fmla="*/ 2240307 h 3934"/>
                <a:gd name="T84" fmla="*/ 831850 w 1764"/>
                <a:gd name="T85" fmla="*/ 1944882 h 3934"/>
                <a:gd name="T86" fmla="*/ 898525 w 1764"/>
                <a:gd name="T87" fmla="*/ 1610543 h 3934"/>
                <a:gd name="T88" fmla="*/ 926306 w 1764"/>
                <a:gd name="T89" fmla="*/ 1238880 h 3934"/>
                <a:gd name="T90" fmla="*/ 927894 w 1764"/>
                <a:gd name="T91" fmla="*/ 1155493 h 3934"/>
                <a:gd name="T92" fmla="*/ 927894 w 1764"/>
                <a:gd name="T93" fmla="*/ 1135640 h 3934"/>
                <a:gd name="T94" fmla="*/ 927894 w 1764"/>
                <a:gd name="T95" fmla="*/ 1099903 h 3934"/>
                <a:gd name="T96" fmla="*/ 927894 w 1764"/>
                <a:gd name="T97" fmla="*/ 1049871 h 3934"/>
                <a:gd name="T98" fmla="*/ 927894 w 1764"/>
                <a:gd name="T99" fmla="*/ 985545 h 3934"/>
                <a:gd name="T100" fmla="*/ 927894 w 1764"/>
                <a:gd name="T101" fmla="*/ 905335 h 3934"/>
                <a:gd name="T102" fmla="*/ 926306 w 1764"/>
                <a:gd name="T103" fmla="*/ 736180 h 3934"/>
                <a:gd name="T104" fmla="*/ 909638 w 1764"/>
                <a:gd name="T105" fmla="*/ 455844 h 3934"/>
                <a:gd name="T106" fmla="*/ 886619 w 1764"/>
                <a:gd name="T107" fmla="*/ 336721 h 3934"/>
                <a:gd name="T108" fmla="*/ 820738 w 1764"/>
                <a:gd name="T109" fmla="*/ 200921 h 3934"/>
                <a:gd name="T110" fmla="*/ 778669 w 1764"/>
                <a:gd name="T111" fmla="*/ 142948 h 3934"/>
                <a:gd name="T112" fmla="*/ 752475 w 1764"/>
                <a:gd name="T113" fmla="*/ 108005 h 3934"/>
                <a:gd name="T114" fmla="*/ 740569 w 1764"/>
                <a:gd name="T115" fmla="*/ 81798 h 3934"/>
                <a:gd name="T116" fmla="*/ 744538 w 1764"/>
                <a:gd name="T117" fmla="*/ 48443 h 3934"/>
                <a:gd name="T118" fmla="*/ 775494 w 1764"/>
                <a:gd name="T119" fmla="*/ 18266 h 3934"/>
                <a:gd name="T120" fmla="*/ 835025 w 1764"/>
                <a:gd name="T121" fmla="*/ 3177 h 39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64" h="3934">
                  <a:moveTo>
                    <a:pt x="1115" y="0"/>
                  </a:moveTo>
                  <a:lnTo>
                    <a:pt x="1138" y="2"/>
                  </a:lnTo>
                  <a:lnTo>
                    <a:pt x="1163" y="2"/>
                  </a:lnTo>
                  <a:lnTo>
                    <a:pt x="1186" y="5"/>
                  </a:lnTo>
                  <a:lnTo>
                    <a:pt x="1213" y="9"/>
                  </a:lnTo>
                  <a:lnTo>
                    <a:pt x="1238" y="15"/>
                  </a:lnTo>
                  <a:lnTo>
                    <a:pt x="1265" y="21"/>
                  </a:lnTo>
                  <a:lnTo>
                    <a:pt x="1291" y="29"/>
                  </a:lnTo>
                  <a:lnTo>
                    <a:pt x="1320" y="38"/>
                  </a:lnTo>
                  <a:lnTo>
                    <a:pt x="1349" y="48"/>
                  </a:lnTo>
                  <a:lnTo>
                    <a:pt x="1378" y="59"/>
                  </a:lnTo>
                  <a:lnTo>
                    <a:pt x="1409" y="73"/>
                  </a:lnTo>
                  <a:lnTo>
                    <a:pt x="1437" y="86"/>
                  </a:lnTo>
                  <a:lnTo>
                    <a:pt x="1470" y="101"/>
                  </a:lnTo>
                  <a:lnTo>
                    <a:pt x="1501" y="117"/>
                  </a:lnTo>
                  <a:lnTo>
                    <a:pt x="1533" y="136"/>
                  </a:lnTo>
                  <a:lnTo>
                    <a:pt x="1566" y="155"/>
                  </a:lnTo>
                  <a:lnTo>
                    <a:pt x="1589" y="169"/>
                  </a:lnTo>
                  <a:lnTo>
                    <a:pt x="1610" y="180"/>
                  </a:lnTo>
                  <a:lnTo>
                    <a:pt x="1631" y="194"/>
                  </a:lnTo>
                  <a:lnTo>
                    <a:pt x="1650" y="207"/>
                  </a:lnTo>
                  <a:lnTo>
                    <a:pt x="1668" y="220"/>
                  </a:lnTo>
                  <a:lnTo>
                    <a:pt x="1685" y="234"/>
                  </a:lnTo>
                  <a:lnTo>
                    <a:pt x="1700" y="247"/>
                  </a:lnTo>
                  <a:lnTo>
                    <a:pt x="1714" y="261"/>
                  </a:lnTo>
                  <a:lnTo>
                    <a:pt x="1725" y="274"/>
                  </a:lnTo>
                  <a:lnTo>
                    <a:pt x="1735" y="288"/>
                  </a:lnTo>
                  <a:lnTo>
                    <a:pt x="1744" y="299"/>
                  </a:lnTo>
                  <a:lnTo>
                    <a:pt x="1750" y="313"/>
                  </a:lnTo>
                  <a:lnTo>
                    <a:pt x="1756" y="326"/>
                  </a:lnTo>
                  <a:lnTo>
                    <a:pt x="1760" y="339"/>
                  </a:lnTo>
                  <a:lnTo>
                    <a:pt x="1764" y="353"/>
                  </a:lnTo>
                  <a:lnTo>
                    <a:pt x="1764" y="364"/>
                  </a:lnTo>
                  <a:lnTo>
                    <a:pt x="1764" y="382"/>
                  </a:lnTo>
                  <a:lnTo>
                    <a:pt x="1762" y="397"/>
                  </a:lnTo>
                  <a:lnTo>
                    <a:pt x="1760" y="412"/>
                  </a:lnTo>
                  <a:lnTo>
                    <a:pt x="1758" y="428"/>
                  </a:lnTo>
                  <a:lnTo>
                    <a:pt x="1754" y="441"/>
                  </a:lnTo>
                  <a:lnTo>
                    <a:pt x="1750" y="457"/>
                  </a:lnTo>
                  <a:lnTo>
                    <a:pt x="1746" y="472"/>
                  </a:lnTo>
                  <a:lnTo>
                    <a:pt x="1741" y="489"/>
                  </a:lnTo>
                  <a:lnTo>
                    <a:pt x="1733" y="512"/>
                  </a:lnTo>
                  <a:lnTo>
                    <a:pt x="1727" y="537"/>
                  </a:lnTo>
                  <a:lnTo>
                    <a:pt x="1721" y="562"/>
                  </a:lnTo>
                  <a:lnTo>
                    <a:pt x="1716" y="585"/>
                  </a:lnTo>
                  <a:lnTo>
                    <a:pt x="1708" y="633"/>
                  </a:lnTo>
                  <a:lnTo>
                    <a:pt x="1700" y="679"/>
                  </a:lnTo>
                  <a:lnTo>
                    <a:pt x="1695" y="727"/>
                  </a:lnTo>
                  <a:lnTo>
                    <a:pt x="1691" y="773"/>
                  </a:lnTo>
                  <a:lnTo>
                    <a:pt x="1689" y="819"/>
                  </a:lnTo>
                  <a:lnTo>
                    <a:pt x="1687" y="865"/>
                  </a:lnTo>
                  <a:lnTo>
                    <a:pt x="1685" y="952"/>
                  </a:lnTo>
                  <a:lnTo>
                    <a:pt x="1683" y="1036"/>
                  </a:lnTo>
                  <a:lnTo>
                    <a:pt x="1681" y="1119"/>
                  </a:lnTo>
                  <a:lnTo>
                    <a:pt x="1679" y="1199"/>
                  </a:lnTo>
                  <a:lnTo>
                    <a:pt x="1675" y="1278"/>
                  </a:lnTo>
                  <a:lnTo>
                    <a:pt x="1671" y="1357"/>
                  </a:lnTo>
                  <a:lnTo>
                    <a:pt x="1668" y="1432"/>
                  </a:lnTo>
                  <a:lnTo>
                    <a:pt x="1664" y="1504"/>
                  </a:lnTo>
                  <a:lnTo>
                    <a:pt x="1660" y="1577"/>
                  </a:lnTo>
                  <a:lnTo>
                    <a:pt x="1654" y="1646"/>
                  </a:lnTo>
                  <a:lnTo>
                    <a:pt x="1648" y="1716"/>
                  </a:lnTo>
                  <a:lnTo>
                    <a:pt x="1645" y="1781"/>
                  </a:lnTo>
                  <a:lnTo>
                    <a:pt x="1637" y="1846"/>
                  </a:lnTo>
                  <a:lnTo>
                    <a:pt x="1631" y="1909"/>
                  </a:lnTo>
                  <a:lnTo>
                    <a:pt x="1625" y="1971"/>
                  </a:lnTo>
                  <a:lnTo>
                    <a:pt x="1618" y="2028"/>
                  </a:lnTo>
                  <a:lnTo>
                    <a:pt x="1610" y="2086"/>
                  </a:lnTo>
                  <a:lnTo>
                    <a:pt x="1602" y="2142"/>
                  </a:lnTo>
                  <a:lnTo>
                    <a:pt x="1595" y="2197"/>
                  </a:lnTo>
                  <a:lnTo>
                    <a:pt x="1587" y="2249"/>
                  </a:lnTo>
                  <a:lnTo>
                    <a:pt x="1577" y="2299"/>
                  </a:lnTo>
                  <a:lnTo>
                    <a:pt x="1568" y="2347"/>
                  </a:lnTo>
                  <a:lnTo>
                    <a:pt x="1558" y="2395"/>
                  </a:lnTo>
                  <a:lnTo>
                    <a:pt x="1549" y="2439"/>
                  </a:lnTo>
                  <a:lnTo>
                    <a:pt x="1539" y="2481"/>
                  </a:lnTo>
                  <a:lnTo>
                    <a:pt x="1528" y="2524"/>
                  </a:lnTo>
                  <a:lnTo>
                    <a:pt x="1518" y="2564"/>
                  </a:lnTo>
                  <a:lnTo>
                    <a:pt x="1506" y="2600"/>
                  </a:lnTo>
                  <a:lnTo>
                    <a:pt x="1495" y="2637"/>
                  </a:lnTo>
                  <a:lnTo>
                    <a:pt x="1483" y="2671"/>
                  </a:lnTo>
                  <a:lnTo>
                    <a:pt x="1470" y="2704"/>
                  </a:lnTo>
                  <a:lnTo>
                    <a:pt x="1458" y="2735"/>
                  </a:lnTo>
                  <a:lnTo>
                    <a:pt x="1443" y="2771"/>
                  </a:lnTo>
                  <a:lnTo>
                    <a:pt x="1426" y="2808"/>
                  </a:lnTo>
                  <a:lnTo>
                    <a:pt x="1410" y="2844"/>
                  </a:lnTo>
                  <a:lnTo>
                    <a:pt x="1393" y="2881"/>
                  </a:lnTo>
                  <a:lnTo>
                    <a:pt x="1374" y="2915"/>
                  </a:lnTo>
                  <a:lnTo>
                    <a:pt x="1357" y="2950"/>
                  </a:lnTo>
                  <a:lnTo>
                    <a:pt x="1338" y="2984"/>
                  </a:lnTo>
                  <a:lnTo>
                    <a:pt x="1318" y="3017"/>
                  </a:lnTo>
                  <a:lnTo>
                    <a:pt x="1299" y="3049"/>
                  </a:lnTo>
                  <a:lnTo>
                    <a:pt x="1280" y="3082"/>
                  </a:lnTo>
                  <a:lnTo>
                    <a:pt x="1259" y="3113"/>
                  </a:lnTo>
                  <a:lnTo>
                    <a:pt x="1238" y="3145"/>
                  </a:lnTo>
                  <a:lnTo>
                    <a:pt x="1217" y="3174"/>
                  </a:lnTo>
                  <a:lnTo>
                    <a:pt x="1194" y="3205"/>
                  </a:lnTo>
                  <a:lnTo>
                    <a:pt x="1171" y="3234"/>
                  </a:lnTo>
                  <a:lnTo>
                    <a:pt x="1149" y="3263"/>
                  </a:lnTo>
                  <a:lnTo>
                    <a:pt x="1124" y="3291"/>
                  </a:lnTo>
                  <a:lnTo>
                    <a:pt x="1101" y="3318"/>
                  </a:lnTo>
                  <a:lnTo>
                    <a:pt x="1076" y="3345"/>
                  </a:lnTo>
                  <a:lnTo>
                    <a:pt x="1052" y="3372"/>
                  </a:lnTo>
                  <a:lnTo>
                    <a:pt x="1027" y="3399"/>
                  </a:lnTo>
                  <a:lnTo>
                    <a:pt x="1002" y="3424"/>
                  </a:lnTo>
                  <a:lnTo>
                    <a:pt x="975" y="3449"/>
                  </a:lnTo>
                  <a:lnTo>
                    <a:pt x="948" y="3474"/>
                  </a:lnTo>
                  <a:lnTo>
                    <a:pt x="921" y="3497"/>
                  </a:lnTo>
                  <a:lnTo>
                    <a:pt x="894" y="3520"/>
                  </a:lnTo>
                  <a:lnTo>
                    <a:pt x="865" y="3543"/>
                  </a:lnTo>
                  <a:lnTo>
                    <a:pt x="837" y="3566"/>
                  </a:lnTo>
                  <a:lnTo>
                    <a:pt x="808" y="3587"/>
                  </a:lnTo>
                  <a:lnTo>
                    <a:pt x="779" y="3608"/>
                  </a:lnTo>
                  <a:lnTo>
                    <a:pt x="748" y="3629"/>
                  </a:lnTo>
                  <a:lnTo>
                    <a:pt x="718" y="3650"/>
                  </a:lnTo>
                  <a:lnTo>
                    <a:pt x="664" y="3681"/>
                  </a:lnTo>
                  <a:lnTo>
                    <a:pt x="639" y="3694"/>
                  </a:lnTo>
                  <a:lnTo>
                    <a:pt x="614" y="3710"/>
                  </a:lnTo>
                  <a:lnTo>
                    <a:pt x="589" y="3723"/>
                  </a:lnTo>
                  <a:lnTo>
                    <a:pt x="564" y="3737"/>
                  </a:lnTo>
                  <a:lnTo>
                    <a:pt x="541" y="3750"/>
                  </a:lnTo>
                  <a:lnTo>
                    <a:pt x="516" y="3763"/>
                  </a:lnTo>
                  <a:lnTo>
                    <a:pt x="493" y="3775"/>
                  </a:lnTo>
                  <a:lnTo>
                    <a:pt x="472" y="3786"/>
                  </a:lnTo>
                  <a:lnTo>
                    <a:pt x="449" y="3798"/>
                  </a:lnTo>
                  <a:lnTo>
                    <a:pt x="428" y="3810"/>
                  </a:lnTo>
                  <a:lnTo>
                    <a:pt x="407" y="3819"/>
                  </a:lnTo>
                  <a:lnTo>
                    <a:pt x="387" y="3829"/>
                  </a:lnTo>
                  <a:lnTo>
                    <a:pt x="366" y="3838"/>
                  </a:lnTo>
                  <a:lnTo>
                    <a:pt x="347" y="3848"/>
                  </a:lnTo>
                  <a:lnTo>
                    <a:pt x="328" y="3857"/>
                  </a:lnTo>
                  <a:lnTo>
                    <a:pt x="311" y="3865"/>
                  </a:lnTo>
                  <a:lnTo>
                    <a:pt x="291" y="3873"/>
                  </a:lnTo>
                  <a:lnTo>
                    <a:pt x="274" y="3881"/>
                  </a:lnTo>
                  <a:lnTo>
                    <a:pt x="257" y="3886"/>
                  </a:lnTo>
                  <a:lnTo>
                    <a:pt x="242" y="3894"/>
                  </a:lnTo>
                  <a:lnTo>
                    <a:pt x="226" y="3900"/>
                  </a:lnTo>
                  <a:lnTo>
                    <a:pt x="211" y="3905"/>
                  </a:lnTo>
                  <a:lnTo>
                    <a:pt x="196" y="3911"/>
                  </a:lnTo>
                  <a:lnTo>
                    <a:pt x="182" y="3915"/>
                  </a:lnTo>
                  <a:lnTo>
                    <a:pt x="167" y="3919"/>
                  </a:lnTo>
                  <a:lnTo>
                    <a:pt x="155" y="3923"/>
                  </a:lnTo>
                  <a:lnTo>
                    <a:pt x="142" y="3927"/>
                  </a:lnTo>
                  <a:lnTo>
                    <a:pt x="130" y="3928"/>
                  </a:lnTo>
                  <a:lnTo>
                    <a:pt x="119" y="3932"/>
                  </a:lnTo>
                  <a:lnTo>
                    <a:pt x="107" y="3934"/>
                  </a:lnTo>
                  <a:lnTo>
                    <a:pt x="96" y="3934"/>
                  </a:lnTo>
                  <a:lnTo>
                    <a:pt x="82" y="3934"/>
                  </a:lnTo>
                  <a:lnTo>
                    <a:pt x="73" y="3932"/>
                  </a:lnTo>
                  <a:lnTo>
                    <a:pt x="61" y="3932"/>
                  </a:lnTo>
                  <a:lnTo>
                    <a:pt x="52" y="3932"/>
                  </a:lnTo>
                  <a:lnTo>
                    <a:pt x="44" y="3930"/>
                  </a:lnTo>
                  <a:lnTo>
                    <a:pt x="36" y="3930"/>
                  </a:lnTo>
                  <a:lnTo>
                    <a:pt x="29" y="3928"/>
                  </a:lnTo>
                  <a:lnTo>
                    <a:pt x="21" y="3927"/>
                  </a:lnTo>
                  <a:lnTo>
                    <a:pt x="17" y="3925"/>
                  </a:lnTo>
                  <a:lnTo>
                    <a:pt x="11" y="3923"/>
                  </a:lnTo>
                  <a:lnTo>
                    <a:pt x="7" y="3921"/>
                  </a:lnTo>
                  <a:lnTo>
                    <a:pt x="4" y="3919"/>
                  </a:lnTo>
                  <a:lnTo>
                    <a:pt x="2" y="3915"/>
                  </a:lnTo>
                  <a:lnTo>
                    <a:pt x="2" y="3913"/>
                  </a:lnTo>
                  <a:lnTo>
                    <a:pt x="0" y="3909"/>
                  </a:lnTo>
                  <a:lnTo>
                    <a:pt x="2" y="3909"/>
                  </a:lnTo>
                  <a:lnTo>
                    <a:pt x="2" y="3907"/>
                  </a:lnTo>
                  <a:lnTo>
                    <a:pt x="6" y="3905"/>
                  </a:lnTo>
                  <a:lnTo>
                    <a:pt x="7" y="3904"/>
                  </a:lnTo>
                  <a:lnTo>
                    <a:pt x="11" y="3900"/>
                  </a:lnTo>
                  <a:lnTo>
                    <a:pt x="17" y="3896"/>
                  </a:lnTo>
                  <a:lnTo>
                    <a:pt x="23" y="3892"/>
                  </a:lnTo>
                  <a:lnTo>
                    <a:pt x="29" y="3886"/>
                  </a:lnTo>
                  <a:lnTo>
                    <a:pt x="36" y="3881"/>
                  </a:lnTo>
                  <a:lnTo>
                    <a:pt x="46" y="3875"/>
                  </a:lnTo>
                  <a:lnTo>
                    <a:pt x="55" y="3867"/>
                  </a:lnTo>
                  <a:lnTo>
                    <a:pt x="65" y="3859"/>
                  </a:lnTo>
                  <a:lnTo>
                    <a:pt x="77" y="3852"/>
                  </a:lnTo>
                  <a:lnTo>
                    <a:pt x="88" y="3842"/>
                  </a:lnTo>
                  <a:lnTo>
                    <a:pt x="101" y="3833"/>
                  </a:lnTo>
                  <a:lnTo>
                    <a:pt x="115" y="3823"/>
                  </a:lnTo>
                  <a:lnTo>
                    <a:pt x="146" y="3800"/>
                  </a:lnTo>
                  <a:lnTo>
                    <a:pt x="176" y="3775"/>
                  </a:lnTo>
                  <a:lnTo>
                    <a:pt x="205" y="3752"/>
                  </a:lnTo>
                  <a:lnTo>
                    <a:pt x="234" y="3727"/>
                  </a:lnTo>
                  <a:lnTo>
                    <a:pt x="265" y="3702"/>
                  </a:lnTo>
                  <a:lnTo>
                    <a:pt x="293" y="3675"/>
                  </a:lnTo>
                  <a:lnTo>
                    <a:pt x="320" y="3650"/>
                  </a:lnTo>
                  <a:lnTo>
                    <a:pt x="349" y="3623"/>
                  </a:lnTo>
                  <a:lnTo>
                    <a:pt x="376" y="3596"/>
                  </a:lnTo>
                  <a:lnTo>
                    <a:pt x="405" y="3568"/>
                  </a:lnTo>
                  <a:lnTo>
                    <a:pt x="432" y="3541"/>
                  </a:lnTo>
                  <a:lnTo>
                    <a:pt x="458" y="3512"/>
                  </a:lnTo>
                  <a:lnTo>
                    <a:pt x="485" y="3481"/>
                  </a:lnTo>
                  <a:lnTo>
                    <a:pt x="510" y="3453"/>
                  </a:lnTo>
                  <a:lnTo>
                    <a:pt x="537" y="3422"/>
                  </a:lnTo>
                  <a:lnTo>
                    <a:pt x="562" y="3391"/>
                  </a:lnTo>
                  <a:lnTo>
                    <a:pt x="587" y="3358"/>
                  </a:lnTo>
                  <a:lnTo>
                    <a:pt x="612" y="3328"/>
                  </a:lnTo>
                  <a:lnTo>
                    <a:pt x="635" y="3295"/>
                  </a:lnTo>
                  <a:lnTo>
                    <a:pt x="660" y="3261"/>
                  </a:lnTo>
                  <a:lnTo>
                    <a:pt x="683" y="3228"/>
                  </a:lnTo>
                  <a:lnTo>
                    <a:pt x="706" y="3193"/>
                  </a:lnTo>
                  <a:lnTo>
                    <a:pt x="729" y="3159"/>
                  </a:lnTo>
                  <a:lnTo>
                    <a:pt x="752" y="3124"/>
                  </a:lnTo>
                  <a:lnTo>
                    <a:pt x="773" y="3088"/>
                  </a:lnTo>
                  <a:lnTo>
                    <a:pt x="794" y="3051"/>
                  </a:lnTo>
                  <a:lnTo>
                    <a:pt x="815" y="3015"/>
                  </a:lnTo>
                  <a:lnTo>
                    <a:pt x="837" y="2977"/>
                  </a:lnTo>
                  <a:lnTo>
                    <a:pt x="858" y="2938"/>
                  </a:lnTo>
                  <a:lnTo>
                    <a:pt x="877" y="2900"/>
                  </a:lnTo>
                  <a:lnTo>
                    <a:pt x="896" y="2859"/>
                  </a:lnTo>
                  <a:lnTo>
                    <a:pt x="917" y="2821"/>
                  </a:lnTo>
                  <a:lnTo>
                    <a:pt x="946" y="2750"/>
                  </a:lnTo>
                  <a:lnTo>
                    <a:pt x="975" y="2677"/>
                  </a:lnTo>
                  <a:lnTo>
                    <a:pt x="1002" y="2602"/>
                  </a:lnTo>
                  <a:lnTo>
                    <a:pt x="1025" y="2527"/>
                  </a:lnTo>
                  <a:lnTo>
                    <a:pt x="1048" y="2449"/>
                  </a:lnTo>
                  <a:lnTo>
                    <a:pt x="1069" y="2368"/>
                  </a:lnTo>
                  <a:lnTo>
                    <a:pt x="1088" y="2286"/>
                  </a:lnTo>
                  <a:lnTo>
                    <a:pt x="1103" y="2203"/>
                  </a:lnTo>
                  <a:lnTo>
                    <a:pt x="1119" y="2117"/>
                  </a:lnTo>
                  <a:lnTo>
                    <a:pt x="1132" y="2028"/>
                  </a:lnTo>
                  <a:lnTo>
                    <a:pt x="1144" y="1938"/>
                  </a:lnTo>
                  <a:lnTo>
                    <a:pt x="1151" y="1848"/>
                  </a:lnTo>
                  <a:lnTo>
                    <a:pt x="1159" y="1754"/>
                  </a:lnTo>
                  <a:lnTo>
                    <a:pt x="1165" y="1658"/>
                  </a:lnTo>
                  <a:lnTo>
                    <a:pt x="1167" y="1560"/>
                  </a:lnTo>
                  <a:lnTo>
                    <a:pt x="1169" y="1460"/>
                  </a:lnTo>
                  <a:lnTo>
                    <a:pt x="1169" y="1458"/>
                  </a:lnTo>
                  <a:lnTo>
                    <a:pt x="1169" y="1456"/>
                  </a:lnTo>
                  <a:lnTo>
                    <a:pt x="1169" y="1455"/>
                  </a:lnTo>
                  <a:lnTo>
                    <a:pt x="1169" y="1451"/>
                  </a:lnTo>
                  <a:lnTo>
                    <a:pt x="1169" y="1447"/>
                  </a:lnTo>
                  <a:lnTo>
                    <a:pt x="1169" y="1441"/>
                  </a:lnTo>
                  <a:lnTo>
                    <a:pt x="1169" y="1435"/>
                  </a:lnTo>
                  <a:lnTo>
                    <a:pt x="1169" y="1430"/>
                  </a:lnTo>
                  <a:lnTo>
                    <a:pt x="1169" y="1422"/>
                  </a:lnTo>
                  <a:lnTo>
                    <a:pt x="1169" y="1414"/>
                  </a:lnTo>
                  <a:lnTo>
                    <a:pt x="1169" y="1405"/>
                  </a:lnTo>
                  <a:lnTo>
                    <a:pt x="1169" y="1395"/>
                  </a:lnTo>
                  <a:lnTo>
                    <a:pt x="1169" y="1385"/>
                  </a:lnTo>
                  <a:lnTo>
                    <a:pt x="1169" y="1374"/>
                  </a:lnTo>
                  <a:lnTo>
                    <a:pt x="1169" y="1362"/>
                  </a:lnTo>
                  <a:lnTo>
                    <a:pt x="1169" y="1349"/>
                  </a:lnTo>
                  <a:lnTo>
                    <a:pt x="1169" y="1337"/>
                  </a:lnTo>
                  <a:lnTo>
                    <a:pt x="1169" y="1322"/>
                  </a:lnTo>
                  <a:lnTo>
                    <a:pt x="1169" y="1307"/>
                  </a:lnTo>
                  <a:lnTo>
                    <a:pt x="1169" y="1291"/>
                  </a:lnTo>
                  <a:lnTo>
                    <a:pt x="1169" y="1276"/>
                  </a:lnTo>
                  <a:lnTo>
                    <a:pt x="1169" y="1259"/>
                  </a:lnTo>
                  <a:lnTo>
                    <a:pt x="1169" y="1241"/>
                  </a:lnTo>
                  <a:lnTo>
                    <a:pt x="1169" y="1222"/>
                  </a:lnTo>
                  <a:lnTo>
                    <a:pt x="1169" y="1203"/>
                  </a:lnTo>
                  <a:lnTo>
                    <a:pt x="1169" y="1182"/>
                  </a:lnTo>
                  <a:lnTo>
                    <a:pt x="1169" y="1161"/>
                  </a:lnTo>
                  <a:lnTo>
                    <a:pt x="1169" y="1140"/>
                  </a:lnTo>
                  <a:lnTo>
                    <a:pt x="1169" y="1117"/>
                  </a:lnTo>
                  <a:lnTo>
                    <a:pt x="1169" y="1094"/>
                  </a:lnTo>
                  <a:lnTo>
                    <a:pt x="1169" y="1071"/>
                  </a:lnTo>
                  <a:lnTo>
                    <a:pt x="1169" y="998"/>
                  </a:lnTo>
                  <a:lnTo>
                    <a:pt x="1167" y="927"/>
                  </a:lnTo>
                  <a:lnTo>
                    <a:pt x="1165" y="856"/>
                  </a:lnTo>
                  <a:lnTo>
                    <a:pt x="1161" y="785"/>
                  </a:lnTo>
                  <a:lnTo>
                    <a:pt x="1157" y="716"/>
                  </a:lnTo>
                  <a:lnTo>
                    <a:pt x="1151" y="645"/>
                  </a:lnTo>
                  <a:lnTo>
                    <a:pt x="1146" y="574"/>
                  </a:lnTo>
                  <a:lnTo>
                    <a:pt x="1138" y="501"/>
                  </a:lnTo>
                  <a:lnTo>
                    <a:pt x="1134" y="481"/>
                  </a:lnTo>
                  <a:lnTo>
                    <a:pt x="1128" y="462"/>
                  </a:lnTo>
                  <a:lnTo>
                    <a:pt x="1123" y="443"/>
                  </a:lnTo>
                  <a:lnTo>
                    <a:pt x="1117" y="424"/>
                  </a:lnTo>
                  <a:lnTo>
                    <a:pt x="1103" y="387"/>
                  </a:lnTo>
                  <a:lnTo>
                    <a:pt x="1088" y="353"/>
                  </a:lnTo>
                  <a:lnTo>
                    <a:pt x="1071" y="318"/>
                  </a:lnTo>
                  <a:lnTo>
                    <a:pt x="1053" y="286"/>
                  </a:lnTo>
                  <a:lnTo>
                    <a:pt x="1034" y="253"/>
                  </a:lnTo>
                  <a:lnTo>
                    <a:pt x="1015" y="222"/>
                  </a:lnTo>
                  <a:lnTo>
                    <a:pt x="1005" y="211"/>
                  </a:lnTo>
                  <a:lnTo>
                    <a:pt x="996" y="201"/>
                  </a:lnTo>
                  <a:lnTo>
                    <a:pt x="988" y="190"/>
                  </a:lnTo>
                  <a:lnTo>
                    <a:pt x="981" y="180"/>
                  </a:lnTo>
                  <a:lnTo>
                    <a:pt x="973" y="171"/>
                  </a:lnTo>
                  <a:lnTo>
                    <a:pt x="965" y="161"/>
                  </a:lnTo>
                  <a:lnTo>
                    <a:pt x="959" y="151"/>
                  </a:lnTo>
                  <a:lnTo>
                    <a:pt x="954" y="144"/>
                  </a:lnTo>
                  <a:lnTo>
                    <a:pt x="948" y="136"/>
                  </a:lnTo>
                  <a:lnTo>
                    <a:pt x="944" y="128"/>
                  </a:lnTo>
                  <a:lnTo>
                    <a:pt x="940" y="121"/>
                  </a:lnTo>
                  <a:lnTo>
                    <a:pt x="936" y="115"/>
                  </a:lnTo>
                  <a:lnTo>
                    <a:pt x="934" y="109"/>
                  </a:lnTo>
                  <a:lnTo>
                    <a:pt x="933" y="103"/>
                  </a:lnTo>
                  <a:lnTo>
                    <a:pt x="933" y="98"/>
                  </a:lnTo>
                  <a:lnTo>
                    <a:pt x="933" y="94"/>
                  </a:lnTo>
                  <a:lnTo>
                    <a:pt x="933" y="82"/>
                  </a:lnTo>
                  <a:lnTo>
                    <a:pt x="934" y="71"/>
                  </a:lnTo>
                  <a:lnTo>
                    <a:pt x="938" y="61"/>
                  </a:lnTo>
                  <a:lnTo>
                    <a:pt x="942" y="52"/>
                  </a:lnTo>
                  <a:lnTo>
                    <a:pt x="950" y="44"/>
                  </a:lnTo>
                  <a:lnTo>
                    <a:pt x="957" y="36"/>
                  </a:lnTo>
                  <a:lnTo>
                    <a:pt x="967" y="30"/>
                  </a:lnTo>
                  <a:lnTo>
                    <a:pt x="977" y="23"/>
                  </a:lnTo>
                  <a:lnTo>
                    <a:pt x="990" y="19"/>
                  </a:lnTo>
                  <a:lnTo>
                    <a:pt x="1004" y="13"/>
                  </a:lnTo>
                  <a:lnTo>
                    <a:pt x="1019" y="9"/>
                  </a:lnTo>
                  <a:lnTo>
                    <a:pt x="1034" y="5"/>
                  </a:lnTo>
                  <a:lnTo>
                    <a:pt x="1052" y="4"/>
                  </a:lnTo>
                  <a:lnTo>
                    <a:pt x="1073" y="2"/>
                  </a:lnTo>
                  <a:lnTo>
                    <a:pt x="1092" y="0"/>
                  </a:lnTo>
                  <a:lnTo>
                    <a:pt x="1115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4953000" y="3429000"/>
              <a:ext cx="381000" cy="1981200"/>
            </a:xfrm>
            <a:custGeom>
              <a:avLst/>
              <a:gdLst>
                <a:gd name="T0" fmla="*/ 158161 w 771"/>
                <a:gd name="T1" fmla="*/ 7145 h 5343"/>
                <a:gd name="T2" fmla="*/ 272609 w 771"/>
                <a:gd name="T3" fmla="*/ 34932 h 5343"/>
                <a:gd name="T4" fmla="*/ 413285 w 771"/>
                <a:gd name="T5" fmla="*/ 79390 h 5343"/>
                <a:gd name="T6" fmla="*/ 481636 w 771"/>
                <a:gd name="T7" fmla="*/ 109558 h 5343"/>
                <a:gd name="T8" fmla="*/ 536476 w 771"/>
                <a:gd name="T9" fmla="*/ 141314 h 5343"/>
                <a:gd name="T10" fmla="*/ 576215 w 771"/>
                <a:gd name="T11" fmla="*/ 174658 h 5343"/>
                <a:gd name="T12" fmla="*/ 602443 w 771"/>
                <a:gd name="T13" fmla="*/ 208795 h 5343"/>
                <a:gd name="T14" fmla="*/ 612775 w 771"/>
                <a:gd name="T15" fmla="*/ 243727 h 5343"/>
                <a:gd name="T16" fmla="*/ 608006 w 771"/>
                <a:gd name="T17" fmla="*/ 266750 h 5343"/>
                <a:gd name="T18" fmla="*/ 592906 w 771"/>
                <a:gd name="T19" fmla="*/ 315178 h 5343"/>
                <a:gd name="T20" fmla="*/ 562704 w 771"/>
                <a:gd name="T21" fmla="*/ 404888 h 5343"/>
                <a:gd name="T22" fmla="*/ 527734 w 771"/>
                <a:gd name="T23" fmla="*/ 577164 h 5343"/>
                <a:gd name="T24" fmla="*/ 506275 w 771"/>
                <a:gd name="T25" fmla="*/ 790723 h 5343"/>
                <a:gd name="T26" fmla="*/ 503095 w 771"/>
                <a:gd name="T27" fmla="*/ 905044 h 5343"/>
                <a:gd name="T28" fmla="*/ 501506 w 771"/>
                <a:gd name="T29" fmla="*/ 1098756 h 5343"/>
                <a:gd name="T30" fmla="*/ 496737 w 771"/>
                <a:gd name="T31" fmla="*/ 1436956 h 5343"/>
                <a:gd name="T32" fmla="*/ 492763 w 771"/>
                <a:gd name="T33" fmla="*/ 1921235 h 5343"/>
                <a:gd name="T34" fmla="*/ 484815 w 771"/>
                <a:gd name="T35" fmla="*/ 2552384 h 5343"/>
                <a:gd name="T36" fmla="*/ 472894 w 771"/>
                <a:gd name="T37" fmla="*/ 3137487 h 5343"/>
                <a:gd name="T38" fmla="*/ 440308 w 771"/>
                <a:gd name="T39" fmla="*/ 3537612 h 5343"/>
                <a:gd name="T40" fmla="*/ 387058 w 771"/>
                <a:gd name="T41" fmla="*/ 3897248 h 5343"/>
                <a:gd name="T42" fmla="*/ 350498 w 771"/>
                <a:gd name="T43" fmla="*/ 4036180 h 5343"/>
                <a:gd name="T44" fmla="*/ 321886 w 771"/>
                <a:gd name="T45" fmla="*/ 4117158 h 5343"/>
                <a:gd name="T46" fmla="*/ 290889 w 771"/>
                <a:gd name="T47" fmla="*/ 4177494 h 5343"/>
                <a:gd name="T48" fmla="*/ 263867 w 771"/>
                <a:gd name="T49" fmla="*/ 4218777 h 5343"/>
                <a:gd name="T50" fmla="*/ 236050 w 771"/>
                <a:gd name="T51" fmla="*/ 4240212 h 5343"/>
                <a:gd name="T52" fmla="*/ 209822 w 771"/>
                <a:gd name="T53" fmla="*/ 4240212 h 5343"/>
                <a:gd name="T54" fmla="*/ 182799 w 771"/>
                <a:gd name="T55" fmla="*/ 4226716 h 5343"/>
                <a:gd name="T56" fmla="*/ 158161 w 771"/>
                <a:gd name="T57" fmla="*/ 4197342 h 5343"/>
                <a:gd name="T58" fmla="*/ 136702 w 771"/>
                <a:gd name="T59" fmla="*/ 4153677 h 5343"/>
                <a:gd name="T60" fmla="*/ 116833 w 771"/>
                <a:gd name="T61" fmla="*/ 4095723 h 5343"/>
                <a:gd name="T62" fmla="*/ 103321 w 771"/>
                <a:gd name="T63" fmla="*/ 4014745 h 5343"/>
                <a:gd name="T64" fmla="*/ 98553 w 771"/>
                <a:gd name="T65" fmla="*/ 3873431 h 5343"/>
                <a:gd name="T66" fmla="*/ 95374 w 771"/>
                <a:gd name="T67" fmla="*/ 3716239 h 5343"/>
                <a:gd name="T68" fmla="*/ 94579 w 771"/>
                <a:gd name="T69" fmla="*/ 3542375 h 5343"/>
                <a:gd name="T70" fmla="*/ 91400 w 771"/>
                <a:gd name="T71" fmla="*/ 3353428 h 5343"/>
                <a:gd name="T72" fmla="*/ 91400 w 771"/>
                <a:gd name="T73" fmla="*/ 3149396 h 5343"/>
                <a:gd name="T74" fmla="*/ 91400 w 771"/>
                <a:gd name="T75" fmla="*/ 3097792 h 5343"/>
                <a:gd name="T76" fmla="*/ 91400 w 771"/>
                <a:gd name="T77" fmla="*/ 3038250 h 5343"/>
                <a:gd name="T78" fmla="*/ 91400 w 771"/>
                <a:gd name="T79" fmla="*/ 2934249 h 5343"/>
                <a:gd name="T80" fmla="*/ 91400 w 771"/>
                <a:gd name="T81" fmla="*/ 2784996 h 5343"/>
                <a:gd name="T82" fmla="*/ 91400 w 771"/>
                <a:gd name="T83" fmla="*/ 2591285 h 5343"/>
                <a:gd name="T84" fmla="*/ 91400 w 771"/>
                <a:gd name="T85" fmla="*/ 2353909 h 5343"/>
                <a:gd name="T86" fmla="*/ 91400 w 771"/>
                <a:gd name="T87" fmla="*/ 2072075 h 5343"/>
                <a:gd name="T88" fmla="*/ 91400 w 771"/>
                <a:gd name="T89" fmla="*/ 1744195 h 5343"/>
                <a:gd name="T90" fmla="*/ 91400 w 771"/>
                <a:gd name="T91" fmla="*/ 1372651 h 5343"/>
                <a:gd name="T92" fmla="*/ 91400 w 771"/>
                <a:gd name="T93" fmla="*/ 956648 h 5343"/>
                <a:gd name="T94" fmla="*/ 91400 w 771"/>
                <a:gd name="T95" fmla="*/ 543821 h 5343"/>
                <a:gd name="T96" fmla="*/ 80273 w 771"/>
                <a:gd name="T97" fmla="*/ 379484 h 5343"/>
                <a:gd name="T98" fmla="*/ 51661 w 771"/>
                <a:gd name="T99" fmla="*/ 237376 h 5343"/>
                <a:gd name="T100" fmla="*/ 20664 w 771"/>
                <a:gd name="T101" fmla="*/ 150841 h 5343"/>
                <a:gd name="T102" fmla="*/ 7153 w 771"/>
                <a:gd name="T103" fmla="*/ 111146 h 5343"/>
                <a:gd name="T104" fmla="*/ 795 w 771"/>
                <a:gd name="T105" fmla="*/ 76214 h 5343"/>
                <a:gd name="T106" fmla="*/ 18280 w 771"/>
                <a:gd name="T107" fmla="*/ 34932 h 5343"/>
                <a:gd name="T108" fmla="*/ 63582 w 771"/>
                <a:gd name="T109" fmla="*/ 7145 h 534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71" h="5343">
                  <a:moveTo>
                    <a:pt x="122" y="0"/>
                  </a:moveTo>
                  <a:lnTo>
                    <a:pt x="134" y="0"/>
                  </a:lnTo>
                  <a:lnTo>
                    <a:pt x="149" y="2"/>
                  </a:lnTo>
                  <a:lnTo>
                    <a:pt x="165" y="4"/>
                  </a:lnTo>
                  <a:lnTo>
                    <a:pt x="180" y="6"/>
                  </a:lnTo>
                  <a:lnTo>
                    <a:pt x="199" y="9"/>
                  </a:lnTo>
                  <a:lnTo>
                    <a:pt x="220" y="13"/>
                  </a:lnTo>
                  <a:lnTo>
                    <a:pt x="241" y="17"/>
                  </a:lnTo>
                  <a:lnTo>
                    <a:pt x="264" y="23"/>
                  </a:lnTo>
                  <a:lnTo>
                    <a:pt x="289" y="29"/>
                  </a:lnTo>
                  <a:lnTo>
                    <a:pt x="316" y="36"/>
                  </a:lnTo>
                  <a:lnTo>
                    <a:pt x="343" y="44"/>
                  </a:lnTo>
                  <a:lnTo>
                    <a:pt x="372" y="52"/>
                  </a:lnTo>
                  <a:lnTo>
                    <a:pt x="403" y="61"/>
                  </a:lnTo>
                  <a:lnTo>
                    <a:pt x="435" y="71"/>
                  </a:lnTo>
                  <a:lnTo>
                    <a:pt x="470" y="80"/>
                  </a:lnTo>
                  <a:lnTo>
                    <a:pt x="504" y="92"/>
                  </a:lnTo>
                  <a:lnTo>
                    <a:pt x="520" y="100"/>
                  </a:lnTo>
                  <a:lnTo>
                    <a:pt x="535" y="105"/>
                  </a:lnTo>
                  <a:lnTo>
                    <a:pt x="550" y="113"/>
                  </a:lnTo>
                  <a:lnTo>
                    <a:pt x="566" y="119"/>
                  </a:lnTo>
                  <a:lnTo>
                    <a:pt x="579" y="125"/>
                  </a:lnTo>
                  <a:lnTo>
                    <a:pt x="593" y="132"/>
                  </a:lnTo>
                  <a:lnTo>
                    <a:pt x="606" y="138"/>
                  </a:lnTo>
                  <a:lnTo>
                    <a:pt x="620" y="146"/>
                  </a:lnTo>
                  <a:lnTo>
                    <a:pt x="631" y="151"/>
                  </a:lnTo>
                  <a:lnTo>
                    <a:pt x="643" y="159"/>
                  </a:lnTo>
                  <a:lnTo>
                    <a:pt x="654" y="165"/>
                  </a:lnTo>
                  <a:lnTo>
                    <a:pt x="666" y="172"/>
                  </a:lnTo>
                  <a:lnTo>
                    <a:pt x="675" y="178"/>
                  </a:lnTo>
                  <a:lnTo>
                    <a:pt x="685" y="186"/>
                  </a:lnTo>
                  <a:lnTo>
                    <a:pt x="694" y="194"/>
                  </a:lnTo>
                  <a:lnTo>
                    <a:pt x="704" y="199"/>
                  </a:lnTo>
                  <a:lnTo>
                    <a:pt x="712" y="207"/>
                  </a:lnTo>
                  <a:lnTo>
                    <a:pt x="719" y="213"/>
                  </a:lnTo>
                  <a:lnTo>
                    <a:pt x="725" y="220"/>
                  </a:lnTo>
                  <a:lnTo>
                    <a:pt x="733" y="228"/>
                  </a:lnTo>
                  <a:lnTo>
                    <a:pt x="739" y="236"/>
                  </a:lnTo>
                  <a:lnTo>
                    <a:pt x="744" y="242"/>
                  </a:lnTo>
                  <a:lnTo>
                    <a:pt x="750" y="249"/>
                  </a:lnTo>
                  <a:lnTo>
                    <a:pt x="754" y="257"/>
                  </a:lnTo>
                  <a:lnTo>
                    <a:pt x="758" y="263"/>
                  </a:lnTo>
                  <a:lnTo>
                    <a:pt x="762" y="270"/>
                  </a:lnTo>
                  <a:lnTo>
                    <a:pt x="763" y="278"/>
                  </a:lnTo>
                  <a:lnTo>
                    <a:pt x="767" y="286"/>
                  </a:lnTo>
                  <a:lnTo>
                    <a:pt x="769" y="293"/>
                  </a:lnTo>
                  <a:lnTo>
                    <a:pt x="769" y="301"/>
                  </a:lnTo>
                  <a:lnTo>
                    <a:pt x="771" y="307"/>
                  </a:lnTo>
                  <a:lnTo>
                    <a:pt x="771" y="315"/>
                  </a:lnTo>
                  <a:lnTo>
                    <a:pt x="771" y="316"/>
                  </a:lnTo>
                  <a:lnTo>
                    <a:pt x="771" y="320"/>
                  </a:lnTo>
                  <a:lnTo>
                    <a:pt x="769" y="324"/>
                  </a:lnTo>
                  <a:lnTo>
                    <a:pt x="767" y="330"/>
                  </a:lnTo>
                  <a:lnTo>
                    <a:pt x="765" y="336"/>
                  </a:lnTo>
                  <a:lnTo>
                    <a:pt x="763" y="343"/>
                  </a:lnTo>
                  <a:lnTo>
                    <a:pt x="762" y="351"/>
                  </a:lnTo>
                  <a:lnTo>
                    <a:pt x="758" y="361"/>
                  </a:lnTo>
                  <a:lnTo>
                    <a:pt x="756" y="372"/>
                  </a:lnTo>
                  <a:lnTo>
                    <a:pt x="750" y="384"/>
                  </a:lnTo>
                  <a:lnTo>
                    <a:pt x="746" y="397"/>
                  </a:lnTo>
                  <a:lnTo>
                    <a:pt x="742" y="410"/>
                  </a:lnTo>
                  <a:lnTo>
                    <a:pt x="737" y="426"/>
                  </a:lnTo>
                  <a:lnTo>
                    <a:pt x="731" y="441"/>
                  </a:lnTo>
                  <a:lnTo>
                    <a:pt x="725" y="458"/>
                  </a:lnTo>
                  <a:lnTo>
                    <a:pt x="717" y="476"/>
                  </a:lnTo>
                  <a:lnTo>
                    <a:pt x="708" y="510"/>
                  </a:lnTo>
                  <a:lnTo>
                    <a:pt x="700" y="547"/>
                  </a:lnTo>
                  <a:lnTo>
                    <a:pt x="691" y="581"/>
                  </a:lnTo>
                  <a:lnTo>
                    <a:pt x="683" y="618"/>
                  </a:lnTo>
                  <a:lnTo>
                    <a:pt x="677" y="654"/>
                  </a:lnTo>
                  <a:lnTo>
                    <a:pt x="669" y="691"/>
                  </a:lnTo>
                  <a:lnTo>
                    <a:pt x="664" y="727"/>
                  </a:lnTo>
                  <a:lnTo>
                    <a:pt x="658" y="766"/>
                  </a:lnTo>
                  <a:lnTo>
                    <a:pt x="654" y="802"/>
                  </a:lnTo>
                  <a:lnTo>
                    <a:pt x="650" y="840"/>
                  </a:lnTo>
                  <a:lnTo>
                    <a:pt x="646" y="879"/>
                  </a:lnTo>
                  <a:lnTo>
                    <a:pt x="643" y="917"/>
                  </a:lnTo>
                  <a:lnTo>
                    <a:pt x="637" y="996"/>
                  </a:lnTo>
                  <a:lnTo>
                    <a:pt x="633" y="1076"/>
                  </a:lnTo>
                  <a:lnTo>
                    <a:pt x="633" y="1078"/>
                  </a:lnTo>
                  <a:lnTo>
                    <a:pt x="633" y="1086"/>
                  </a:lnTo>
                  <a:lnTo>
                    <a:pt x="633" y="1100"/>
                  </a:lnTo>
                  <a:lnTo>
                    <a:pt x="633" y="1117"/>
                  </a:lnTo>
                  <a:lnTo>
                    <a:pt x="633" y="1140"/>
                  </a:lnTo>
                  <a:lnTo>
                    <a:pt x="633" y="1167"/>
                  </a:lnTo>
                  <a:lnTo>
                    <a:pt x="633" y="1201"/>
                  </a:lnTo>
                  <a:lnTo>
                    <a:pt x="631" y="1238"/>
                  </a:lnTo>
                  <a:lnTo>
                    <a:pt x="631" y="1282"/>
                  </a:lnTo>
                  <a:lnTo>
                    <a:pt x="631" y="1330"/>
                  </a:lnTo>
                  <a:lnTo>
                    <a:pt x="631" y="1384"/>
                  </a:lnTo>
                  <a:lnTo>
                    <a:pt x="629" y="1441"/>
                  </a:lnTo>
                  <a:lnTo>
                    <a:pt x="629" y="1504"/>
                  </a:lnTo>
                  <a:lnTo>
                    <a:pt x="629" y="1574"/>
                  </a:lnTo>
                  <a:lnTo>
                    <a:pt x="627" y="1648"/>
                  </a:lnTo>
                  <a:lnTo>
                    <a:pt x="627" y="1727"/>
                  </a:lnTo>
                  <a:lnTo>
                    <a:pt x="625" y="1810"/>
                  </a:lnTo>
                  <a:lnTo>
                    <a:pt x="625" y="1900"/>
                  </a:lnTo>
                  <a:lnTo>
                    <a:pt x="623" y="1994"/>
                  </a:lnTo>
                  <a:lnTo>
                    <a:pt x="623" y="2092"/>
                  </a:lnTo>
                  <a:lnTo>
                    <a:pt x="621" y="2197"/>
                  </a:lnTo>
                  <a:lnTo>
                    <a:pt x="620" y="2307"/>
                  </a:lnTo>
                  <a:lnTo>
                    <a:pt x="620" y="2420"/>
                  </a:lnTo>
                  <a:lnTo>
                    <a:pt x="618" y="2541"/>
                  </a:lnTo>
                  <a:lnTo>
                    <a:pt x="616" y="2664"/>
                  </a:lnTo>
                  <a:lnTo>
                    <a:pt x="614" y="2794"/>
                  </a:lnTo>
                  <a:lnTo>
                    <a:pt x="612" y="2929"/>
                  </a:lnTo>
                  <a:lnTo>
                    <a:pt x="610" y="3069"/>
                  </a:lnTo>
                  <a:lnTo>
                    <a:pt x="610" y="3215"/>
                  </a:lnTo>
                  <a:lnTo>
                    <a:pt x="608" y="3364"/>
                  </a:lnTo>
                  <a:lnTo>
                    <a:pt x="604" y="3520"/>
                  </a:lnTo>
                  <a:lnTo>
                    <a:pt x="602" y="3681"/>
                  </a:lnTo>
                  <a:lnTo>
                    <a:pt x="600" y="3771"/>
                  </a:lnTo>
                  <a:lnTo>
                    <a:pt x="598" y="3863"/>
                  </a:lnTo>
                  <a:lnTo>
                    <a:pt x="595" y="3952"/>
                  </a:lnTo>
                  <a:lnTo>
                    <a:pt x="591" y="4040"/>
                  </a:lnTo>
                  <a:lnTo>
                    <a:pt x="585" y="4126"/>
                  </a:lnTo>
                  <a:lnTo>
                    <a:pt x="579" y="4211"/>
                  </a:lnTo>
                  <a:lnTo>
                    <a:pt x="572" y="4293"/>
                  </a:lnTo>
                  <a:lnTo>
                    <a:pt x="564" y="4376"/>
                  </a:lnTo>
                  <a:lnTo>
                    <a:pt x="554" y="4456"/>
                  </a:lnTo>
                  <a:lnTo>
                    <a:pt x="545" y="4535"/>
                  </a:lnTo>
                  <a:lnTo>
                    <a:pt x="535" y="4612"/>
                  </a:lnTo>
                  <a:lnTo>
                    <a:pt x="524" y="4689"/>
                  </a:lnTo>
                  <a:lnTo>
                    <a:pt x="512" y="4763"/>
                  </a:lnTo>
                  <a:lnTo>
                    <a:pt x="501" y="4836"/>
                  </a:lnTo>
                  <a:lnTo>
                    <a:pt x="487" y="4909"/>
                  </a:lnTo>
                  <a:lnTo>
                    <a:pt x="474" y="4978"/>
                  </a:lnTo>
                  <a:lnTo>
                    <a:pt x="468" y="5001"/>
                  </a:lnTo>
                  <a:lnTo>
                    <a:pt x="460" y="5023"/>
                  </a:lnTo>
                  <a:lnTo>
                    <a:pt x="454" y="5044"/>
                  </a:lnTo>
                  <a:lnTo>
                    <a:pt x="449" y="5065"/>
                  </a:lnTo>
                  <a:lnTo>
                    <a:pt x="441" y="5084"/>
                  </a:lnTo>
                  <a:lnTo>
                    <a:pt x="435" y="5103"/>
                  </a:lnTo>
                  <a:lnTo>
                    <a:pt x="429" y="5120"/>
                  </a:lnTo>
                  <a:lnTo>
                    <a:pt x="422" y="5138"/>
                  </a:lnTo>
                  <a:lnTo>
                    <a:pt x="416" y="5155"/>
                  </a:lnTo>
                  <a:lnTo>
                    <a:pt x="410" y="5170"/>
                  </a:lnTo>
                  <a:lnTo>
                    <a:pt x="405" y="5186"/>
                  </a:lnTo>
                  <a:lnTo>
                    <a:pt x="397" y="5201"/>
                  </a:lnTo>
                  <a:lnTo>
                    <a:pt x="391" y="5214"/>
                  </a:lnTo>
                  <a:lnTo>
                    <a:pt x="385" y="5228"/>
                  </a:lnTo>
                  <a:lnTo>
                    <a:pt x="380" y="5239"/>
                  </a:lnTo>
                  <a:lnTo>
                    <a:pt x="372" y="5253"/>
                  </a:lnTo>
                  <a:lnTo>
                    <a:pt x="366" y="5262"/>
                  </a:lnTo>
                  <a:lnTo>
                    <a:pt x="360" y="5274"/>
                  </a:lnTo>
                  <a:lnTo>
                    <a:pt x="355" y="5284"/>
                  </a:lnTo>
                  <a:lnTo>
                    <a:pt x="349" y="5291"/>
                  </a:lnTo>
                  <a:lnTo>
                    <a:pt x="343" y="5301"/>
                  </a:lnTo>
                  <a:lnTo>
                    <a:pt x="337" y="5309"/>
                  </a:lnTo>
                  <a:lnTo>
                    <a:pt x="332" y="5314"/>
                  </a:lnTo>
                  <a:lnTo>
                    <a:pt x="326" y="5320"/>
                  </a:lnTo>
                  <a:lnTo>
                    <a:pt x="320" y="5326"/>
                  </a:lnTo>
                  <a:lnTo>
                    <a:pt x="314" y="5332"/>
                  </a:lnTo>
                  <a:lnTo>
                    <a:pt x="309" y="5335"/>
                  </a:lnTo>
                  <a:lnTo>
                    <a:pt x="303" y="5337"/>
                  </a:lnTo>
                  <a:lnTo>
                    <a:pt x="297" y="5341"/>
                  </a:lnTo>
                  <a:lnTo>
                    <a:pt x="293" y="5343"/>
                  </a:lnTo>
                  <a:lnTo>
                    <a:pt x="287" y="5343"/>
                  </a:lnTo>
                  <a:lnTo>
                    <a:pt x="282" y="5343"/>
                  </a:lnTo>
                  <a:lnTo>
                    <a:pt x="276" y="5343"/>
                  </a:lnTo>
                  <a:lnTo>
                    <a:pt x="270" y="5343"/>
                  </a:lnTo>
                  <a:lnTo>
                    <a:pt x="264" y="5341"/>
                  </a:lnTo>
                  <a:lnTo>
                    <a:pt x="259" y="5339"/>
                  </a:lnTo>
                  <a:lnTo>
                    <a:pt x="251" y="5337"/>
                  </a:lnTo>
                  <a:lnTo>
                    <a:pt x="245" y="5335"/>
                  </a:lnTo>
                  <a:lnTo>
                    <a:pt x="241" y="5332"/>
                  </a:lnTo>
                  <a:lnTo>
                    <a:pt x="236" y="5328"/>
                  </a:lnTo>
                  <a:lnTo>
                    <a:pt x="230" y="5324"/>
                  </a:lnTo>
                  <a:lnTo>
                    <a:pt x="224" y="5318"/>
                  </a:lnTo>
                  <a:lnTo>
                    <a:pt x="218" y="5312"/>
                  </a:lnTo>
                  <a:lnTo>
                    <a:pt x="215" y="5307"/>
                  </a:lnTo>
                  <a:lnTo>
                    <a:pt x="209" y="5301"/>
                  </a:lnTo>
                  <a:lnTo>
                    <a:pt x="205" y="5295"/>
                  </a:lnTo>
                  <a:lnTo>
                    <a:pt x="199" y="5287"/>
                  </a:lnTo>
                  <a:lnTo>
                    <a:pt x="195" y="5280"/>
                  </a:lnTo>
                  <a:lnTo>
                    <a:pt x="190" y="5270"/>
                  </a:lnTo>
                  <a:lnTo>
                    <a:pt x="186" y="5262"/>
                  </a:lnTo>
                  <a:lnTo>
                    <a:pt x="180" y="5253"/>
                  </a:lnTo>
                  <a:lnTo>
                    <a:pt x="176" y="5243"/>
                  </a:lnTo>
                  <a:lnTo>
                    <a:pt x="172" y="5232"/>
                  </a:lnTo>
                  <a:lnTo>
                    <a:pt x="168" y="5220"/>
                  </a:lnTo>
                  <a:lnTo>
                    <a:pt x="165" y="5211"/>
                  </a:lnTo>
                  <a:lnTo>
                    <a:pt x="161" y="5197"/>
                  </a:lnTo>
                  <a:lnTo>
                    <a:pt x="155" y="5186"/>
                  </a:lnTo>
                  <a:lnTo>
                    <a:pt x="151" y="5172"/>
                  </a:lnTo>
                  <a:lnTo>
                    <a:pt x="147" y="5159"/>
                  </a:lnTo>
                  <a:lnTo>
                    <a:pt x="144" y="5145"/>
                  </a:lnTo>
                  <a:lnTo>
                    <a:pt x="142" y="5130"/>
                  </a:lnTo>
                  <a:lnTo>
                    <a:pt x="138" y="5115"/>
                  </a:lnTo>
                  <a:lnTo>
                    <a:pt x="134" y="5099"/>
                  </a:lnTo>
                  <a:lnTo>
                    <a:pt x="130" y="5084"/>
                  </a:lnTo>
                  <a:lnTo>
                    <a:pt x="130" y="5057"/>
                  </a:lnTo>
                  <a:lnTo>
                    <a:pt x="128" y="5028"/>
                  </a:lnTo>
                  <a:lnTo>
                    <a:pt x="128" y="4999"/>
                  </a:lnTo>
                  <a:lnTo>
                    <a:pt x="126" y="4971"/>
                  </a:lnTo>
                  <a:lnTo>
                    <a:pt x="126" y="4940"/>
                  </a:lnTo>
                  <a:lnTo>
                    <a:pt x="126" y="4909"/>
                  </a:lnTo>
                  <a:lnTo>
                    <a:pt x="124" y="4879"/>
                  </a:lnTo>
                  <a:lnTo>
                    <a:pt x="124" y="4848"/>
                  </a:lnTo>
                  <a:lnTo>
                    <a:pt x="124" y="4815"/>
                  </a:lnTo>
                  <a:lnTo>
                    <a:pt x="122" y="4783"/>
                  </a:lnTo>
                  <a:lnTo>
                    <a:pt x="122" y="4750"/>
                  </a:lnTo>
                  <a:lnTo>
                    <a:pt x="122" y="4715"/>
                  </a:lnTo>
                  <a:lnTo>
                    <a:pt x="120" y="4681"/>
                  </a:lnTo>
                  <a:lnTo>
                    <a:pt x="120" y="4646"/>
                  </a:lnTo>
                  <a:lnTo>
                    <a:pt x="120" y="4610"/>
                  </a:lnTo>
                  <a:lnTo>
                    <a:pt x="119" y="4575"/>
                  </a:lnTo>
                  <a:lnTo>
                    <a:pt x="119" y="4537"/>
                  </a:lnTo>
                  <a:lnTo>
                    <a:pt x="119" y="4500"/>
                  </a:lnTo>
                  <a:lnTo>
                    <a:pt x="119" y="4462"/>
                  </a:lnTo>
                  <a:lnTo>
                    <a:pt x="117" y="4424"/>
                  </a:lnTo>
                  <a:lnTo>
                    <a:pt x="117" y="4385"/>
                  </a:lnTo>
                  <a:lnTo>
                    <a:pt x="117" y="4347"/>
                  </a:lnTo>
                  <a:lnTo>
                    <a:pt x="117" y="4307"/>
                  </a:lnTo>
                  <a:lnTo>
                    <a:pt x="117" y="4266"/>
                  </a:lnTo>
                  <a:lnTo>
                    <a:pt x="115" y="4224"/>
                  </a:lnTo>
                  <a:lnTo>
                    <a:pt x="115" y="4182"/>
                  </a:lnTo>
                  <a:lnTo>
                    <a:pt x="115" y="4140"/>
                  </a:lnTo>
                  <a:lnTo>
                    <a:pt x="115" y="4097"/>
                  </a:lnTo>
                  <a:lnTo>
                    <a:pt x="115" y="4055"/>
                  </a:lnTo>
                  <a:lnTo>
                    <a:pt x="115" y="4011"/>
                  </a:lnTo>
                  <a:lnTo>
                    <a:pt x="115" y="3967"/>
                  </a:lnTo>
                  <a:lnTo>
                    <a:pt x="115" y="3921"/>
                  </a:lnTo>
                  <a:lnTo>
                    <a:pt x="115" y="3919"/>
                  </a:lnTo>
                  <a:lnTo>
                    <a:pt x="115" y="3913"/>
                  </a:lnTo>
                  <a:lnTo>
                    <a:pt x="115" y="3909"/>
                  </a:lnTo>
                  <a:lnTo>
                    <a:pt x="115" y="3902"/>
                  </a:lnTo>
                  <a:lnTo>
                    <a:pt x="115" y="3894"/>
                  </a:lnTo>
                  <a:lnTo>
                    <a:pt x="115" y="3882"/>
                  </a:lnTo>
                  <a:lnTo>
                    <a:pt x="115" y="3871"/>
                  </a:lnTo>
                  <a:lnTo>
                    <a:pt x="115" y="3858"/>
                  </a:lnTo>
                  <a:lnTo>
                    <a:pt x="115" y="3844"/>
                  </a:lnTo>
                  <a:lnTo>
                    <a:pt x="115" y="3827"/>
                  </a:lnTo>
                  <a:lnTo>
                    <a:pt x="115" y="3810"/>
                  </a:lnTo>
                  <a:lnTo>
                    <a:pt x="115" y="3790"/>
                  </a:lnTo>
                  <a:lnTo>
                    <a:pt x="115" y="3769"/>
                  </a:lnTo>
                  <a:lnTo>
                    <a:pt x="115" y="3746"/>
                  </a:lnTo>
                  <a:lnTo>
                    <a:pt x="115" y="3721"/>
                  </a:lnTo>
                  <a:lnTo>
                    <a:pt x="115" y="3696"/>
                  </a:lnTo>
                  <a:lnTo>
                    <a:pt x="115" y="3669"/>
                  </a:lnTo>
                  <a:lnTo>
                    <a:pt x="115" y="3641"/>
                  </a:lnTo>
                  <a:lnTo>
                    <a:pt x="115" y="3610"/>
                  </a:lnTo>
                  <a:lnTo>
                    <a:pt x="115" y="3577"/>
                  </a:lnTo>
                  <a:lnTo>
                    <a:pt x="115" y="3545"/>
                  </a:lnTo>
                  <a:lnTo>
                    <a:pt x="115" y="3508"/>
                  </a:lnTo>
                  <a:lnTo>
                    <a:pt x="115" y="3472"/>
                  </a:lnTo>
                  <a:lnTo>
                    <a:pt x="115" y="3433"/>
                  </a:lnTo>
                  <a:lnTo>
                    <a:pt x="115" y="3395"/>
                  </a:lnTo>
                  <a:lnTo>
                    <a:pt x="115" y="3353"/>
                  </a:lnTo>
                  <a:lnTo>
                    <a:pt x="115" y="3311"/>
                  </a:lnTo>
                  <a:lnTo>
                    <a:pt x="115" y="3264"/>
                  </a:lnTo>
                  <a:lnTo>
                    <a:pt x="115" y="3218"/>
                  </a:lnTo>
                  <a:lnTo>
                    <a:pt x="115" y="3172"/>
                  </a:lnTo>
                  <a:lnTo>
                    <a:pt x="115" y="3122"/>
                  </a:lnTo>
                  <a:lnTo>
                    <a:pt x="115" y="3073"/>
                  </a:lnTo>
                  <a:lnTo>
                    <a:pt x="115" y="3019"/>
                  </a:lnTo>
                  <a:lnTo>
                    <a:pt x="115" y="2965"/>
                  </a:lnTo>
                  <a:lnTo>
                    <a:pt x="115" y="2909"/>
                  </a:lnTo>
                  <a:lnTo>
                    <a:pt x="115" y="2854"/>
                  </a:lnTo>
                  <a:lnTo>
                    <a:pt x="115" y="2794"/>
                  </a:lnTo>
                  <a:lnTo>
                    <a:pt x="115" y="2735"/>
                  </a:lnTo>
                  <a:lnTo>
                    <a:pt x="115" y="2673"/>
                  </a:lnTo>
                  <a:lnTo>
                    <a:pt x="115" y="2610"/>
                  </a:lnTo>
                  <a:lnTo>
                    <a:pt x="115" y="2545"/>
                  </a:lnTo>
                  <a:lnTo>
                    <a:pt x="115" y="2479"/>
                  </a:lnTo>
                  <a:lnTo>
                    <a:pt x="115" y="2410"/>
                  </a:lnTo>
                  <a:lnTo>
                    <a:pt x="115" y="2341"/>
                  </a:lnTo>
                  <a:lnTo>
                    <a:pt x="115" y="2270"/>
                  </a:lnTo>
                  <a:lnTo>
                    <a:pt x="115" y="2197"/>
                  </a:lnTo>
                  <a:lnTo>
                    <a:pt x="115" y="2122"/>
                  </a:lnTo>
                  <a:lnTo>
                    <a:pt x="115" y="2048"/>
                  </a:lnTo>
                  <a:lnTo>
                    <a:pt x="115" y="1971"/>
                  </a:lnTo>
                  <a:lnTo>
                    <a:pt x="115" y="1892"/>
                  </a:lnTo>
                  <a:lnTo>
                    <a:pt x="115" y="1812"/>
                  </a:lnTo>
                  <a:lnTo>
                    <a:pt x="115" y="1729"/>
                  </a:lnTo>
                  <a:lnTo>
                    <a:pt x="115" y="1645"/>
                  </a:lnTo>
                  <a:lnTo>
                    <a:pt x="115" y="1560"/>
                  </a:lnTo>
                  <a:lnTo>
                    <a:pt x="115" y="1474"/>
                  </a:lnTo>
                  <a:lnTo>
                    <a:pt x="115" y="1385"/>
                  </a:lnTo>
                  <a:lnTo>
                    <a:pt x="115" y="1295"/>
                  </a:lnTo>
                  <a:lnTo>
                    <a:pt x="115" y="1205"/>
                  </a:lnTo>
                  <a:lnTo>
                    <a:pt x="115" y="1111"/>
                  </a:lnTo>
                  <a:lnTo>
                    <a:pt x="115" y="1017"/>
                  </a:lnTo>
                  <a:lnTo>
                    <a:pt x="115" y="921"/>
                  </a:lnTo>
                  <a:lnTo>
                    <a:pt x="115" y="823"/>
                  </a:lnTo>
                  <a:lnTo>
                    <a:pt x="115" y="723"/>
                  </a:lnTo>
                  <a:lnTo>
                    <a:pt x="115" y="685"/>
                  </a:lnTo>
                  <a:lnTo>
                    <a:pt x="113" y="648"/>
                  </a:lnTo>
                  <a:lnTo>
                    <a:pt x="113" y="612"/>
                  </a:lnTo>
                  <a:lnTo>
                    <a:pt x="111" y="577"/>
                  </a:lnTo>
                  <a:lnTo>
                    <a:pt x="107" y="543"/>
                  </a:lnTo>
                  <a:lnTo>
                    <a:pt x="105" y="510"/>
                  </a:lnTo>
                  <a:lnTo>
                    <a:pt x="101" y="478"/>
                  </a:lnTo>
                  <a:lnTo>
                    <a:pt x="96" y="445"/>
                  </a:lnTo>
                  <a:lnTo>
                    <a:pt x="92" y="414"/>
                  </a:lnTo>
                  <a:lnTo>
                    <a:pt x="86" y="386"/>
                  </a:lnTo>
                  <a:lnTo>
                    <a:pt x="78" y="355"/>
                  </a:lnTo>
                  <a:lnTo>
                    <a:pt x="72" y="328"/>
                  </a:lnTo>
                  <a:lnTo>
                    <a:pt x="65" y="299"/>
                  </a:lnTo>
                  <a:lnTo>
                    <a:pt x="57" y="272"/>
                  </a:lnTo>
                  <a:lnTo>
                    <a:pt x="48" y="247"/>
                  </a:lnTo>
                  <a:lnTo>
                    <a:pt x="38" y="222"/>
                  </a:lnTo>
                  <a:lnTo>
                    <a:pt x="34" y="211"/>
                  </a:lnTo>
                  <a:lnTo>
                    <a:pt x="30" y="201"/>
                  </a:lnTo>
                  <a:lnTo>
                    <a:pt x="26" y="190"/>
                  </a:lnTo>
                  <a:lnTo>
                    <a:pt x="23" y="180"/>
                  </a:lnTo>
                  <a:lnTo>
                    <a:pt x="19" y="172"/>
                  </a:lnTo>
                  <a:lnTo>
                    <a:pt x="17" y="163"/>
                  </a:lnTo>
                  <a:lnTo>
                    <a:pt x="13" y="155"/>
                  </a:lnTo>
                  <a:lnTo>
                    <a:pt x="11" y="148"/>
                  </a:lnTo>
                  <a:lnTo>
                    <a:pt x="9" y="140"/>
                  </a:lnTo>
                  <a:lnTo>
                    <a:pt x="5" y="134"/>
                  </a:lnTo>
                  <a:lnTo>
                    <a:pt x="5" y="128"/>
                  </a:lnTo>
                  <a:lnTo>
                    <a:pt x="3" y="123"/>
                  </a:lnTo>
                  <a:lnTo>
                    <a:pt x="1" y="113"/>
                  </a:lnTo>
                  <a:lnTo>
                    <a:pt x="0" y="105"/>
                  </a:lnTo>
                  <a:lnTo>
                    <a:pt x="1" y="96"/>
                  </a:lnTo>
                  <a:lnTo>
                    <a:pt x="1" y="84"/>
                  </a:lnTo>
                  <a:lnTo>
                    <a:pt x="3" y="77"/>
                  </a:lnTo>
                  <a:lnTo>
                    <a:pt x="7" y="67"/>
                  </a:lnTo>
                  <a:lnTo>
                    <a:pt x="11" y="59"/>
                  </a:lnTo>
                  <a:lnTo>
                    <a:pt x="17" y="52"/>
                  </a:lnTo>
                  <a:lnTo>
                    <a:pt x="23" y="44"/>
                  </a:lnTo>
                  <a:lnTo>
                    <a:pt x="30" y="36"/>
                  </a:lnTo>
                  <a:lnTo>
                    <a:pt x="38" y="30"/>
                  </a:lnTo>
                  <a:lnTo>
                    <a:pt x="48" y="25"/>
                  </a:lnTo>
                  <a:lnTo>
                    <a:pt x="57" y="19"/>
                  </a:lnTo>
                  <a:lnTo>
                    <a:pt x="67" y="13"/>
                  </a:lnTo>
                  <a:lnTo>
                    <a:pt x="80" y="9"/>
                  </a:lnTo>
                  <a:lnTo>
                    <a:pt x="94" y="6"/>
                  </a:lnTo>
                  <a:lnTo>
                    <a:pt x="107" y="4"/>
                  </a:lnTo>
                  <a:lnTo>
                    <a:pt x="122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38200" y="3478472"/>
            <a:ext cx="13716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分界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35927" y="3530025"/>
            <a:ext cx="19050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大同世界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95718" y="4736812"/>
            <a:ext cx="19050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大千世界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500" y="5745954"/>
            <a:ext cx="19050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花花世界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24600" y="3413234"/>
            <a:ext cx="13716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地界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74021" y="4755205"/>
            <a:ext cx="13716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界河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15200" y="4755205"/>
            <a:ext cx="13716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界內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38371" y="5764347"/>
            <a:ext cx="13716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界外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05200" y="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3605472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4.19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58346" r="29151"/>
          <a:stretch>
            <a:fillRect/>
          </a:stretch>
        </p:blipFill>
        <p:spPr bwMode="auto">
          <a:xfrm>
            <a:off x="228599" y="1143000"/>
            <a:ext cx="1469571" cy="1371600"/>
          </a:xfrm>
          <a:prstGeom prst="rect">
            <a:avLst/>
          </a:prstGeom>
          <a:noFill/>
        </p:spPr>
      </p:pic>
      <p:grpSp>
        <p:nvGrpSpPr>
          <p:cNvPr id="5" name="Group 13"/>
          <p:cNvGrpSpPr/>
          <p:nvPr/>
        </p:nvGrpSpPr>
        <p:grpSpPr>
          <a:xfrm>
            <a:off x="2590800" y="838200"/>
            <a:ext cx="1066800" cy="1371600"/>
            <a:chOff x="3387725" y="1539875"/>
            <a:chExt cx="2197100" cy="2644775"/>
          </a:xfrm>
        </p:grpSpPr>
        <p:sp>
          <p:nvSpPr>
            <p:cNvPr id="9" name="Freeform 26"/>
            <p:cNvSpPr>
              <a:spLocks/>
            </p:cNvSpPr>
            <p:nvPr/>
          </p:nvSpPr>
          <p:spPr bwMode="auto">
            <a:xfrm>
              <a:off x="3387725" y="1727200"/>
              <a:ext cx="476250" cy="2457450"/>
            </a:xfrm>
            <a:custGeom>
              <a:avLst/>
              <a:gdLst>
                <a:gd name="T0" fmla="*/ 115695 w 601"/>
                <a:gd name="T1" fmla="*/ 0 h 3097"/>
                <a:gd name="T2" fmla="*/ 143430 w 601"/>
                <a:gd name="T3" fmla="*/ 3174 h 3097"/>
                <a:gd name="T4" fmla="*/ 173542 w 601"/>
                <a:gd name="T5" fmla="*/ 6348 h 3097"/>
                <a:gd name="T6" fmla="*/ 204447 w 601"/>
                <a:gd name="T7" fmla="*/ 12696 h 3097"/>
                <a:gd name="T8" fmla="*/ 237729 w 601"/>
                <a:gd name="T9" fmla="*/ 19837 h 3097"/>
                <a:gd name="T10" fmla="*/ 271011 w 601"/>
                <a:gd name="T11" fmla="*/ 30946 h 3097"/>
                <a:gd name="T12" fmla="*/ 307463 w 601"/>
                <a:gd name="T13" fmla="*/ 42849 h 3097"/>
                <a:gd name="T14" fmla="*/ 345499 w 601"/>
                <a:gd name="T15" fmla="*/ 56338 h 3097"/>
                <a:gd name="T16" fmla="*/ 378781 w 601"/>
                <a:gd name="T17" fmla="*/ 71414 h 3097"/>
                <a:gd name="T18" fmla="*/ 403347 w 601"/>
                <a:gd name="T19" fmla="*/ 85697 h 3097"/>
                <a:gd name="T20" fmla="*/ 424742 w 601"/>
                <a:gd name="T21" fmla="*/ 99187 h 3097"/>
                <a:gd name="T22" fmla="*/ 441383 w 601"/>
                <a:gd name="T23" fmla="*/ 112676 h 3097"/>
                <a:gd name="T24" fmla="*/ 454854 w 601"/>
                <a:gd name="T25" fmla="*/ 127752 h 3097"/>
                <a:gd name="T26" fmla="*/ 465948 w 601"/>
                <a:gd name="T27" fmla="*/ 143622 h 3097"/>
                <a:gd name="T28" fmla="*/ 473080 w 601"/>
                <a:gd name="T29" fmla="*/ 158699 h 3097"/>
                <a:gd name="T30" fmla="*/ 476250 w 601"/>
                <a:gd name="T31" fmla="*/ 175362 h 3097"/>
                <a:gd name="T32" fmla="*/ 476250 w 601"/>
                <a:gd name="T33" fmla="*/ 193612 h 3097"/>
                <a:gd name="T34" fmla="*/ 473080 w 601"/>
                <a:gd name="T35" fmla="*/ 213450 h 3097"/>
                <a:gd name="T36" fmla="*/ 469118 w 601"/>
                <a:gd name="T37" fmla="*/ 236461 h 3097"/>
                <a:gd name="T38" fmla="*/ 461194 w 601"/>
                <a:gd name="T39" fmla="*/ 260266 h 3097"/>
                <a:gd name="T40" fmla="*/ 450892 w 601"/>
                <a:gd name="T41" fmla="*/ 297560 h 3097"/>
                <a:gd name="T42" fmla="*/ 442968 w 601"/>
                <a:gd name="T43" fmla="*/ 341202 h 3097"/>
                <a:gd name="T44" fmla="*/ 438213 w 601"/>
                <a:gd name="T45" fmla="*/ 382464 h 3097"/>
                <a:gd name="T46" fmla="*/ 436629 w 601"/>
                <a:gd name="T47" fmla="*/ 418965 h 3097"/>
                <a:gd name="T48" fmla="*/ 421572 w 601"/>
                <a:gd name="T49" fmla="*/ 1447333 h 3097"/>
                <a:gd name="T50" fmla="*/ 277350 w 601"/>
                <a:gd name="T51" fmla="*/ 2457450 h 3097"/>
                <a:gd name="T52" fmla="*/ 118864 w 601"/>
                <a:gd name="T53" fmla="*/ 1392581 h 3097"/>
                <a:gd name="T54" fmla="*/ 88752 w 601"/>
                <a:gd name="T55" fmla="*/ 307876 h 3097"/>
                <a:gd name="T56" fmla="*/ 80828 w 601"/>
                <a:gd name="T57" fmla="*/ 269788 h 3097"/>
                <a:gd name="T58" fmla="*/ 67356 w 601"/>
                <a:gd name="T59" fmla="*/ 228526 h 3097"/>
                <a:gd name="T60" fmla="*/ 57847 w 601"/>
                <a:gd name="T61" fmla="*/ 207102 h 3097"/>
                <a:gd name="T62" fmla="*/ 49131 w 601"/>
                <a:gd name="T63" fmla="*/ 185678 h 3097"/>
                <a:gd name="T64" fmla="*/ 36452 w 601"/>
                <a:gd name="T65" fmla="*/ 164253 h 3097"/>
                <a:gd name="T66" fmla="*/ 19811 w 601"/>
                <a:gd name="T67" fmla="*/ 143622 h 3097"/>
                <a:gd name="T68" fmla="*/ 9509 w 601"/>
                <a:gd name="T69" fmla="*/ 126959 h 3097"/>
                <a:gd name="T70" fmla="*/ 3170 w 601"/>
                <a:gd name="T71" fmla="*/ 111089 h 3097"/>
                <a:gd name="T72" fmla="*/ 0 w 601"/>
                <a:gd name="T73" fmla="*/ 99187 h 3097"/>
                <a:gd name="T74" fmla="*/ 1585 w 601"/>
                <a:gd name="T75" fmla="*/ 76175 h 3097"/>
                <a:gd name="T76" fmla="*/ 7924 w 601"/>
                <a:gd name="T77" fmla="*/ 56338 h 3097"/>
                <a:gd name="T78" fmla="*/ 15849 w 601"/>
                <a:gd name="T79" fmla="*/ 39675 h 3097"/>
                <a:gd name="T80" fmla="*/ 26150 w 601"/>
                <a:gd name="T81" fmla="*/ 26185 h 3097"/>
                <a:gd name="T82" fmla="*/ 41206 w 601"/>
                <a:gd name="T83" fmla="*/ 15076 h 3097"/>
                <a:gd name="T84" fmla="*/ 57847 w 601"/>
                <a:gd name="T85" fmla="*/ 6348 h 3097"/>
                <a:gd name="T86" fmla="*/ 77658 w 601"/>
                <a:gd name="T87" fmla="*/ 1587 h 3097"/>
                <a:gd name="T88" fmla="*/ 102223 w 601"/>
                <a:gd name="T89" fmla="*/ 0 h 3097"/>
                <a:gd name="T90" fmla="*/ 102223 w 601"/>
                <a:gd name="T91" fmla="*/ 0 h 30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01" h="3097">
                  <a:moveTo>
                    <a:pt x="129" y="0"/>
                  </a:moveTo>
                  <a:lnTo>
                    <a:pt x="146" y="0"/>
                  </a:lnTo>
                  <a:lnTo>
                    <a:pt x="164" y="2"/>
                  </a:lnTo>
                  <a:lnTo>
                    <a:pt x="181" y="4"/>
                  </a:lnTo>
                  <a:lnTo>
                    <a:pt x="200" y="6"/>
                  </a:lnTo>
                  <a:lnTo>
                    <a:pt x="219" y="8"/>
                  </a:lnTo>
                  <a:lnTo>
                    <a:pt x="238" y="12"/>
                  </a:lnTo>
                  <a:lnTo>
                    <a:pt x="258" y="16"/>
                  </a:lnTo>
                  <a:lnTo>
                    <a:pt x="279" y="19"/>
                  </a:lnTo>
                  <a:lnTo>
                    <a:pt x="300" y="25"/>
                  </a:lnTo>
                  <a:lnTo>
                    <a:pt x="321" y="31"/>
                  </a:lnTo>
                  <a:lnTo>
                    <a:pt x="342" y="39"/>
                  </a:lnTo>
                  <a:lnTo>
                    <a:pt x="365" y="44"/>
                  </a:lnTo>
                  <a:lnTo>
                    <a:pt x="388" y="54"/>
                  </a:lnTo>
                  <a:lnTo>
                    <a:pt x="411" y="62"/>
                  </a:lnTo>
                  <a:lnTo>
                    <a:pt x="436" y="71"/>
                  </a:lnTo>
                  <a:lnTo>
                    <a:pt x="461" y="83"/>
                  </a:lnTo>
                  <a:lnTo>
                    <a:pt x="478" y="90"/>
                  </a:lnTo>
                  <a:lnTo>
                    <a:pt x="494" y="98"/>
                  </a:lnTo>
                  <a:lnTo>
                    <a:pt x="509" y="108"/>
                  </a:lnTo>
                  <a:lnTo>
                    <a:pt x="522" y="115"/>
                  </a:lnTo>
                  <a:lnTo>
                    <a:pt x="536" y="125"/>
                  </a:lnTo>
                  <a:lnTo>
                    <a:pt x="547" y="135"/>
                  </a:lnTo>
                  <a:lnTo>
                    <a:pt x="557" y="142"/>
                  </a:lnTo>
                  <a:lnTo>
                    <a:pt x="567" y="152"/>
                  </a:lnTo>
                  <a:lnTo>
                    <a:pt x="574" y="161"/>
                  </a:lnTo>
                  <a:lnTo>
                    <a:pt x="582" y="171"/>
                  </a:lnTo>
                  <a:lnTo>
                    <a:pt x="588" y="181"/>
                  </a:lnTo>
                  <a:lnTo>
                    <a:pt x="594" y="190"/>
                  </a:lnTo>
                  <a:lnTo>
                    <a:pt x="597" y="200"/>
                  </a:lnTo>
                  <a:lnTo>
                    <a:pt x="599" y="211"/>
                  </a:lnTo>
                  <a:lnTo>
                    <a:pt x="601" y="221"/>
                  </a:lnTo>
                  <a:lnTo>
                    <a:pt x="601" y="232"/>
                  </a:lnTo>
                  <a:lnTo>
                    <a:pt x="601" y="244"/>
                  </a:lnTo>
                  <a:lnTo>
                    <a:pt x="599" y="255"/>
                  </a:lnTo>
                  <a:lnTo>
                    <a:pt x="597" y="269"/>
                  </a:lnTo>
                  <a:lnTo>
                    <a:pt x="595" y="282"/>
                  </a:lnTo>
                  <a:lnTo>
                    <a:pt x="592" y="298"/>
                  </a:lnTo>
                  <a:lnTo>
                    <a:pt x="588" y="313"/>
                  </a:lnTo>
                  <a:lnTo>
                    <a:pt x="582" y="328"/>
                  </a:lnTo>
                  <a:lnTo>
                    <a:pt x="576" y="344"/>
                  </a:lnTo>
                  <a:lnTo>
                    <a:pt x="569" y="375"/>
                  </a:lnTo>
                  <a:lnTo>
                    <a:pt x="565" y="403"/>
                  </a:lnTo>
                  <a:lnTo>
                    <a:pt x="559" y="430"/>
                  </a:lnTo>
                  <a:lnTo>
                    <a:pt x="555" y="457"/>
                  </a:lnTo>
                  <a:lnTo>
                    <a:pt x="553" y="482"/>
                  </a:lnTo>
                  <a:lnTo>
                    <a:pt x="551" y="505"/>
                  </a:lnTo>
                  <a:lnTo>
                    <a:pt x="551" y="528"/>
                  </a:lnTo>
                  <a:lnTo>
                    <a:pt x="551" y="551"/>
                  </a:lnTo>
                  <a:lnTo>
                    <a:pt x="532" y="1824"/>
                  </a:lnTo>
                  <a:lnTo>
                    <a:pt x="513" y="3097"/>
                  </a:lnTo>
                  <a:lnTo>
                    <a:pt x="350" y="3097"/>
                  </a:lnTo>
                  <a:lnTo>
                    <a:pt x="187" y="3097"/>
                  </a:lnTo>
                  <a:lnTo>
                    <a:pt x="150" y="1755"/>
                  </a:lnTo>
                  <a:lnTo>
                    <a:pt x="116" y="413"/>
                  </a:lnTo>
                  <a:lnTo>
                    <a:pt x="112" y="388"/>
                  </a:lnTo>
                  <a:lnTo>
                    <a:pt x="108" y="365"/>
                  </a:lnTo>
                  <a:lnTo>
                    <a:pt x="102" y="340"/>
                  </a:lnTo>
                  <a:lnTo>
                    <a:pt x="94" y="315"/>
                  </a:lnTo>
                  <a:lnTo>
                    <a:pt x="85" y="288"/>
                  </a:lnTo>
                  <a:lnTo>
                    <a:pt x="81" y="275"/>
                  </a:lnTo>
                  <a:lnTo>
                    <a:pt x="73" y="261"/>
                  </a:lnTo>
                  <a:lnTo>
                    <a:pt x="68" y="248"/>
                  </a:lnTo>
                  <a:lnTo>
                    <a:pt x="62" y="234"/>
                  </a:lnTo>
                  <a:lnTo>
                    <a:pt x="54" y="221"/>
                  </a:lnTo>
                  <a:lnTo>
                    <a:pt x="46" y="207"/>
                  </a:lnTo>
                  <a:lnTo>
                    <a:pt x="35" y="194"/>
                  </a:lnTo>
                  <a:lnTo>
                    <a:pt x="25" y="181"/>
                  </a:lnTo>
                  <a:lnTo>
                    <a:pt x="18" y="169"/>
                  </a:lnTo>
                  <a:lnTo>
                    <a:pt x="12" y="160"/>
                  </a:lnTo>
                  <a:lnTo>
                    <a:pt x="6" y="150"/>
                  </a:lnTo>
                  <a:lnTo>
                    <a:pt x="4" y="140"/>
                  </a:lnTo>
                  <a:lnTo>
                    <a:pt x="2" y="133"/>
                  </a:lnTo>
                  <a:lnTo>
                    <a:pt x="0" y="125"/>
                  </a:lnTo>
                  <a:lnTo>
                    <a:pt x="2" y="112"/>
                  </a:lnTo>
                  <a:lnTo>
                    <a:pt x="2" y="96"/>
                  </a:lnTo>
                  <a:lnTo>
                    <a:pt x="6" y="85"/>
                  </a:lnTo>
                  <a:lnTo>
                    <a:pt x="10" y="71"/>
                  </a:lnTo>
                  <a:lnTo>
                    <a:pt x="14" y="60"/>
                  </a:lnTo>
                  <a:lnTo>
                    <a:pt x="20" y="50"/>
                  </a:lnTo>
                  <a:lnTo>
                    <a:pt x="25" y="40"/>
                  </a:lnTo>
                  <a:lnTo>
                    <a:pt x="33" y="33"/>
                  </a:lnTo>
                  <a:lnTo>
                    <a:pt x="43" y="25"/>
                  </a:lnTo>
                  <a:lnTo>
                    <a:pt x="52" y="19"/>
                  </a:lnTo>
                  <a:lnTo>
                    <a:pt x="62" y="14"/>
                  </a:lnTo>
                  <a:lnTo>
                    <a:pt x="73" y="8"/>
                  </a:lnTo>
                  <a:lnTo>
                    <a:pt x="87" y="6"/>
                  </a:lnTo>
                  <a:lnTo>
                    <a:pt x="98" y="2"/>
                  </a:lnTo>
                  <a:lnTo>
                    <a:pt x="114" y="2"/>
                  </a:lnTo>
                  <a:lnTo>
                    <a:pt x="12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7"/>
            <p:cNvSpPr>
              <a:spLocks/>
            </p:cNvSpPr>
            <p:nvPr/>
          </p:nvSpPr>
          <p:spPr bwMode="auto">
            <a:xfrm>
              <a:off x="3530600" y="1539875"/>
              <a:ext cx="2054225" cy="2506662"/>
            </a:xfrm>
            <a:custGeom>
              <a:avLst/>
              <a:gdLst>
                <a:gd name="T0" fmla="*/ 1647668 w 2587"/>
                <a:gd name="T1" fmla="*/ 4762 h 3158"/>
                <a:gd name="T2" fmla="*/ 1717545 w 2587"/>
                <a:gd name="T3" fmla="*/ 23019 h 3158"/>
                <a:gd name="T4" fmla="*/ 1818390 w 2587"/>
                <a:gd name="T5" fmla="*/ 59531 h 3158"/>
                <a:gd name="T6" fmla="*/ 1911295 w 2587"/>
                <a:gd name="T7" fmla="*/ 105569 h 3158"/>
                <a:gd name="T8" fmla="*/ 1995465 w 2587"/>
                <a:gd name="T9" fmla="*/ 167481 h 3158"/>
                <a:gd name="T10" fmla="*/ 2042314 w 2587"/>
                <a:gd name="T11" fmla="*/ 223837 h 3158"/>
                <a:gd name="T12" fmla="*/ 2054225 w 2587"/>
                <a:gd name="T13" fmla="*/ 269875 h 3158"/>
                <a:gd name="T14" fmla="*/ 2051843 w 2587"/>
                <a:gd name="T15" fmla="*/ 286544 h 3158"/>
                <a:gd name="T16" fmla="*/ 2045490 w 2587"/>
                <a:gd name="T17" fmla="*/ 316706 h 3158"/>
                <a:gd name="T18" fmla="*/ 2035168 w 2587"/>
                <a:gd name="T19" fmla="*/ 361156 h 3158"/>
                <a:gd name="T20" fmla="*/ 2015316 w 2587"/>
                <a:gd name="T21" fmla="*/ 431006 h 3158"/>
                <a:gd name="T22" fmla="*/ 2001023 w 2587"/>
                <a:gd name="T23" fmla="*/ 518319 h 3158"/>
                <a:gd name="T24" fmla="*/ 1993877 w 2587"/>
                <a:gd name="T25" fmla="*/ 624681 h 3158"/>
                <a:gd name="T26" fmla="*/ 1992289 w 2587"/>
                <a:gd name="T27" fmla="*/ 677862 h 3158"/>
                <a:gd name="T28" fmla="*/ 1987524 w 2587"/>
                <a:gd name="T29" fmla="*/ 795337 h 3158"/>
                <a:gd name="T30" fmla="*/ 1981172 w 2587"/>
                <a:gd name="T31" fmla="*/ 1004094 h 3158"/>
                <a:gd name="T32" fmla="*/ 1970849 w 2587"/>
                <a:gd name="T33" fmla="*/ 1304131 h 3158"/>
                <a:gd name="T34" fmla="*/ 1957350 w 2587"/>
                <a:gd name="T35" fmla="*/ 1694656 h 3158"/>
                <a:gd name="T36" fmla="*/ 1939087 w 2587"/>
                <a:gd name="T37" fmla="*/ 2174081 h 3158"/>
                <a:gd name="T38" fmla="*/ 1635757 w 2587"/>
                <a:gd name="T39" fmla="*/ 2422525 h 3158"/>
                <a:gd name="T40" fmla="*/ 1619876 w 2587"/>
                <a:gd name="T41" fmla="*/ 2024856 h 3158"/>
                <a:gd name="T42" fmla="*/ 1607965 w 2587"/>
                <a:gd name="T43" fmla="*/ 1656556 h 3158"/>
                <a:gd name="T44" fmla="*/ 1597642 w 2587"/>
                <a:gd name="T45" fmla="*/ 1319212 h 3158"/>
                <a:gd name="T46" fmla="*/ 1589702 w 2587"/>
                <a:gd name="T47" fmla="*/ 1013619 h 3158"/>
                <a:gd name="T48" fmla="*/ 1584937 w 2587"/>
                <a:gd name="T49" fmla="*/ 737394 h 3158"/>
                <a:gd name="T50" fmla="*/ 1581761 w 2587"/>
                <a:gd name="T51" fmla="*/ 490537 h 3158"/>
                <a:gd name="T52" fmla="*/ 1580173 w 2587"/>
                <a:gd name="T53" fmla="*/ 397669 h 3158"/>
                <a:gd name="T54" fmla="*/ 1574615 w 2587"/>
                <a:gd name="T55" fmla="*/ 349250 h 3158"/>
                <a:gd name="T56" fmla="*/ 1561910 w 2587"/>
                <a:gd name="T57" fmla="*/ 309562 h 3158"/>
                <a:gd name="T58" fmla="*/ 1545235 w 2587"/>
                <a:gd name="T59" fmla="*/ 278606 h 3158"/>
                <a:gd name="T60" fmla="*/ 1523795 w 2587"/>
                <a:gd name="T61" fmla="*/ 258762 h 3158"/>
                <a:gd name="T62" fmla="*/ 1492033 w 2587"/>
                <a:gd name="T63" fmla="*/ 248444 h 3158"/>
                <a:gd name="T64" fmla="*/ 1449154 w 2587"/>
                <a:gd name="T65" fmla="*/ 248444 h 3158"/>
                <a:gd name="T66" fmla="*/ 1391188 w 2587"/>
                <a:gd name="T67" fmla="*/ 251619 h 3158"/>
                <a:gd name="T68" fmla="*/ 1312576 w 2587"/>
                <a:gd name="T69" fmla="*/ 258762 h 3158"/>
                <a:gd name="T70" fmla="*/ 1213319 w 2587"/>
                <a:gd name="T71" fmla="*/ 268287 h 3158"/>
                <a:gd name="T72" fmla="*/ 1092622 w 2587"/>
                <a:gd name="T73" fmla="*/ 281781 h 3158"/>
                <a:gd name="T74" fmla="*/ 951280 w 2587"/>
                <a:gd name="T75" fmla="*/ 300037 h 3158"/>
                <a:gd name="T76" fmla="*/ 800409 w 2587"/>
                <a:gd name="T77" fmla="*/ 319881 h 3158"/>
                <a:gd name="T78" fmla="*/ 664626 w 2587"/>
                <a:gd name="T79" fmla="*/ 338137 h 3158"/>
                <a:gd name="T80" fmla="*/ 539165 w 2587"/>
                <a:gd name="T81" fmla="*/ 351631 h 3158"/>
                <a:gd name="T82" fmla="*/ 424820 w 2587"/>
                <a:gd name="T83" fmla="*/ 362744 h 3158"/>
                <a:gd name="T84" fmla="*/ 321593 w 2587"/>
                <a:gd name="T85" fmla="*/ 370681 h 3158"/>
                <a:gd name="T86" fmla="*/ 231865 w 2587"/>
                <a:gd name="T87" fmla="*/ 374650 h 3158"/>
                <a:gd name="T88" fmla="*/ 150871 w 2587"/>
                <a:gd name="T89" fmla="*/ 376237 h 3158"/>
                <a:gd name="T90" fmla="*/ 96081 w 2587"/>
                <a:gd name="T91" fmla="*/ 359569 h 3158"/>
                <a:gd name="T92" fmla="*/ 33350 w 2587"/>
                <a:gd name="T93" fmla="*/ 319881 h 3158"/>
                <a:gd name="T94" fmla="*/ 1588 w 2587"/>
                <a:gd name="T95" fmla="*/ 281781 h 3158"/>
                <a:gd name="T96" fmla="*/ 3176 w 2587"/>
                <a:gd name="T97" fmla="*/ 263525 h 3158"/>
                <a:gd name="T98" fmla="*/ 21440 w 2587"/>
                <a:gd name="T99" fmla="*/ 253206 h 3158"/>
                <a:gd name="T100" fmla="*/ 59554 w 2587"/>
                <a:gd name="T101" fmla="*/ 245269 h 3158"/>
                <a:gd name="T102" fmla="*/ 411321 w 2587"/>
                <a:gd name="T103" fmla="*/ 208756 h 3158"/>
                <a:gd name="T104" fmla="*/ 1181557 w 2587"/>
                <a:gd name="T105" fmla="*/ 92869 h 3158"/>
                <a:gd name="T106" fmla="*/ 1387217 w 2587"/>
                <a:gd name="T107" fmla="*/ 48419 h 3158"/>
                <a:gd name="T108" fmla="*/ 1449154 w 2587"/>
                <a:gd name="T109" fmla="*/ 31750 h 3158"/>
                <a:gd name="T110" fmla="*/ 1503150 w 2587"/>
                <a:gd name="T111" fmla="*/ 18256 h 3158"/>
                <a:gd name="T112" fmla="*/ 1546823 w 2587"/>
                <a:gd name="T113" fmla="*/ 9525 h 3158"/>
                <a:gd name="T114" fmla="*/ 1580173 w 2587"/>
                <a:gd name="T115" fmla="*/ 3175 h 3158"/>
                <a:gd name="T116" fmla="*/ 1603201 w 2587"/>
                <a:gd name="T117" fmla="*/ 0 h 3158"/>
                <a:gd name="T118" fmla="*/ 1612729 w 2587"/>
                <a:gd name="T119" fmla="*/ 0 h 31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587" h="3158">
                  <a:moveTo>
                    <a:pt x="2031" y="0"/>
                  </a:moveTo>
                  <a:lnTo>
                    <a:pt x="2040" y="0"/>
                  </a:lnTo>
                  <a:lnTo>
                    <a:pt x="2050" y="2"/>
                  </a:lnTo>
                  <a:lnTo>
                    <a:pt x="2063" y="2"/>
                  </a:lnTo>
                  <a:lnTo>
                    <a:pt x="2075" y="6"/>
                  </a:lnTo>
                  <a:lnTo>
                    <a:pt x="2090" y="8"/>
                  </a:lnTo>
                  <a:lnTo>
                    <a:pt x="2106" y="13"/>
                  </a:lnTo>
                  <a:lnTo>
                    <a:pt x="2125" y="17"/>
                  </a:lnTo>
                  <a:lnTo>
                    <a:pt x="2144" y="23"/>
                  </a:lnTo>
                  <a:lnTo>
                    <a:pt x="2163" y="29"/>
                  </a:lnTo>
                  <a:lnTo>
                    <a:pt x="2186" y="37"/>
                  </a:lnTo>
                  <a:lnTo>
                    <a:pt x="2209" y="46"/>
                  </a:lnTo>
                  <a:lnTo>
                    <a:pt x="2234" y="54"/>
                  </a:lnTo>
                  <a:lnTo>
                    <a:pt x="2261" y="63"/>
                  </a:lnTo>
                  <a:lnTo>
                    <a:pt x="2290" y="75"/>
                  </a:lnTo>
                  <a:lnTo>
                    <a:pt x="2319" y="86"/>
                  </a:lnTo>
                  <a:lnTo>
                    <a:pt x="2351" y="100"/>
                  </a:lnTo>
                  <a:lnTo>
                    <a:pt x="2365" y="108"/>
                  </a:lnTo>
                  <a:lnTo>
                    <a:pt x="2380" y="115"/>
                  </a:lnTo>
                  <a:lnTo>
                    <a:pt x="2407" y="133"/>
                  </a:lnTo>
                  <a:lnTo>
                    <a:pt x="2432" y="148"/>
                  </a:lnTo>
                  <a:lnTo>
                    <a:pt x="2455" y="165"/>
                  </a:lnTo>
                  <a:lnTo>
                    <a:pt x="2476" y="181"/>
                  </a:lnTo>
                  <a:lnTo>
                    <a:pt x="2495" y="196"/>
                  </a:lnTo>
                  <a:lnTo>
                    <a:pt x="2513" y="211"/>
                  </a:lnTo>
                  <a:lnTo>
                    <a:pt x="2528" y="225"/>
                  </a:lnTo>
                  <a:lnTo>
                    <a:pt x="2541" y="240"/>
                  </a:lnTo>
                  <a:lnTo>
                    <a:pt x="2555" y="255"/>
                  </a:lnTo>
                  <a:lnTo>
                    <a:pt x="2564" y="269"/>
                  </a:lnTo>
                  <a:lnTo>
                    <a:pt x="2572" y="282"/>
                  </a:lnTo>
                  <a:lnTo>
                    <a:pt x="2580" y="298"/>
                  </a:lnTo>
                  <a:lnTo>
                    <a:pt x="2584" y="311"/>
                  </a:lnTo>
                  <a:lnTo>
                    <a:pt x="2586" y="324"/>
                  </a:lnTo>
                  <a:lnTo>
                    <a:pt x="2587" y="336"/>
                  </a:lnTo>
                  <a:lnTo>
                    <a:pt x="2587" y="340"/>
                  </a:lnTo>
                  <a:lnTo>
                    <a:pt x="2587" y="342"/>
                  </a:lnTo>
                  <a:lnTo>
                    <a:pt x="2586" y="346"/>
                  </a:lnTo>
                  <a:lnTo>
                    <a:pt x="2586" y="351"/>
                  </a:lnTo>
                  <a:lnTo>
                    <a:pt x="2586" y="355"/>
                  </a:lnTo>
                  <a:lnTo>
                    <a:pt x="2584" y="361"/>
                  </a:lnTo>
                  <a:lnTo>
                    <a:pt x="2584" y="369"/>
                  </a:lnTo>
                  <a:lnTo>
                    <a:pt x="2582" y="374"/>
                  </a:lnTo>
                  <a:lnTo>
                    <a:pt x="2580" y="382"/>
                  </a:lnTo>
                  <a:lnTo>
                    <a:pt x="2578" y="390"/>
                  </a:lnTo>
                  <a:lnTo>
                    <a:pt x="2576" y="399"/>
                  </a:lnTo>
                  <a:lnTo>
                    <a:pt x="2574" y="409"/>
                  </a:lnTo>
                  <a:lnTo>
                    <a:pt x="2570" y="420"/>
                  </a:lnTo>
                  <a:lnTo>
                    <a:pt x="2568" y="430"/>
                  </a:lnTo>
                  <a:lnTo>
                    <a:pt x="2564" y="443"/>
                  </a:lnTo>
                  <a:lnTo>
                    <a:pt x="2563" y="455"/>
                  </a:lnTo>
                  <a:lnTo>
                    <a:pt x="2557" y="470"/>
                  </a:lnTo>
                  <a:lnTo>
                    <a:pt x="2551" y="488"/>
                  </a:lnTo>
                  <a:lnTo>
                    <a:pt x="2545" y="505"/>
                  </a:lnTo>
                  <a:lnTo>
                    <a:pt x="2541" y="524"/>
                  </a:lnTo>
                  <a:lnTo>
                    <a:pt x="2538" y="543"/>
                  </a:lnTo>
                  <a:lnTo>
                    <a:pt x="2534" y="563"/>
                  </a:lnTo>
                  <a:lnTo>
                    <a:pt x="2530" y="584"/>
                  </a:lnTo>
                  <a:lnTo>
                    <a:pt x="2526" y="607"/>
                  </a:lnTo>
                  <a:lnTo>
                    <a:pt x="2524" y="630"/>
                  </a:lnTo>
                  <a:lnTo>
                    <a:pt x="2520" y="653"/>
                  </a:lnTo>
                  <a:lnTo>
                    <a:pt x="2518" y="678"/>
                  </a:lnTo>
                  <a:lnTo>
                    <a:pt x="2516" y="705"/>
                  </a:lnTo>
                  <a:lnTo>
                    <a:pt x="2515" y="731"/>
                  </a:lnTo>
                  <a:lnTo>
                    <a:pt x="2513" y="758"/>
                  </a:lnTo>
                  <a:lnTo>
                    <a:pt x="2511" y="787"/>
                  </a:lnTo>
                  <a:lnTo>
                    <a:pt x="2511" y="818"/>
                  </a:lnTo>
                  <a:lnTo>
                    <a:pt x="2511" y="820"/>
                  </a:lnTo>
                  <a:lnTo>
                    <a:pt x="2511" y="827"/>
                  </a:lnTo>
                  <a:lnTo>
                    <a:pt x="2509" y="837"/>
                  </a:lnTo>
                  <a:lnTo>
                    <a:pt x="2509" y="854"/>
                  </a:lnTo>
                  <a:lnTo>
                    <a:pt x="2509" y="875"/>
                  </a:lnTo>
                  <a:lnTo>
                    <a:pt x="2507" y="900"/>
                  </a:lnTo>
                  <a:lnTo>
                    <a:pt x="2507" y="929"/>
                  </a:lnTo>
                  <a:lnTo>
                    <a:pt x="2505" y="964"/>
                  </a:lnTo>
                  <a:lnTo>
                    <a:pt x="2503" y="1002"/>
                  </a:lnTo>
                  <a:lnTo>
                    <a:pt x="2503" y="1046"/>
                  </a:lnTo>
                  <a:lnTo>
                    <a:pt x="2501" y="1094"/>
                  </a:lnTo>
                  <a:lnTo>
                    <a:pt x="2499" y="1146"/>
                  </a:lnTo>
                  <a:lnTo>
                    <a:pt x="2497" y="1204"/>
                  </a:lnTo>
                  <a:lnTo>
                    <a:pt x="2495" y="1265"/>
                  </a:lnTo>
                  <a:lnTo>
                    <a:pt x="2493" y="1332"/>
                  </a:lnTo>
                  <a:lnTo>
                    <a:pt x="2490" y="1403"/>
                  </a:lnTo>
                  <a:lnTo>
                    <a:pt x="2488" y="1478"/>
                  </a:lnTo>
                  <a:lnTo>
                    <a:pt x="2484" y="1559"/>
                  </a:lnTo>
                  <a:lnTo>
                    <a:pt x="2482" y="1643"/>
                  </a:lnTo>
                  <a:lnTo>
                    <a:pt x="2478" y="1732"/>
                  </a:lnTo>
                  <a:lnTo>
                    <a:pt x="2474" y="1826"/>
                  </a:lnTo>
                  <a:lnTo>
                    <a:pt x="2472" y="1924"/>
                  </a:lnTo>
                  <a:lnTo>
                    <a:pt x="2468" y="2027"/>
                  </a:lnTo>
                  <a:lnTo>
                    <a:pt x="2465" y="2135"/>
                  </a:lnTo>
                  <a:lnTo>
                    <a:pt x="2461" y="2246"/>
                  </a:lnTo>
                  <a:lnTo>
                    <a:pt x="2455" y="2363"/>
                  </a:lnTo>
                  <a:lnTo>
                    <a:pt x="2451" y="2484"/>
                  </a:lnTo>
                  <a:lnTo>
                    <a:pt x="2447" y="2609"/>
                  </a:lnTo>
                  <a:lnTo>
                    <a:pt x="2442" y="2739"/>
                  </a:lnTo>
                  <a:lnTo>
                    <a:pt x="2438" y="2876"/>
                  </a:lnTo>
                  <a:lnTo>
                    <a:pt x="2432" y="3014"/>
                  </a:lnTo>
                  <a:lnTo>
                    <a:pt x="2428" y="3158"/>
                  </a:lnTo>
                  <a:lnTo>
                    <a:pt x="2063" y="3158"/>
                  </a:lnTo>
                  <a:lnTo>
                    <a:pt x="2060" y="3052"/>
                  </a:lnTo>
                  <a:lnTo>
                    <a:pt x="2056" y="2951"/>
                  </a:lnTo>
                  <a:lnTo>
                    <a:pt x="2052" y="2847"/>
                  </a:lnTo>
                  <a:lnTo>
                    <a:pt x="2048" y="2747"/>
                  </a:lnTo>
                  <a:lnTo>
                    <a:pt x="2044" y="2649"/>
                  </a:lnTo>
                  <a:lnTo>
                    <a:pt x="2040" y="2551"/>
                  </a:lnTo>
                  <a:lnTo>
                    <a:pt x="2037" y="2455"/>
                  </a:lnTo>
                  <a:lnTo>
                    <a:pt x="2033" y="2361"/>
                  </a:lnTo>
                  <a:lnTo>
                    <a:pt x="2031" y="2269"/>
                  </a:lnTo>
                  <a:lnTo>
                    <a:pt x="2027" y="2177"/>
                  </a:lnTo>
                  <a:lnTo>
                    <a:pt x="2025" y="2087"/>
                  </a:lnTo>
                  <a:lnTo>
                    <a:pt x="2021" y="2000"/>
                  </a:lnTo>
                  <a:lnTo>
                    <a:pt x="2019" y="1914"/>
                  </a:lnTo>
                  <a:lnTo>
                    <a:pt x="2015" y="1828"/>
                  </a:lnTo>
                  <a:lnTo>
                    <a:pt x="2013" y="1745"/>
                  </a:lnTo>
                  <a:lnTo>
                    <a:pt x="2012" y="1662"/>
                  </a:lnTo>
                  <a:lnTo>
                    <a:pt x="2010" y="1582"/>
                  </a:lnTo>
                  <a:lnTo>
                    <a:pt x="2008" y="1503"/>
                  </a:lnTo>
                  <a:lnTo>
                    <a:pt x="2006" y="1426"/>
                  </a:lnTo>
                  <a:lnTo>
                    <a:pt x="2004" y="1351"/>
                  </a:lnTo>
                  <a:lnTo>
                    <a:pt x="2002" y="1277"/>
                  </a:lnTo>
                  <a:lnTo>
                    <a:pt x="2000" y="1204"/>
                  </a:lnTo>
                  <a:lnTo>
                    <a:pt x="1998" y="1133"/>
                  </a:lnTo>
                  <a:lnTo>
                    <a:pt x="1998" y="1064"/>
                  </a:lnTo>
                  <a:lnTo>
                    <a:pt x="1996" y="996"/>
                  </a:lnTo>
                  <a:lnTo>
                    <a:pt x="1996" y="929"/>
                  </a:lnTo>
                  <a:lnTo>
                    <a:pt x="1994" y="864"/>
                  </a:lnTo>
                  <a:lnTo>
                    <a:pt x="1994" y="801"/>
                  </a:lnTo>
                  <a:lnTo>
                    <a:pt x="1994" y="739"/>
                  </a:lnTo>
                  <a:lnTo>
                    <a:pt x="1992" y="678"/>
                  </a:lnTo>
                  <a:lnTo>
                    <a:pt x="1992" y="618"/>
                  </a:lnTo>
                  <a:lnTo>
                    <a:pt x="1992" y="561"/>
                  </a:lnTo>
                  <a:lnTo>
                    <a:pt x="1992" y="545"/>
                  </a:lnTo>
                  <a:lnTo>
                    <a:pt x="1992" y="530"/>
                  </a:lnTo>
                  <a:lnTo>
                    <a:pt x="1992" y="516"/>
                  </a:lnTo>
                  <a:lnTo>
                    <a:pt x="1990" y="501"/>
                  </a:lnTo>
                  <a:lnTo>
                    <a:pt x="1990" y="488"/>
                  </a:lnTo>
                  <a:lnTo>
                    <a:pt x="1989" y="476"/>
                  </a:lnTo>
                  <a:lnTo>
                    <a:pt x="1987" y="463"/>
                  </a:lnTo>
                  <a:lnTo>
                    <a:pt x="1985" y="451"/>
                  </a:lnTo>
                  <a:lnTo>
                    <a:pt x="1983" y="440"/>
                  </a:lnTo>
                  <a:lnTo>
                    <a:pt x="1981" y="428"/>
                  </a:lnTo>
                  <a:lnTo>
                    <a:pt x="1977" y="419"/>
                  </a:lnTo>
                  <a:lnTo>
                    <a:pt x="1975" y="409"/>
                  </a:lnTo>
                  <a:lnTo>
                    <a:pt x="1971" y="399"/>
                  </a:lnTo>
                  <a:lnTo>
                    <a:pt x="1967" y="390"/>
                  </a:lnTo>
                  <a:lnTo>
                    <a:pt x="1964" y="382"/>
                  </a:lnTo>
                  <a:lnTo>
                    <a:pt x="1960" y="372"/>
                  </a:lnTo>
                  <a:lnTo>
                    <a:pt x="1956" y="365"/>
                  </a:lnTo>
                  <a:lnTo>
                    <a:pt x="1952" y="359"/>
                  </a:lnTo>
                  <a:lnTo>
                    <a:pt x="1946" y="351"/>
                  </a:lnTo>
                  <a:lnTo>
                    <a:pt x="1942" y="346"/>
                  </a:lnTo>
                  <a:lnTo>
                    <a:pt x="1937" y="340"/>
                  </a:lnTo>
                  <a:lnTo>
                    <a:pt x="1931" y="336"/>
                  </a:lnTo>
                  <a:lnTo>
                    <a:pt x="1925" y="330"/>
                  </a:lnTo>
                  <a:lnTo>
                    <a:pt x="1919" y="326"/>
                  </a:lnTo>
                  <a:lnTo>
                    <a:pt x="1914" y="323"/>
                  </a:lnTo>
                  <a:lnTo>
                    <a:pt x="1908" y="321"/>
                  </a:lnTo>
                  <a:lnTo>
                    <a:pt x="1900" y="317"/>
                  </a:lnTo>
                  <a:lnTo>
                    <a:pt x="1894" y="315"/>
                  </a:lnTo>
                  <a:lnTo>
                    <a:pt x="1879" y="313"/>
                  </a:lnTo>
                  <a:lnTo>
                    <a:pt x="1866" y="311"/>
                  </a:lnTo>
                  <a:lnTo>
                    <a:pt x="1856" y="311"/>
                  </a:lnTo>
                  <a:lnTo>
                    <a:pt x="1846" y="311"/>
                  </a:lnTo>
                  <a:lnTo>
                    <a:pt x="1837" y="313"/>
                  </a:lnTo>
                  <a:lnTo>
                    <a:pt x="1825" y="313"/>
                  </a:lnTo>
                  <a:lnTo>
                    <a:pt x="1812" y="313"/>
                  </a:lnTo>
                  <a:lnTo>
                    <a:pt x="1798" y="315"/>
                  </a:lnTo>
                  <a:lnTo>
                    <a:pt x="1785" y="315"/>
                  </a:lnTo>
                  <a:lnTo>
                    <a:pt x="1770" y="317"/>
                  </a:lnTo>
                  <a:lnTo>
                    <a:pt x="1752" y="317"/>
                  </a:lnTo>
                  <a:lnTo>
                    <a:pt x="1735" y="319"/>
                  </a:lnTo>
                  <a:lnTo>
                    <a:pt x="1716" y="321"/>
                  </a:lnTo>
                  <a:lnTo>
                    <a:pt x="1697" y="323"/>
                  </a:lnTo>
                  <a:lnTo>
                    <a:pt x="1676" y="324"/>
                  </a:lnTo>
                  <a:lnTo>
                    <a:pt x="1653" y="326"/>
                  </a:lnTo>
                  <a:lnTo>
                    <a:pt x="1630" y="328"/>
                  </a:lnTo>
                  <a:lnTo>
                    <a:pt x="1607" y="330"/>
                  </a:lnTo>
                  <a:lnTo>
                    <a:pt x="1582" y="334"/>
                  </a:lnTo>
                  <a:lnTo>
                    <a:pt x="1555" y="336"/>
                  </a:lnTo>
                  <a:lnTo>
                    <a:pt x="1528" y="338"/>
                  </a:lnTo>
                  <a:lnTo>
                    <a:pt x="1499" y="342"/>
                  </a:lnTo>
                  <a:lnTo>
                    <a:pt x="1470" y="346"/>
                  </a:lnTo>
                  <a:lnTo>
                    <a:pt x="1440" y="349"/>
                  </a:lnTo>
                  <a:lnTo>
                    <a:pt x="1409" y="351"/>
                  </a:lnTo>
                  <a:lnTo>
                    <a:pt x="1376" y="355"/>
                  </a:lnTo>
                  <a:lnTo>
                    <a:pt x="1342" y="359"/>
                  </a:lnTo>
                  <a:lnTo>
                    <a:pt x="1307" y="365"/>
                  </a:lnTo>
                  <a:lnTo>
                    <a:pt x="1273" y="369"/>
                  </a:lnTo>
                  <a:lnTo>
                    <a:pt x="1236" y="372"/>
                  </a:lnTo>
                  <a:lnTo>
                    <a:pt x="1198" y="378"/>
                  </a:lnTo>
                  <a:lnTo>
                    <a:pt x="1159" y="382"/>
                  </a:lnTo>
                  <a:lnTo>
                    <a:pt x="1119" y="388"/>
                  </a:lnTo>
                  <a:lnTo>
                    <a:pt x="1079" y="394"/>
                  </a:lnTo>
                  <a:lnTo>
                    <a:pt x="1042" y="397"/>
                  </a:lnTo>
                  <a:lnTo>
                    <a:pt x="1008" y="403"/>
                  </a:lnTo>
                  <a:lnTo>
                    <a:pt x="971" y="407"/>
                  </a:lnTo>
                  <a:lnTo>
                    <a:pt x="937" y="413"/>
                  </a:lnTo>
                  <a:lnTo>
                    <a:pt x="902" y="417"/>
                  </a:lnTo>
                  <a:lnTo>
                    <a:pt x="869" y="422"/>
                  </a:lnTo>
                  <a:lnTo>
                    <a:pt x="837" y="426"/>
                  </a:lnTo>
                  <a:lnTo>
                    <a:pt x="804" y="430"/>
                  </a:lnTo>
                  <a:lnTo>
                    <a:pt x="771" y="434"/>
                  </a:lnTo>
                  <a:lnTo>
                    <a:pt x="741" y="438"/>
                  </a:lnTo>
                  <a:lnTo>
                    <a:pt x="708" y="440"/>
                  </a:lnTo>
                  <a:lnTo>
                    <a:pt x="679" y="443"/>
                  </a:lnTo>
                  <a:lnTo>
                    <a:pt x="649" y="447"/>
                  </a:lnTo>
                  <a:lnTo>
                    <a:pt x="620" y="449"/>
                  </a:lnTo>
                  <a:lnTo>
                    <a:pt x="591" y="453"/>
                  </a:lnTo>
                  <a:lnTo>
                    <a:pt x="562" y="455"/>
                  </a:lnTo>
                  <a:lnTo>
                    <a:pt x="535" y="457"/>
                  </a:lnTo>
                  <a:lnTo>
                    <a:pt x="509" y="459"/>
                  </a:lnTo>
                  <a:lnTo>
                    <a:pt x="482" y="461"/>
                  </a:lnTo>
                  <a:lnTo>
                    <a:pt x="457" y="463"/>
                  </a:lnTo>
                  <a:lnTo>
                    <a:pt x="430" y="465"/>
                  </a:lnTo>
                  <a:lnTo>
                    <a:pt x="405" y="467"/>
                  </a:lnTo>
                  <a:lnTo>
                    <a:pt x="382" y="468"/>
                  </a:lnTo>
                  <a:lnTo>
                    <a:pt x="359" y="468"/>
                  </a:lnTo>
                  <a:lnTo>
                    <a:pt x="336" y="470"/>
                  </a:lnTo>
                  <a:lnTo>
                    <a:pt x="313" y="470"/>
                  </a:lnTo>
                  <a:lnTo>
                    <a:pt x="292" y="472"/>
                  </a:lnTo>
                  <a:lnTo>
                    <a:pt x="269" y="472"/>
                  </a:lnTo>
                  <a:lnTo>
                    <a:pt x="249" y="472"/>
                  </a:lnTo>
                  <a:lnTo>
                    <a:pt x="228" y="474"/>
                  </a:lnTo>
                  <a:lnTo>
                    <a:pt x="209" y="474"/>
                  </a:lnTo>
                  <a:lnTo>
                    <a:pt x="190" y="474"/>
                  </a:lnTo>
                  <a:lnTo>
                    <a:pt x="180" y="472"/>
                  </a:lnTo>
                  <a:lnTo>
                    <a:pt x="167" y="470"/>
                  </a:lnTo>
                  <a:lnTo>
                    <a:pt x="153" y="467"/>
                  </a:lnTo>
                  <a:lnTo>
                    <a:pt x="138" y="461"/>
                  </a:lnTo>
                  <a:lnTo>
                    <a:pt x="121" y="453"/>
                  </a:lnTo>
                  <a:lnTo>
                    <a:pt x="100" y="443"/>
                  </a:lnTo>
                  <a:lnTo>
                    <a:pt x="79" y="432"/>
                  </a:lnTo>
                  <a:lnTo>
                    <a:pt x="67" y="424"/>
                  </a:lnTo>
                  <a:lnTo>
                    <a:pt x="55" y="419"/>
                  </a:lnTo>
                  <a:lnTo>
                    <a:pt x="42" y="403"/>
                  </a:lnTo>
                  <a:lnTo>
                    <a:pt x="31" y="392"/>
                  </a:lnTo>
                  <a:lnTo>
                    <a:pt x="21" y="380"/>
                  </a:lnTo>
                  <a:lnTo>
                    <a:pt x="13" y="371"/>
                  </a:lnTo>
                  <a:lnTo>
                    <a:pt x="7" y="363"/>
                  </a:lnTo>
                  <a:lnTo>
                    <a:pt x="2" y="355"/>
                  </a:lnTo>
                  <a:lnTo>
                    <a:pt x="0" y="348"/>
                  </a:lnTo>
                  <a:lnTo>
                    <a:pt x="0" y="344"/>
                  </a:lnTo>
                  <a:lnTo>
                    <a:pt x="0" y="340"/>
                  </a:lnTo>
                  <a:lnTo>
                    <a:pt x="0" y="336"/>
                  </a:lnTo>
                  <a:lnTo>
                    <a:pt x="4" y="332"/>
                  </a:lnTo>
                  <a:lnTo>
                    <a:pt x="6" y="330"/>
                  </a:lnTo>
                  <a:lnTo>
                    <a:pt x="9" y="326"/>
                  </a:lnTo>
                  <a:lnTo>
                    <a:pt x="15" y="324"/>
                  </a:lnTo>
                  <a:lnTo>
                    <a:pt x="21" y="323"/>
                  </a:lnTo>
                  <a:lnTo>
                    <a:pt x="27" y="319"/>
                  </a:lnTo>
                  <a:lnTo>
                    <a:pt x="34" y="317"/>
                  </a:lnTo>
                  <a:lnTo>
                    <a:pt x="44" y="315"/>
                  </a:lnTo>
                  <a:lnTo>
                    <a:pt x="54" y="313"/>
                  </a:lnTo>
                  <a:lnTo>
                    <a:pt x="63" y="311"/>
                  </a:lnTo>
                  <a:lnTo>
                    <a:pt x="75" y="309"/>
                  </a:lnTo>
                  <a:lnTo>
                    <a:pt x="86" y="307"/>
                  </a:lnTo>
                  <a:lnTo>
                    <a:pt x="100" y="307"/>
                  </a:lnTo>
                  <a:lnTo>
                    <a:pt x="113" y="305"/>
                  </a:lnTo>
                  <a:lnTo>
                    <a:pt x="317" y="286"/>
                  </a:lnTo>
                  <a:lnTo>
                    <a:pt x="518" y="263"/>
                  </a:lnTo>
                  <a:lnTo>
                    <a:pt x="716" y="238"/>
                  </a:lnTo>
                  <a:lnTo>
                    <a:pt x="914" y="211"/>
                  </a:lnTo>
                  <a:lnTo>
                    <a:pt x="1107" y="182"/>
                  </a:lnTo>
                  <a:lnTo>
                    <a:pt x="1299" y="152"/>
                  </a:lnTo>
                  <a:lnTo>
                    <a:pt x="1488" y="117"/>
                  </a:lnTo>
                  <a:lnTo>
                    <a:pt x="1674" y="81"/>
                  </a:lnTo>
                  <a:lnTo>
                    <a:pt x="1693" y="75"/>
                  </a:lnTo>
                  <a:lnTo>
                    <a:pt x="1710" y="71"/>
                  </a:lnTo>
                  <a:lnTo>
                    <a:pt x="1729" y="65"/>
                  </a:lnTo>
                  <a:lnTo>
                    <a:pt x="1747" y="61"/>
                  </a:lnTo>
                  <a:lnTo>
                    <a:pt x="1762" y="56"/>
                  </a:lnTo>
                  <a:lnTo>
                    <a:pt x="1779" y="52"/>
                  </a:lnTo>
                  <a:lnTo>
                    <a:pt x="1795" y="48"/>
                  </a:lnTo>
                  <a:lnTo>
                    <a:pt x="1810" y="44"/>
                  </a:lnTo>
                  <a:lnTo>
                    <a:pt x="1825" y="40"/>
                  </a:lnTo>
                  <a:lnTo>
                    <a:pt x="1841" y="37"/>
                  </a:lnTo>
                  <a:lnTo>
                    <a:pt x="1854" y="33"/>
                  </a:lnTo>
                  <a:lnTo>
                    <a:pt x="1868" y="31"/>
                  </a:lnTo>
                  <a:lnTo>
                    <a:pt x="1881" y="27"/>
                  </a:lnTo>
                  <a:lnTo>
                    <a:pt x="1893" y="23"/>
                  </a:lnTo>
                  <a:lnTo>
                    <a:pt x="1906" y="21"/>
                  </a:lnTo>
                  <a:lnTo>
                    <a:pt x="1918" y="19"/>
                  </a:lnTo>
                  <a:lnTo>
                    <a:pt x="1927" y="15"/>
                  </a:lnTo>
                  <a:lnTo>
                    <a:pt x="1939" y="13"/>
                  </a:lnTo>
                  <a:lnTo>
                    <a:pt x="1948" y="12"/>
                  </a:lnTo>
                  <a:lnTo>
                    <a:pt x="1958" y="10"/>
                  </a:lnTo>
                  <a:lnTo>
                    <a:pt x="1967" y="8"/>
                  </a:lnTo>
                  <a:lnTo>
                    <a:pt x="1975" y="8"/>
                  </a:lnTo>
                  <a:lnTo>
                    <a:pt x="1983" y="6"/>
                  </a:lnTo>
                  <a:lnTo>
                    <a:pt x="1990" y="4"/>
                  </a:lnTo>
                  <a:lnTo>
                    <a:pt x="1998" y="4"/>
                  </a:lnTo>
                  <a:lnTo>
                    <a:pt x="2004" y="2"/>
                  </a:lnTo>
                  <a:lnTo>
                    <a:pt x="2010" y="2"/>
                  </a:lnTo>
                  <a:lnTo>
                    <a:pt x="2015" y="0"/>
                  </a:lnTo>
                  <a:lnTo>
                    <a:pt x="2019" y="0"/>
                  </a:lnTo>
                  <a:lnTo>
                    <a:pt x="2025" y="0"/>
                  </a:lnTo>
                  <a:lnTo>
                    <a:pt x="2029" y="0"/>
                  </a:lnTo>
                  <a:lnTo>
                    <a:pt x="203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8"/>
            <p:cNvSpPr>
              <a:spLocks/>
            </p:cNvSpPr>
            <p:nvPr/>
          </p:nvSpPr>
          <p:spPr bwMode="auto">
            <a:xfrm>
              <a:off x="3733800" y="2149475"/>
              <a:ext cx="1479550" cy="357187"/>
            </a:xfrm>
            <a:custGeom>
              <a:avLst/>
              <a:gdLst>
                <a:gd name="T0" fmla="*/ 1129089 w 1866"/>
                <a:gd name="T1" fmla="*/ 0 h 449"/>
                <a:gd name="T2" fmla="*/ 1158426 w 1866"/>
                <a:gd name="T3" fmla="*/ 3182 h 449"/>
                <a:gd name="T4" fmla="*/ 1193313 w 1866"/>
                <a:gd name="T5" fmla="*/ 10342 h 449"/>
                <a:gd name="T6" fmla="*/ 1237716 w 1866"/>
                <a:gd name="T7" fmla="*/ 18297 h 449"/>
                <a:gd name="T8" fmla="*/ 1289254 w 1866"/>
                <a:gd name="T9" fmla="*/ 30230 h 449"/>
                <a:gd name="T10" fmla="*/ 1345550 w 1866"/>
                <a:gd name="T11" fmla="*/ 46140 h 449"/>
                <a:gd name="T12" fmla="*/ 1393124 w 1866"/>
                <a:gd name="T13" fmla="*/ 64437 h 449"/>
                <a:gd name="T14" fmla="*/ 1431183 w 1866"/>
                <a:gd name="T15" fmla="*/ 82734 h 449"/>
                <a:gd name="T16" fmla="*/ 1458142 w 1866"/>
                <a:gd name="T17" fmla="*/ 99440 h 449"/>
                <a:gd name="T18" fmla="*/ 1473207 w 1866"/>
                <a:gd name="T19" fmla="*/ 114554 h 449"/>
                <a:gd name="T20" fmla="*/ 1479550 w 1866"/>
                <a:gd name="T21" fmla="*/ 128078 h 449"/>
                <a:gd name="T22" fmla="*/ 1473207 w 1866"/>
                <a:gd name="T23" fmla="*/ 147966 h 449"/>
                <a:gd name="T24" fmla="*/ 1453384 w 1866"/>
                <a:gd name="T25" fmla="*/ 166263 h 449"/>
                <a:gd name="T26" fmla="*/ 1421668 w 1866"/>
                <a:gd name="T27" fmla="*/ 184560 h 449"/>
                <a:gd name="T28" fmla="*/ 1375680 w 1866"/>
                <a:gd name="T29" fmla="*/ 202857 h 449"/>
                <a:gd name="T30" fmla="*/ 1318591 w 1866"/>
                <a:gd name="T31" fmla="*/ 217972 h 449"/>
                <a:gd name="T32" fmla="*/ 1226615 w 1866"/>
                <a:gd name="T33" fmla="*/ 230700 h 449"/>
                <a:gd name="T34" fmla="*/ 1133846 w 1866"/>
                <a:gd name="T35" fmla="*/ 241042 h 449"/>
                <a:gd name="T36" fmla="*/ 1052970 w 1866"/>
                <a:gd name="T37" fmla="*/ 253770 h 449"/>
                <a:gd name="T38" fmla="*/ 1033941 w 1866"/>
                <a:gd name="T39" fmla="*/ 256156 h 449"/>
                <a:gd name="T40" fmla="*/ 1009361 w 1866"/>
                <a:gd name="T41" fmla="*/ 259338 h 449"/>
                <a:gd name="T42" fmla="*/ 980023 w 1866"/>
                <a:gd name="T43" fmla="*/ 264112 h 449"/>
                <a:gd name="T44" fmla="*/ 946722 w 1866"/>
                <a:gd name="T45" fmla="*/ 270476 h 449"/>
                <a:gd name="T46" fmla="*/ 907077 w 1866"/>
                <a:gd name="T47" fmla="*/ 276044 h 449"/>
                <a:gd name="T48" fmla="*/ 863467 w 1866"/>
                <a:gd name="T49" fmla="*/ 283999 h 449"/>
                <a:gd name="T50" fmla="*/ 814308 w 1866"/>
                <a:gd name="T51" fmla="*/ 291955 h 449"/>
                <a:gd name="T52" fmla="*/ 761183 w 1866"/>
                <a:gd name="T53" fmla="*/ 299114 h 449"/>
                <a:gd name="T54" fmla="*/ 701716 w 1866"/>
                <a:gd name="T55" fmla="*/ 310252 h 449"/>
                <a:gd name="T56" fmla="*/ 637491 w 1866"/>
                <a:gd name="T57" fmla="*/ 319002 h 449"/>
                <a:gd name="T58" fmla="*/ 567716 w 1866"/>
                <a:gd name="T59" fmla="*/ 330935 h 449"/>
                <a:gd name="T60" fmla="*/ 497941 w 1866"/>
                <a:gd name="T61" fmla="*/ 340481 h 449"/>
                <a:gd name="T62" fmla="*/ 435302 w 1866"/>
                <a:gd name="T63" fmla="*/ 348436 h 449"/>
                <a:gd name="T64" fmla="*/ 383763 w 1866"/>
                <a:gd name="T65" fmla="*/ 352414 h 449"/>
                <a:gd name="T66" fmla="*/ 339361 w 1866"/>
                <a:gd name="T67" fmla="*/ 355596 h 449"/>
                <a:gd name="T68" fmla="*/ 302888 w 1866"/>
                <a:gd name="T69" fmla="*/ 357187 h 449"/>
                <a:gd name="T70" fmla="*/ 222012 w 1866"/>
                <a:gd name="T71" fmla="*/ 354005 h 449"/>
                <a:gd name="T72" fmla="*/ 152237 w 1866"/>
                <a:gd name="T73" fmla="*/ 346845 h 449"/>
                <a:gd name="T74" fmla="*/ 97527 w 1866"/>
                <a:gd name="T75" fmla="*/ 332526 h 449"/>
                <a:gd name="T76" fmla="*/ 61053 w 1866"/>
                <a:gd name="T77" fmla="*/ 317411 h 449"/>
                <a:gd name="T78" fmla="*/ 33302 w 1866"/>
                <a:gd name="T79" fmla="*/ 302296 h 449"/>
                <a:gd name="T80" fmla="*/ 15065 w 1866"/>
                <a:gd name="T81" fmla="*/ 285590 h 449"/>
                <a:gd name="T82" fmla="*/ 3172 w 1866"/>
                <a:gd name="T83" fmla="*/ 268885 h 449"/>
                <a:gd name="T84" fmla="*/ 0 w 1866"/>
                <a:gd name="T85" fmla="*/ 253770 h 449"/>
                <a:gd name="T86" fmla="*/ 6343 w 1866"/>
                <a:gd name="T87" fmla="*/ 229109 h 449"/>
                <a:gd name="T88" fmla="*/ 24580 w 1866"/>
                <a:gd name="T89" fmla="*/ 210812 h 449"/>
                <a:gd name="T90" fmla="*/ 56296 w 1866"/>
                <a:gd name="T91" fmla="*/ 197288 h 449"/>
                <a:gd name="T92" fmla="*/ 100698 w 1866"/>
                <a:gd name="T93" fmla="*/ 186151 h 449"/>
                <a:gd name="T94" fmla="*/ 155408 w 1866"/>
                <a:gd name="T95" fmla="*/ 179787 h 449"/>
                <a:gd name="T96" fmla="*/ 383763 w 1866"/>
                <a:gd name="T97" fmla="*/ 146375 h 449"/>
                <a:gd name="T98" fmla="*/ 688237 w 1866"/>
                <a:gd name="T99" fmla="*/ 91484 h 449"/>
                <a:gd name="T100" fmla="*/ 885668 w 1866"/>
                <a:gd name="T101" fmla="*/ 48527 h 449"/>
                <a:gd name="T102" fmla="*/ 996674 w 1866"/>
                <a:gd name="T103" fmla="*/ 21479 h 449"/>
                <a:gd name="T104" fmla="*/ 1033941 w 1866"/>
                <a:gd name="T105" fmla="*/ 13524 h 449"/>
                <a:gd name="T106" fmla="*/ 1064071 w 1866"/>
                <a:gd name="T107" fmla="*/ 7955 h 449"/>
                <a:gd name="T108" fmla="*/ 1088651 w 1866"/>
                <a:gd name="T109" fmla="*/ 3182 h 449"/>
                <a:gd name="T110" fmla="*/ 1105302 w 1866"/>
                <a:gd name="T111" fmla="*/ 0 h 449"/>
                <a:gd name="T112" fmla="*/ 1114023 w 1866"/>
                <a:gd name="T113" fmla="*/ 0 h 44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866" h="449">
                  <a:moveTo>
                    <a:pt x="1405" y="0"/>
                  </a:moveTo>
                  <a:lnTo>
                    <a:pt x="1415" y="0"/>
                  </a:lnTo>
                  <a:lnTo>
                    <a:pt x="1424" y="0"/>
                  </a:lnTo>
                  <a:lnTo>
                    <a:pt x="1436" y="2"/>
                  </a:lnTo>
                  <a:lnTo>
                    <a:pt x="1448" y="4"/>
                  </a:lnTo>
                  <a:lnTo>
                    <a:pt x="1461" y="4"/>
                  </a:lnTo>
                  <a:lnTo>
                    <a:pt x="1474" y="8"/>
                  </a:lnTo>
                  <a:lnTo>
                    <a:pt x="1490" y="10"/>
                  </a:lnTo>
                  <a:lnTo>
                    <a:pt x="1505" y="13"/>
                  </a:lnTo>
                  <a:lnTo>
                    <a:pt x="1522" y="15"/>
                  </a:lnTo>
                  <a:lnTo>
                    <a:pt x="1542" y="19"/>
                  </a:lnTo>
                  <a:lnTo>
                    <a:pt x="1561" y="23"/>
                  </a:lnTo>
                  <a:lnTo>
                    <a:pt x="1582" y="29"/>
                  </a:lnTo>
                  <a:lnTo>
                    <a:pt x="1603" y="33"/>
                  </a:lnTo>
                  <a:lnTo>
                    <a:pt x="1626" y="38"/>
                  </a:lnTo>
                  <a:lnTo>
                    <a:pt x="1649" y="44"/>
                  </a:lnTo>
                  <a:lnTo>
                    <a:pt x="1674" y="50"/>
                  </a:lnTo>
                  <a:lnTo>
                    <a:pt x="1697" y="58"/>
                  </a:lnTo>
                  <a:lnTo>
                    <a:pt x="1718" y="65"/>
                  </a:lnTo>
                  <a:lnTo>
                    <a:pt x="1739" y="73"/>
                  </a:lnTo>
                  <a:lnTo>
                    <a:pt x="1757" y="81"/>
                  </a:lnTo>
                  <a:lnTo>
                    <a:pt x="1774" y="88"/>
                  </a:lnTo>
                  <a:lnTo>
                    <a:pt x="1791" y="96"/>
                  </a:lnTo>
                  <a:lnTo>
                    <a:pt x="1805" y="104"/>
                  </a:lnTo>
                  <a:lnTo>
                    <a:pt x="1818" y="111"/>
                  </a:lnTo>
                  <a:lnTo>
                    <a:pt x="1830" y="117"/>
                  </a:lnTo>
                  <a:lnTo>
                    <a:pt x="1839" y="125"/>
                  </a:lnTo>
                  <a:lnTo>
                    <a:pt x="1847" y="130"/>
                  </a:lnTo>
                  <a:lnTo>
                    <a:pt x="1853" y="138"/>
                  </a:lnTo>
                  <a:lnTo>
                    <a:pt x="1858" y="144"/>
                  </a:lnTo>
                  <a:lnTo>
                    <a:pt x="1862" y="150"/>
                  </a:lnTo>
                  <a:lnTo>
                    <a:pt x="1864" y="155"/>
                  </a:lnTo>
                  <a:lnTo>
                    <a:pt x="1866" y="161"/>
                  </a:lnTo>
                  <a:lnTo>
                    <a:pt x="1864" y="171"/>
                  </a:lnTo>
                  <a:lnTo>
                    <a:pt x="1862" y="178"/>
                  </a:lnTo>
                  <a:lnTo>
                    <a:pt x="1858" y="186"/>
                  </a:lnTo>
                  <a:lnTo>
                    <a:pt x="1851" y="194"/>
                  </a:lnTo>
                  <a:lnTo>
                    <a:pt x="1843" y="201"/>
                  </a:lnTo>
                  <a:lnTo>
                    <a:pt x="1833" y="209"/>
                  </a:lnTo>
                  <a:lnTo>
                    <a:pt x="1822" y="219"/>
                  </a:lnTo>
                  <a:lnTo>
                    <a:pt x="1808" y="225"/>
                  </a:lnTo>
                  <a:lnTo>
                    <a:pt x="1793" y="232"/>
                  </a:lnTo>
                  <a:lnTo>
                    <a:pt x="1776" y="240"/>
                  </a:lnTo>
                  <a:lnTo>
                    <a:pt x="1757" y="248"/>
                  </a:lnTo>
                  <a:lnTo>
                    <a:pt x="1735" y="255"/>
                  </a:lnTo>
                  <a:lnTo>
                    <a:pt x="1714" y="261"/>
                  </a:lnTo>
                  <a:lnTo>
                    <a:pt x="1689" y="269"/>
                  </a:lnTo>
                  <a:lnTo>
                    <a:pt x="1663" y="274"/>
                  </a:lnTo>
                  <a:lnTo>
                    <a:pt x="1636" y="280"/>
                  </a:lnTo>
                  <a:lnTo>
                    <a:pt x="1591" y="286"/>
                  </a:lnTo>
                  <a:lnTo>
                    <a:pt x="1547" y="290"/>
                  </a:lnTo>
                  <a:lnTo>
                    <a:pt x="1507" y="294"/>
                  </a:lnTo>
                  <a:lnTo>
                    <a:pt x="1467" y="299"/>
                  </a:lnTo>
                  <a:lnTo>
                    <a:pt x="1430" y="303"/>
                  </a:lnTo>
                  <a:lnTo>
                    <a:pt x="1394" y="309"/>
                  </a:lnTo>
                  <a:lnTo>
                    <a:pt x="1361" y="313"/>
                  </a:lnTo>
                  <a:lnTo>
                    <a:pt x="1328" y="319"/>
                  </a:lnTo>
                  <a:lnTo>
                    <a:pt x="1321" y="319"/>
                  </a:lnTo>
                  <a:lnTo>
                    <a:pt x="1313" y="320"/>
                  </a:lnTo>
                  <a:lnTo>
                    <a:pt x="1304" y="322"/>
                  </a:lnTo>
                  <a:lnTo>
                    <a:pt x="1294" y="322"/>
                  </a:lnTo>
                  <a:lnTo>
                    <a:pt x="1284" y="324"/>
                  </a:lnTo>
                  <a:lnTo>
                    <a:pt x="1273" y="326"/>
                  </a:lnTo>
                  <a:lnTo>
                    <a:pt x="1261" y="328"/>
                  </a:lnTo>
                  <a:lnTo>
                    <a:pt x="1250" y="330"/>
                  </a:lnTo>
                  <a:lnTo>
                    <a:pt x="1236" y="332"/>
                  </a:lnTo>
                  <a:lnTo>
                    <a:pt x="1223" y="334"/>
                  </a:lnTo>
                  <a:lnTo>
                    <a:pt x="1208" y="338"/>
                  </a:lnTo>
                  <a:lnTo>
                    <a:pt x="1194" y="340"/>
                  </a:lnTo>
                  <a:lnTo>
                    <a:pt x="1177" y="342"/>
                  </a:lnTo>
                  <a:lnTo>
                    <a:pt x="1161" y="345"/>
                  </a:lnTo>
                  <a:lnTo>
                    <a:pt x="1144" y="347"/>
                  </a:lnTo>
                  <a:lnTo>
                    <a:pt x="1127" y="349"/>
                  </a:lnTo>
                  <a:lnTo>
                    <a:pt x="1108" y="353"/>
                  </a:lnTo>
                  <a:lnTo>
                    <a:pt x="1089" y="357"/>
                  </a:lnTo>
                  <a:lnTo>
                    <a:pt x="1069" y="359"/>
                  </a:lnTo>
                  <a:lnTo>
                    <a:pt x="1048" y="363"/>
                  </a:lnTo>
                  <a:lnTo>
                    <a:pt x="1027" y="367"/>
                  </a:lnTo>
                  <a:lnTo>
                    <a:pt x="1006" y="370"/>
                  </a:lnTo>
                  <a:lnTo>
                    <a:pt x="983" y="372"/>
                  </a:lnTo>
                  <a:lnTo>
                    <a:pt x="960" y="376"/>
                  </a:lnTo>
                  <a:lnTo>
                    <a:pt x="935" y="380"/>
                  </a:lnTo>
                  <a:lnTo>
                    <a:pt x="910" y="386"/>
                  </a:lnTo>
                  <a:lnTo>
                    <a:pt x="885" y="390"/>
                  </a:lnTo>
                  <a:lnTo>
                    <a:pt x="858" y="393"/>
                  </a:lnTo>
                  <a:lnTo>
                    <a:pt x="831" y="397"/>
                  </a:lnTo>
                  <a:lnTo>
                    <a:pt x="804" y="401"/>
                  </a:lnTo>
                  <a:lnTo>
                    <a:pt x="776" y="407"/>
                  </a:lnTo>
                  <a:lnTo>
                    <a:pt x="747" y="411"/>
                  </a:lnTo>
                  <a:lnTo>
                    <a:pt x="716" y="416"/>
                  </a:lnTo>
                  <a:lnTo>
                    <a:pt x="685" y="420"/>
                  </a:lnTo>
                  <a:lnTo>
                    <a:pt x="655" y="424"/>
                  </a:lnTo>
                  <a:lnTo>
                    <a:pt x="628" y="428"/>
                  </a:lnTo>
                  <a:lnTo>
                    <a:pt x="601" y="432"/>
                  </a:lnTo>
                  <a:lnTo>
                    <a:pt x="574" y="434"/>
                  </a:lnTo>
                  <a:lnTo>
                    <a:pt x="549" y="438"/>
                  </a:lnTo>
                  <a:lnTo>
                    <a:pt x="526" y="440"/>
                  </a:lnTo>
                  <a:lnTo>
                    <a:pt x="505" y="441"/>
                  </a:lnTo>
                  <a:lnTo>
                    <a:pt x="484" y="443"/>
                  </a:lnTo>
                  <a:lnTo>
                    <a:pt x="463" y="445"/>
                  </a:lnTo>
                  <a:lnTo>
                    <a:pt x="445" y="447"/>
                  </a:lnTo>
                  <a:lnTo>
                    <a:pt x="428" y="447"/>
                  </a:lnTo>
                  <a:lnTo>
                    <a:pt x="411" y="447"/>
                  </a:lnTo>
                  <a:lnTo>
                    <a:pt x="396" y="449"/>
                  </a:lnTo>
                  <a:lnTo>
                    <a:pt x="382" y="449"/>
                  </a:lnTo>
                  <a:lnTo>
                    <a:pt x="348" y="449"/>
                  </a:lnTo>
                  <a:lnTo>
                    <a:pt x="313" y="447"/>
                  </a:lnTo>
                  <a:lnTo>
                    <a:pt x="280" y="445"/>
                  </a:lnTo>
                  <a:lnTo>
                    <a:pt x="250" y="443"/>
                  </a:lnTo>
                  <a:lnTo>
                    <a:pt x="219" y="440"/>
                  </a:lnTo>
                  <a:lnTo>
                    <a:pt x="192" y="436"/>
                  </a:lnTo>
                  <a:lnTo>
                    <a:pt x="165" y="430"/>
                  </a:lnTo>
                  <a:lnTo>
                    <a:pt x="140" y="424"/>
                  </a:lnTo>
                  <a:lnTo>
                    <a:pt x="123" y="418"/>
                  </a:lnTo>
                  <a:lnTo>
                    <a:pt x="106" y="411"/>
                  </a:lnTo>
                  <a:lnTo>
                    <a:pt x="92" y="405"/>
                  </a:lnTo>
                  <a:lnTo>
                    <a:pt x="77" y="399"/>
                  </a:lnTo>
                  <a:lnTo>
                    <a:pt x="65" y="393"/>
                  </a:lnTo>
                  <a:lnTo>
                    <a:pt x="54" y="386"/>
                  </a:lnTo>
                  <a:lnTo>
                    <a:pt x="42" y="380"/>
                  </a:lnTo>
                  <a:lnTo>
                    <a:pt x="33" y="372"/>
                  </a:lnTo>
                  <a:lnTo>
                    <a:pt x="25" y="367"/>
                  </a:lnTo>
                  <a:lnTo>
                    <a:pt x="19" y="359"/>
                  </a:lnTo>
                  <a:lnTo>
                    <a:pt x="12" y="353"/>
                  </a:lnTo>
                  <a:lnTo>
                    <a:pt x="8" y="345"/>
                  </a:lnTo>
                  <a:lnTo>
                    <a:pt x="4" y="338"/>
                  </a:lnTo>
                  <a:lnTo>
                    <a:pt x="2" y="332"/>
                  </a:lnTo>
                  <a:lnTo>
                    <a:pt x="0" y="324"/>
                  </a:lnTo>
                  <a:lnTo>
                    <a:pt x="0" y="319"/>
                  </a:lnTo>
                  <a:lnTo>
                    <a:pt x="0" y="307"/>
                  </a:lnTo>
                  <a:lnTo>
                    <a:pt x="2" y="297"/>
                  </a:lnTo>
                  <a:lnTo>
                    <a:pt x="8" y="288"/>
                  </a:lnTo>
                  <a:lnTo>
                    <a:pt x="14" y="280"/>
                  </a:lnTo>
                  <a:lnTo>
                    <a:pt x="21" y="272"/>
                  </a:lnTo>
                  <a:lnTo>
                    <a:pt x="31" y="265"/>
                  </a:lnTo>
                  <a:lnTo>
                    <a:pt x="42" y="259"/>
                  </a:lnTo>
                  <a:lnTo>
                    <a:pt x="56" y="251"/>
                  </a:lnTo>
                  <a:lnTo>
                    <a:pt x="71" y="248"/>
                  </a:lnTo>
                  <a:lnTo>
                    <a:pt x="88" y="242"/>
                  </a:lnTo>
                  <a:lnTo>
                    <a:pt x="106" y="238"/>
                  </a:lnTo>
                  <a:lnTo>
                    <a:pt x="127" y="234"/>
                  </a:lnTo>
                  <a:lnTo>
                    <a:pt x="148" y="230"/>
                  </a:lnTo>
                  <a:lnTo>
                    <a:pt x="171" y="228"/>
                  </a:lnTo>
                  <a:lnTo>
                    <a:pt x="196" y="226"/>
                  </a:lnTo>
                  <a:lnTo>
                    <a:pt x="223" y="225"/>
                  </a:lnTo>
                  <a:lnTo>
                    <a:pt x="353" y="205"/>
                  </a:lnTo>
                  <a:lnTo>
                    <a:pt x="484" y="184"/>
                  </a:lnTo>
                  <a:lnTo>
                    <a:pt x="612" y="163"/>
                  </a:lnTo>
                  <a:lnTo>
                    <a:pt x="741" y="140"/>
                  </a:lnTo>
                  <a:lnTo>
                    <a:pt x="868" y="115"/>
                  </a:lnTo>
                  <a:lnTo>
                    <a:pt x="993" y="88"/>
                  </a:lnTo>
                  <a:lnTo>
                    <a:pt x="1054" y="75"/>
                  </a:lnTo>
                  <a:lnTo>
                    <a:pt x="1117" y="61"/>
                  </a:lnTo>
                  <a:lnTo>
                    <a:pt x="1179" y="46"/>
                  </a:lnTo>
                  <a:lnTo>
                    <a:pt x="1240" y="31"/>
                  </a:lnTo>
                  <a:lnTo>
                    <a:pt x="1257" y="27"/>
                  </a:lnTo>
                  <a:lnTo>
                    <a:pt x="1273" y="23"/>
                  </a:lnTo>
                  <a:lnTo>
                    <a:pt x="1288" y="21"/>
                  </a:lnTo>
                  <a:lnTo>
                    <a:pt x="1304" y="17"/>
                  </a:lnTo>
                  <a:lnTo>
                    <a:pt x="1317" y="15"/>
                  </a:lnTo>
                  <a:lnTo>
                    <a:pt x="1330" y="11"/>
                  </a:lnTo>
                  <a:lnTo>
                    <a:pt x="1342" y="10"/>
                  </a:lnTo>
                  <a:lnTo>
                    <a:pt x="1353" y="8"/>
                  </a:lnTo>
                  <a:lnTo>
                    <a:pt x="1363" y="6"/>
                  </a:lnTo>
                  <a:lnTo>
                    <a:pt x="1373" y="4"/>
                  </a:lnTo>
                  <a:lnTo>
                    <a:pt x="1380" y="4"/>
                  </a:lnTo>
                  <a:lnTo>
                    <a:pt x="1388" y="2"/>
                  </a:lnTo>
                  <a:lnTo>
                    <a:pt x="1394" y="0"/>
                  </a:lnTo>
                  <a:lnTo>
                    <a:pt x="1398" y="0"/>
                  </a:lnTo>
                  <a:lnTo>
                    <a:pt x="1401" y="0"/>
                  </a:lnTo>
                  <a:lnTo>
                    <a:pt x="140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9"/>
            <p:cNvSpPr>
              <a:spLocks/>
            </p:cNvSpPr>
            <p:nvPr/>
          </p:nvSpPr>
          <p:spPr bwMode="auto">
            <a:xfrm>
              <a:off x="3733800" y="2743200"/>
              <a:ext cx="1500187" cy="336550"/>
            </a:xfrm>
            <a:custGeom>
              <a:avLst/>
              <a:gdLst>
                <a:gd name="T0" fmla="*/ 1149535 w 1891"/>
                <a:gd name="T1" fmla="*/ 0 h 424"/>
                <a:gd name="T2" fmla="*/ 1178888 w 1891"/>
                <a:gd name="T3" fmla="*/ 3969 h 424"/>
                <a:gd name="T4" fmla="*/ 1215382 w 1891"/>
                <a:gd name="T5" fmla="*/ 10319 h 424"/>
                <a:gd name="T6" fmla="*/ 1259808 w 1891"/>
                <a:gd name="T7" fmla="*/ 19844 h 424"/>
                <a:gd name="T8" fmla="*/ 1309788 w 1891"/>
                <a:gd name="T9" fmla="*/ 30163 h 424"/>
                <a:gd name="T10" fmla="*/ 1366114 w 1891"/>
                <a:gd name="T11" fmla="*/ 45244 h 424"/>
                <a:gd name="T12" fmla="*/ 1414507 w 1891"/>
                <a:gd name="T13" fmla="*/ 65088 h 424"/>
                <a:gd name="T14" fmla="*/ 1451794 w 1891"/>
                <a:gd name="T15" fmla="*/ 81756 h 424"/>
                <a:gd name="T16" fmla="*/ 1478767 w 1891"/>
                <a:gd name="T17" fmla="*/ 98425 h 424"/>
                <a:gd name="T18" fmla="*/ 1493840 w 1891"/>
                <a:gd name="T19" fmla="*/ 114300 h 424"/>
                <a:gd name="T20" fmla="*/ 1500187 w 1891"/>
                <a:gd name="T21" fmla="*/ 129381 h 424"/>
                <a:gd name="T22" fmla="*/ 1493840 w 1891"/>
                <a:gd name="T23" fmla="*/ 147638 h 424"/>
                <a:gd name="T24" fmla="*/ 1474007 w 1891"/>
                <a:gd name="T25" fmla="*/ 167481 h 424"/>
                <a:gd name="T26" fmla="*/ 1442274 w 1891"/>
                <a:gd name="T27" fmla="*/ 185738 h 424"/>
                <a:gd name="T28" fmla="*/ 1397847 w 1891"/>
                <a:gd name="T29" fmla="*/ 202406 h 424"/>
                <a:gd name="T30" fmla="*/ 1339934 w 1891"/>
                <a:gd name="T31" fmla="*/ 217488 h 424"/>
                <a:gd name="T32" fmla="*/ 1247115 w 1891"/>
                <a:gd name="T33" fmla="*/ 227013 h 424"/>
                <a:gd name="T34" fmla="*/ 1166988 w 1891"/>
                <a:gd name="T35" fmla="*/ 234156 h 424"/>
                <a:gd name="T36" fmla="*/ 1122562 w 1891"/>
                <a:gd name="T37" fmla="*/ 240506 h 424"/>
                <a:gd name="T38" fmla="*/ 1081309 w 1891"/>
                <a:gd name="T39" fmla="*/ 245269 h 424"/>
                <a:gd name="T40" fmla="*/ 1056716 w 1891"/>
                <a:gd name="T41" fmla="*/ 249238 h 424"/>
                <a:gd name="T42" fmla="*/ 1034502 w 1891"/>
                <a:gd name="T43" fmla="*/ 252413 h 424"/>
                <a:gd name="T44" fmla="*/ 1005149 w 1891"/>
                <a:gd name="T45" fmla="*/ 257175 h 424"/>
                <a:gd name="T46" fmla="*/ 971829 w 1891"/>
                <a:gd name="T47" fmla="*/ 261938 h 424"/>
                <a:gd name="T48" fmla="*/ 933749 w 1891"/>
                <a:gd name="T49" fmla="*/ 266700 h 424"/>
                <a:gd name="T50" fmla="*/ 890910 w 1891"/>
                <a:gd name="T51" fmla="*/ 272256 h 424"/>
                <a:gd name="T52" fmla="*/ 842516 w 1891"/>
                <a:gd name="T53" fmla="*/ 278606 h 424"/>
                <a:gd name="T54" fmla="*/ 788570 w 1891"/>
                <a:gd name="T55" fmla="*/ 285750 h 424"/>
                <a:gd name="T56" fmla="*/ 729864 w 1891"/>
                <a:gd name="T57" fmla="*/ 293688 h 424"/>
                <a:gd name="T58" fmla="*/ 667191 w 1891"/>
                <a:gd name="T59" fmla="*/ 303213 h 424"/>
                <a:gd name="T60" fmla="*/ 598964 w 1891"/>
                <a:gd name="T61" fmla="*/ 311944 h 424"/>
                <a:gd name="T62" fmla="*/ 525184 w 1891"/>
                <a:gd name="T63" fmla="*/ 319881 h 424"/>
                <a:gd name="T64" fmla="*/ 460131 w 1891"/>
                <a:gd name="T65" fmla="*/ 325438 h 424"/>
                <a:gd name="T66" fmla="*/ 403805 w 1891"/>
                <a:gd name="T67" fmla="*/ 331788 h 424"/>
                <a:gd name="T68" fmla="*/ 356205 w 1891"/>
                <a:gd name="T69" fmla="*/ 334963 h 424"/>
                <a:gd name="T70" fmla="*/ 314952 w 1891"/>
                <a:gd name="T71" fmla="*/ 336550 h 424"/>
                <a:gd name="T72" fmla="*/ 248312 w 1891"/>
                <a:gd name="T73" fmla="*/ 334963 h 424"/>
                <a:gd name="T74" fmla="*/ 173739 w 1891"/>
                <a:gd name="T75" fmla="*/ 330200 h 424"/>
                <a:gd name="T76" fmla="*/ 111066 w 1891"/>
                <a:gd name="T77" fmla="*/ 316706 h 424"/>
                <a:gd name="T78" fmla="*/ 72986 w 1891"/>
                <a:gd name="T79" fmla="*/ 301625 h 424"/>
                <a:gd name="T80" fmla="*/ 42840 w 1891"/>
                <a:gd name="T81" fmla="*/ 285750 h 424"/>
                <a:gd name="T82" fmla="*/ 19833 w 1891"/>
                <a:gd name="T83" fmla="*/ 270669 h 424"/>
                <a:gd name="T84" fmla="*/ 6347 w 1891"/>
                <a:gd name="T85" fmla="*/ 254000 h 424"/>
                <a:gd name="T86" fmla="*/ 0 w 1891"/>
                <a:gd name="T87" fmla="*/ 237331 h 424"/>
                <a:gd name="T88" fmla="*/ 1587 w 1891"/>
                <a:gd name="T89" fmla="*/ 215900 h 424"/>
                <a:gd name="T90" fmla="*/ 16660 w 1891"/>
                <a:gd name="T91" fmla="*/ 196056 h 424"/>
                <a:gd name="T92" fmla="*/ 44426 w 1891"/>
                <a:gd name="T93" fmla="*/ 180975 h 424"/>
                <a:gd name="T94" fmla="*/ 84093 w 1891"/>
                <a:gd name="T95" fmla="*/ 169069 h 424"/>
                <a:gd name="T96" fmla="*/ 135659 w 1891"/>
                <a:gd name="T97" fmla="*/ 161131 h 424"/>
                <a:gd name="T98" fmla="*/ 283219 w 1891"/>
                <a:gd name="T99" fmla="*/ 144463 h 424"/>
                <a:gd name="T100" fmla="*/ 595791 w 1891"/>
                <a:gd name="T101" fmla="*/ 98425 h 424"/>
                <a:gd name="T102" fmla="*/ 902016 w 1891"/>
                <a:gd name="T103" fmla="*/ 45244 h 424"/>
                <a:gd name="T104" fmla="*/ 1031329 w 1891"/>
                <a:gd name="T105" fmla="*/ 19844 h 424"/>
                <a:gd name="T106" fmla="*/ 1066235 w 1891"/>
                <a:gd name="T107" fmla="*/ 11906 h 424"/>
                <a:gd name="T108" fmla="*/ 1093209 w 1891"/>
                <a:gd name="T109" fmla="*/ 5556 h 424"/>
                <a:gd name="T110" fmla="*/ 1114629 w 1891"/>
                <a:gd name="T111" fmla="*/ 2381 h 424"/>
                <a:gd name="T112" fmla="*/ 1129702 w 1891"/>
                <a:gd name="T113" fmla="*/ 0 h 424"/>
                <a:gd name="T114" fmla="*/ 1134462 w 1891"/>
                <a:gd name="T115" fmla="*/ 0 h 4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891" h="424">
                  <a:moveTo>
                    <a:pt x="1430" y="0"/>
                  </a:moveTo>
                  <a:lnTo>
                    <a:pt x="1440" y="0"/>
                  </a:lnTo>
                  <a:lnTo>
                    <a:pt x="1449" y="0"/>
                  </a:lnTo>
                  <a:lnTo>
                    <a:pt x="1461" y="1"/>
                  </a:lnTo>
                  <a:lnTo>
                    <a:pt x="1472" y="3"/>
                  </a:lnTo>
                  <a:lnTo>
                    <a:pt x="1486" y="5"/>
                  </a:lnTo>
                  <a:lnTo>
                    <a:pt x="1499" y="7"/>
                  </a:lnTo>
                  <a:lnTo>
                    <a:pt x="1515" y="9"/>
                  </a:lnTo>
                  <a:lnTo>
                    <a:pt x="1532" y="13"/>
                  </a:lnTo>
                  <a:lnTo>
                    <a:pt x="1549" y="15"/>
                  </a:lnTo>
                  <a:lnTo>
                    <a:pt x="1567" y="19"/>
                  </a:lnTo>
                  <a:lnTo>
                    <a:pt x="1588" y="25"/>
                  </a:lnTo>
                  <a:lnTo>
                    <a:pt x="1607" y="28"/>
                  </a:lnTo>
                  <a:lnTo>
                    <a:pt x="1628" y="32"/>
                  </a:lnTo>
                  <a:lnTo>
                    <a:pt x="1651" y="38"/>
                  </a:lnTo>
                  <a:lnTo>
                    <a:pt x="1674" y="44"/>
                  </a:lnTo>
                  <a:lnTo>
                    <a:pt x="1699" y="49"/>
                  </a:lnTo>
                  <a:lnTo>
                    <a:pt x="1722" y="57"/>
                  </a:lnTo>
                  <a:lnTo>
                    <a:pt x="1745" y="65"/>
                  </a:lnTo>
                  <a:lnTo>
                    <a:pt x="1764" y="74"/>
                  </a:lnTo>
                  <a:lnTo>
                    <a:pt x="1783" y="82"/>
                  </a:lnTo>
                  <a:lnTo>
                    <a:pt x="1801" y="90"/>
                  </a:lnTo>
                  <a:lnTo>
                    <a:pt x="1816" y="96"/>
                  </a:lnTo>
                  <a:lnTo>
                    <a:pt x="1830" y="103"/>
                  </a:lnTo>
                  <a:lnTo>
                    <a:pt x="1843" y="111"/>
                  </a:lnTo>
                  <a:lnTo>
                    <a:pt x="1854" y="117"/>
                  </a:lnTo>
                  <a:lnTo>
                    <a:pt x="1864" y="124"/>
                  </a:lnTo>
                  <a:lnTo>
                    <a:pt x="1872" y="130"/>
                  </a:lnTo>
                  <a:lnTo>
                    <a:pt x="1879" y="138"/>
                  </a:lnTo>
                  <a:lnTo>
                    <a:pt x="1883" y="144"/>
                  </a:lnTo>
                  <a:lnTo>
                    <a:pt x="1887" y="149"/>
                  </a:lnTo>
                  <a:lnTo>
                    <a:pt x="1891" y="155"/>
                  </a:lnTo>
                  <a:lnTo>
                    <a:pt x="1891" y="163"/>
                  </a:lnTo>
                  <a:lnTo>
                    <a:pt x="1891" y="170"/>
                  </a:lnTo>
                  <a:lnTo>
                    <a:pt x="1887" y="178"/>
                  </a:lnTo>
                  <a:lnTo>
                    <a:pt x="1883" y="186"/>
                  </a:lnTo>
                  <a:lnTo>
                    <a:pt x="1878" y="193"/>
                  </a:lnTo>
                  <a:lnTo>
                    <a:pt x="1868" y="203"/>
                  </a:lnTo>
                  <a:lnTo>
                    <a:pt x="1858" y="211"/>
                  </a:lnTo>
                  <a:lnTo>
                    <a:pt x="1847" y="218"/>
                  </a:lnTo>
                  <a:lnTo>
                    <a:pt x="1833" y="226"/>
                  </a:lnTo>
                  <a:lnTo>
                    <a:pt x="1818" y="234"/>
                  </a:lnTo>
                  <a:lnTo>
                    <a:pt x="1801" y="240"/>
                  </a:lnTo>
                  <a:lnTo>
                    <a:pt x="1782" y="247"/>
                  </a:lnTo>
                  <a:lnTo>
                    <a:pt x="1762" y="255"/>
                  </a:lnTo>
                  <a:lnTo>
                    <a:pt x="1739" y="261"/>
                  </a:lnTo>
                  <a:lnTo>
                    <a:pt x="1714" y="268"/>
                  </a:lnTo>
                  <a:lnTo>
                    <a:pt x="1689" y="274"/>
                  </a:lnTo>
                  <a:lnTo>
                    <a:pt x="1661" y="280"/>
                  </a:lnTo>
                  <a:lnTo>
                    <a:pt x="1616" y="284"/>
                  </a:lnTo>
                  <a:lnTo>
                    <a:pt x="1572" y="286"/>
                  </a:lnTo>
                  <a:lnTo>
                    <a:pt x="1530" y="289"/>
                  </a:lnTo>
                  <a:lnTo>
                    <a:pt x="1490" y="293"/>
                  </a:lnTo>
                  <a:lnTo>
                    <a:pt x="1471" y="295"/>
                  </a:lnTo>
                  <a:lnTo>
                    <a:pt x="1451" y="297"/>
                  </a:lnTo>
                  <a:lnTo>
                    <a:pt x="1432" y="301"/>
                  </a:lnTo>
                  <a:lnTo>
                    <a:pt x="1415" y="303"/>
                  </a:lnTo>
                  <a:lnTo>
                    <a:pt x="1398" y="305"/>
                  </a:lnTo>
                  <a:lnTo>
                    <a:pt x="1380" y="307"/>
                  </a:lnTo>
                  <a:lnTo>
                    <a:pt x="1363" y="309"/>
                  </a:lnTo>
                  <a:lnTo>
                    <a:pt x="1348" y="312"/>
                  </a:lnTo>
                  <a:lnTo>
                    <a:pt x="1340" y="312"/>
                  </a:lnTo>
                  <a:lnTo>
                    <a:pt x="1332" y="314"/>
                  </a:lnTo>
                  <a:lnTo>
                    <a:pt x="1323" y="316"/>
                  </a:lnTo>
                  <a:lnTo>
                    <a:pt x="1313" y="316"/>
                  </a:lnTo>
                  <a:lnTo>
                    <a:pt x="1304" y="318"/>
                  </a:lnTo>
                  <a:lnTo>
                    <a:pt x="1292" y="320"/>
                  </a:lnTo>
                  <a:lnTo>
                    <a:pt x="1281" y="322"/>
                  </a:lnTo>
                  <a:lnTo>
                    <a:pt x="1267" y="324"/>
                  </a:lnTo>
                  <a:lnTo>
                    <a:pt x="1254" y="326"/>
                  </a:lnTo>
                  <a:lnTo>
                    <a:pt x="1240" y="328"/>
                  </a:lnTo>
                  <a:lnTo>
                    <a:pt x="1225" y="330"/>
                  </a:lnTo>
                  <a:lnTo>
                    <a:pt x="1209" y="332"/>
                  </a:lnTo>
                  <a:lnTo>
                    <a:pt x="1194" y="334"/>
                  </a:lnTo>
                  <a:lnTo>
                    <a:pt x="1177" y="336"/>
                  </a:lnTo>
                  <a:lnTo>
                    <a:pt x="1160" y="337"/>
                  </a:lnTo>
                  <a:lnTo>
                    <a:pt x="1142" y="339"/>
                  </a:lnTo>
                  <a:lnTo>
                    <a:pt x="1123" y="343"/>
                  </a:lnTo>
                  <a:lnTo>
                    <a:pt x="1104" y="345"/>
                  </a:lnTo>
                  <a:lnTo>
                    <a:pt x="1083" y="349"/>
                  </a:lnTo>
                  <a:lnTo>
                    <a:pt x="1062" y="351"/>
                  </a:lnTo>
                  <a:lnTo>
                    <a:pt x="1041" y="353"/>
                  </a:lnTo>
                  <a:lnTo>
                    <a:pt x="1018" y="357"/>
                  </a:lnTo>
                  <a:lnTo>
                    <a:pt x="994" y="360"/>
                  </a:lnTo>
                  <a:lnTo>
                    <a:pt x="970" y="362"/>
                  </a:lnTo>
                  <a:lnTo>
                    <a:pt x="946" y="366"/>
                  </a:lnTo>
                  <a:lnTo>
                    <a:pt x="920" y="370"/>
                  </a:lnTo>
                  <a:lnTo>
                    <a:pt x="895" y="374"/>
                  </a:lnTo>
                  <a:lnTo>
                    <a:pt x="868" y="378"/>
                  </a:lnTo>
                  <a:lnTo>
                    <a:pt x="841" y="382"/>
                  </a:lnTo>
                  <a:lnTo>
                    <a:pt x="812" y="385"/>
                  </a:lnTo>
                  <a:lnTo>
                    <a:pt x="783" y="389"/>
                  </a:lnTo>
                  <a:lnTo>
                    <a:pt x="755" y="393"/>
                  </a:lnTo>
                  <a:lnTo>
                    <a:pt x="722" y="397"/>
                  </a:lnTo>
                  <a:lnTo>
                    <a:pt x="691" y="399"/>
                  </a:lnTo>
                  <a:lnTo>
                    <a:pt x="662" y="403"/>
                  </a:lnTo>
                  <a:lnTo>
                    <a:pt x="634" y="407"/>
                  </a:lnTo>
                  <a:lnTo>
                    <a:pt x="607" y="408"/>
                  </a:lnTo>
                  <a:lnTo>
                    <a:pt x="580" y="410"/>
                  </a:lnTo>
                  <a:lnTo>
                    <a:pt x="555" y="414"/>
                  </a:lnTo>
                  <a:lnTo>
                    <a:pt x="532" y="416"/>
                  </a:lnTo>
                  <a:lnTo>
                    <a:pt x="509" y="418"/>
                  </a:lnTo>
                  <a:lnTo>
                    <a:pt x="488" y="420"/>
                  </a:lnTo>
                  <a:lnTo>
                    <a:pt x="469" y="420"/>
                  </a:lnTo>
                  <a:lnTo>
                    <a:pt x="449" y="422"/>
                  </a:lnTo>
                  <a:lnTo>
                    <a:pt x="430" y="422"/>
                  </a:lnTo>
                  <a:lnTo>
                    <a:pt x="413" y="424"/>
                  </a:lnTo>
                  <a:lnTo>
                    <a:pt x="397" y="424"/>
                  </a:lnTo>
                  <a:lnTo>
                    <a:pt x="382" y="424"/>
                  </a:lnTo>
                  <a:lnTo>
                    <a:pt x="348" y="424"/>
                  </a:lnTo>
                  <a:lnTo>
                    <a:pt x="313" y="422"/>
                  </a:lnTo>
                  <a:lnTo>
                    <a:pt x="280" y="422"/>
                  </a:lnTo>
                  <a:lnTo>
                    <a:pt x="250" y="418"/>
                  </a:lnTo>
                  <a:lnTo>
                    <a:pt x="219" y="416"/>
                  </a:lnTo>
                  <a:lnTo>
                    <a:pt x="192" y="410"/>
                  </a:lnTo>
                  <a:lnTo>
                    <a:pt x="165" y="405"/>
                  </a:lnTo>
                  <a:lnTo>
                    <a:pt x="140" y="399"/>
                  </a:lnTo>
                  <a:lnTo>
                    <a:pt x="123" y="393"/>
                  </a:lnTo>
                  <a:lnTo>
                    <a:pt x="106" y="387"/>
                  </a:lnTo>
                  <a:lnTo>
                    <a:pt x="92" y="380"/>
                  </a:lnTo>
                  <a:lnTo>
                    <a:pt x="77" y="374"/>
                  </a:lnTo>
                  <a:lnTo>
                    <a:pt x="65" y="368"/>
                  </a:lnTo>
                  <a:lnTo>
                    <a:pt x="54" y="360"/>
                  </a:lnTo>
                  <a:lnTo>
                    <a:pt x="42" y="355"/>
                  </a:lnTo>
                  <a:lnTo>
                    <a:pt x="33" y="349"/>
                  </a:lnTo>
                  <a:lnTo>
                    <a:pt x="25" y="341"/>
                  </a:lnTo>
                  <a:lnTo>
                    <a:pt x="19" y="334"/>
                  </a:lnTo>
                  <a:lnTo>
                    <a:pt x="12" y="328"/>
                  </a:lnTo>
                  <a:lnTo>
                    <a:pt x="8" y="320"/>
                  </a:lnTo>
                  <a:lnTo>
                    <a:pt x="4" y="314"/>
                  </a:lnTo>
                  <a:lnTo>
                    <a:pt x="2" y="307"/>
                  </a:lnTo>
                  <a:lnTo>
                    <a:pt x="0" y="299"/>
                  </a:lnTo>
                  <a:lnTo>
                    <a:pt x="0" y="293"/>
                  </a:lnTo>
                  <a:lnTo>
                    <a:pt x="0" y="282"/>
                  </a:lnTo>
                  <a:lnTo>
                    <a:pt x="2" y="272"/>
                  </a:lnTo>
                  <a:lnTo>
                    <a:pt x="8" y="264"/>
                  </a:lnTo>
                  <a:lnTo>
                    <a:pt x="14" y="255"/>
                  </a:lnTo>
                  <a:lnTo>
                    <a:pt x="21" y="247"/>
                  </a:lnTo>
                  <a:lnTo>
                    <a:pt x="31" y="240"/>
                  </a:lnTo>
                  <a:lnTo>
                    <a:pt x="42" y="234"/>
                  </a:lnTo>
                  <a:lnTo>
                    <a:pt x="56" y="228"/>
                  </a:lnTo>
                  <a:lnTo>
                    <a:pt x="71" y="222"/>
                  </a:lnTo>
                  <a:lnTo>
                    <a:pt x="88" y="216"/>
                  </a:lnTo>
                  <a:lnTo>
                    <a:pt x="106" y="213"/>
                  </a:lnTo>
                  <a:lnTo>
                    <a:pt x="127" y="209"/>
                  </a:lnTo>
                  <a:lnTo>
                    <a:pt x="148" y="205"/>
                  </a:lnTo>
                  <a:lnTo>
                    <a:pt x="171" y="203"/>
                  </a:lnTo>
                  <a:lnTo>
                    <a:pt x="196" y="201"/>
                  </a:lnTo>
                  <a:lnTo>
                    <a:pt x="223" y="199"/>
                  </a:lnTo>
                  <a:lnTo>
                    <a:pt x="357" y="182"/>
                  </a:lnTo>
                  <a:lnTo>
                    <a:pt x="490" y="165"/>
                  </a:lnTo>
                  <a:lnTo>
                    <a:pt x="620" y="145"/>
                  </a:lnTo>
                  <a:lnTo>
                    <a:pt x="751" y="124"/>
                  </a:lnTo>
                  <a:lnTo>
                    <a:pt x="881" y="103"/>
                  </a:lnTo>
                  <a:lnTo>
                    <a:pt x="1010" y="80"/>
                  </a:lnTo>
                  <a:lnTo>
                    <a:pt x="1137" y="57"/>
                  </a:lnTo>
                  <a:lnTo>
                    <a:pt x="1265" y="30"/>
                  </a:lnTo>
                  <a:lnTo>
                    <a:pt x="1282" y="26"/>
                  </a:lnTo>
                  <a:lnTo>
                    <a:pt x="1300" y="25"/>
                  </a:lnTo>
                  <a:lnTo>
                    <a:pt x="1315" y="21"/>
                  </a:lnTo>
                  <a:lnTo>
                    <a:pt x="1328" y="19"/>
                  </a:lnTo>
                  <a:lnTo>
                    <a:pt x="1344" y="15"/>
                  </a:lnTo>
                  <a:lnTo>
                    <a:pt x="1355" y="13"/>
                  </a:lnTo>
                  <a:lnTo>
                    <a:pt x="1369" y="11"/>
                  </a:lnTo>
                  <a:lnTo>
                    <a:pt x="1378" y="7"/>
                  </a:lnTo>
                  <a:lnTo>
                    <a:pt x="1390" y="5"/>
                  </a:lnTo>
                  <a:lnTo>
                    <a:pt x="1398" y="5"/>
                  </a:lnTo>
                  <a:lnTo>
                    <a:pt x="1405" y="3"/>
                  </a:lnTo>
                  <a:lnTo>
                    <a:pt x="1413" y="1"/>
                  </a:lnTo>
                  <a:lnTo>
                    <a:pt x="1419" y="1"/>
                  </a:lnTo>
                  <a:lnTo>
                    <a:pt x="1424" y="0"/>
                  </a:lnTo>
                  <a:lnTo>
                    <a:pt x="1428" y="0"/>
                  </a:lnTo>
                  <a:lnTo>
                    <a:pt x="143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3733800" y="3278187"/>
              <a:ext cx="1500187" cy="317500"/>
            </a:xfrm>
            <a:custGeom>
              <a:avLst/>
              <a:gdLst>
                <a:gd name="T0" fmla="*/ 1149535 w 1891"/>
                <a:gd name="T1" fmla="*/ 1588 h 400"/>
                <a:gd name="T2" fmla="*/ 1178888 w 1891"/>
                <a:gd name="T3" fmla="*/ 4763 h 400"/>
                <a:gd name="T4" fmla="*/ 1215382 w 1891"/>
                <a:gd name="T5" fmla="*/ 11113 h 400"/>
                <a:gd name="T6" fmla="*/ 1259808 w 1891"/>
                <a:gd name="T7" fmla="*/ 19844 h 400"/>
                <a:gd name="T8" fmla="*/ 1309788 w 1891"/>
                <a:gd name="T9" fmla="*/ 30956 h 400"/>
                <a:gd name="T10" fmla="*/ 1366114 w 1891"/>
                <a:gd name="T11" fmla="*/ 47625 h 400"/>
                <a:gd name="T12" fmla="*/ 1414507 w 1891"/>
                <a:gd name="T13" fmla="*/ 65881 h 400"/>
                <a:gd name="T14" fmla="*/ 1451794 w 1891"/>
                <a:gd name="T15" fmla="*/ 82550 h 400"/>
                <a:gd name="T16" fmla="*/ 1478767 w 1891"/>
                <a:gd name="T17" fmla="*/ 99219 h 400"/>
                <a:gd name="T18" fmla="*/ 1493840 w 1891"/>
                <a:gd name="T19" fmla="*/ 114300 h 400"/>
                <a:gd name="T20" fmla="*/ 1500187 w 1891"/>
                <a:gd name="T21" fmla="*/ 130175 h 400"/>
                <a:gd name="T22" fmla="*/ 1493840 w 1891"/>
                <a:gd name="T23" fmla="*/ 149225 h 400"/>
                <a:gd name="T24" fmla="*/ 1474007 w 1891"/>
                <a:gd name="T25" fmla="*/ 168275 h 400"/>
                <a:gd name="T26" fmla="*/ 1442274 w 1891"/>
                <a:gd name="T27" fmla="*/ 186531 h 400"/>
                <a:gd name="T28" fmla="*/ 1397847 w 1891"/>
                <a:gd name="T29" fmla="*/ 203200 h 400"/>
                <a:gd name="T30" fmla="*/ 1339934 w 1891"/>
                <a:gd name="T31" fmla="*/ 218281 h 400"/>
                <a:gd name="T32" fmla="*/ 1247115 w 1891"/>
                <a:gd name="T33" fmla="*/ 227013 h 400"/>
                <a:gd name="T34" fmla="*/ 1166988 w 1891"/>
                <a:gd name="T35" fmla="*/ 234950 h 400"/>
                <a:gd name="T36" fmla="*/ 1122562 w 1891"/>
                <a:gd name="T37" fmla="*/ 239713 h 400"/>
                <a:gd name="T38" fmla="*/ 1081309 w 1891"/>
                <a:gd name="T39" fmla="*/ 242888 h 400"/>
                <a:gd name="T40" fmla="*/ 1056716 w 1891"/>
                <a:gd name="T41" fmla="*/ 243681 h 400"/>
                <a:gd name="T42" fmla="*/ 1034502 w 1891"/>
                <a:gd name="T43" fmla="*/ 246856 h 400"/>
                <a:gd name="T44" fmla="*/ 1005149 w 1891"/>
                <a:gd name="T45" fmla="*/ 250031 h 400"/>
                <a:gd name="T46" fmla="*/ 971829 w 1891"/>
                <a:gd name="T47" fmla="*/ 253206 h 400"/>
                <a:gd name="T48" fmla="*/ 933749 w 1891"/>
                <a:gd name="T49" fmla="*/ 257969 h 400"/>
                <a:gd name="T50" fmla="*/ 890910 w 1891"/>
                <a:gd name="T51" fmla="*/ 262731 h 400"/>
                <a:gd name="T52" fmla="*/ 842516 w 1891"/>
                <a:gd name="T53" fmla="*/ 268288 h 400"/>
                <a:gd name="T54" fmla="*/ 788570 w 1891"/>
                <a:gd name="T55" fmla="*/ 274638 h 400"/>
                <a:gd name="T56" fmla="*/ 729864 w 1891"/>
                <a:gd name="T57" fmla="*/ 281781 h 400"/>
                <a:gd name="T58" fmla="*/ 667191 w 1891"/>
                <a:gd name="T59" fmla="*/ 289719 h 400"/>
                <a:gd name="T60" fmla="*/ 598964 w 1891"/>
                <a:gd name="T61" fmla="*/ 297656 h 400"/>
                <a:gd name="T62" fmla="*/ 525184 w 1891"/>
                <a:gd name="T63" fmla="*/ 304800 h 400"/>
                <a:gd name="T64" fmla="*/ 460131 w 1891"/>
                <a:gd name="T65" fmla="*/ 311150 h 400"/>
                <a:gd name="T66" fmla="*/ 403805 w 1891"/>
                <a:gd name="T67" fmla="*/ 314325 h 400"/>
                <a:gd name="T68" fmla="*/ 356205 w 1891"/>
                <a:gd name="T69" fmla="*/ 317500 h 400"/>
                <a:gd name="T70" fmla="*/ 314952 w 1891"/>
                <a:gd name="T71" fmla="*/ 317500 h 400"/>
                <a:gd name="T72" fmla="*/ 248312 w 1891"/>
                <a:gd name="T73" fmla="*/ 317500 h 400"/>
                <a:gd name="T74" fmla="*/ 173739 w 1891"/>
                <a:gd name="T75" fmla="*/ 311150 h 400"/>
                <a:gd name="T76" fmla="*/ 111066 w 1891"/>
                <a:gd name="T77" fmla="*/ 297656 h 400"/>
                <a:gd name="T78" fmla="*/ 72986 w 1891"/>
                <a:gd name="T79" fmla="*/ 283369 h 400"/>
                <a:gd name="T80" fmla="*/ 42840 w 1891"/>
                <a:gd name="T81" fmla="*/ 268288 h 400"/>
                <a:gd name="T82" fmla="*/ 19833 w 1891"/>
                <a:gd name="T83" fmla="*/ 251619 h 400"/>
                <a:gd name="T84" fmla="*/ 6347 w 1891"/>
                <a:gd name="T85" fmla="*/ 236538 h 400"/>
                <a:gd name="T86" fmla="*/ 0 w 1891"/>
                <a:gd name="T87" fmla="*/ 219869 h 400"/>
                <a:gd name="T88" fmla="*/ 1587 w 1891"/>
                <a:gd name="T89" fmla="*/ 198438 h 400"/>
                <a:gd name="T90" fmla="*/ 16660 w 1891"/>
                <a:gd name="T91" fmla="*/ 177006 h 400"/>
                <a:gd name="T92" fmla="*/ 44426 w 1891"/>
                <a:gd name="T93" fmla="*/ 161925 h 400"/>
                <a:gd name="T94" fmla="*/ 84093 w 1891"/>
                <a:gd name="T95" fmla="*/ 149225 h 400"/>
                <a:gd name="T96" fmla="*/ 135659 w 1891"/>
                <a:gd name="T97" fmla="*/ 142081 h 400"/>
                <a:gd name="T98" fmla="*/ 283219 w 1891"/>
                <a:gd name="T99" fmla="*/ 128588 h 400"/>
                <a:gd name="T100" fmla="*/ 595791 w 1891"/>
                <a:gd name="T101" fmla="*/ 87313 h 400"/>
                <a:gd name="T102" fmla="*/ 902016 w 1891"/>
                <a:gd name="T103" fmla="*/ 38100 h 400"/>
                <a:gd name="T104" fmla="*/ 1031329 w 1891"/>
                <a:gd name="T105" fmla="*/ 15875 h 400"/>
                <a:gd name="T106" fmla="*/ 1066235 w 1891"/>
                <a:gd name="T107" fmla="*/ 9525 h 400"/>
                <a:gd name="T108" fmla="*/ 1093209 w 1891"/>
                <a:gd name="T109" fmla="*/ 4763 h 400"/>
                <a:gd name="T110" fmla="*/ 1114629 w 1891"/>
                <a:gd name="T111" fmla="*/ 1588 h 400"/>
                <a:gd name="T112" fmla="*/ 1129702 w 1891"/>
                <a:gd name="T113" fmla="*/ 0 h 400"/>
                <a:gd name="T114" fmla="*/ 1134462 w 1891"/>
                <a:gd name="T115" fmla="*/ 0 h 4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891" h="400">
                  <a:moveTo>
                    <a:pt x="1430" y="0"/>
                  </a:moveTo>
                  <a:lnTo>
                    <a:pt x="1440" y="0"/>
                  </a:lnTo>
                  <a:lnTo>
                    <a:pt x="1449" y="2"/>
                  </a:lnTo>
                  <a:lnTo>
                    <a:pt x="1461" y="2"/>
                  </a:lnTo>
                  <a:lnTo>
                    <a:pt x="1472" y="4"/>
                  </a:lnTo>
                  <a:lnTo>
                    <a:pt x="1486" y="6"/>
                  </a:lnTo>
                  <a:lnTo>
                    <a:pt x="1499" y="8"/>
                  </a:lnTo>
                  <a:lnTo>
                    <a:pt x="1515" y="10"/>
                  </a:lnTo>
                  <a:lnTo>
                    <a:pt x="1532" y="14"/>
                  </a:lnTo>
                  <a:lnTo>
                    <a:pt x="1549" y="18"/>
                  </a:lnTo>
                  <a:lnTo>
                    <a:pt x="1567" y="21"/>
                  </a:lnTo>
                  <a:lnTo>
                    <a:pt x="1588" y="25"/>
                  </a:lnTo>
                  <a:lnTo>
                    <a:pt x="1607" y="29"/>
                  </a:lnTo>
                  <a:lnTo>
                    <a:pt x="1628" y="35"/>
                  </a:lnTo>
                  <a:lnTo>
                    <a:pt x="1651" y="39"/>
                  </a:lnTo>
                  <a:lnTo>
                    <a:pt x="1674" y="45"/>
                  </a:lnTo>
                  <a:lnTo>
                    <a:pt x="1699" y="50"/>
                  </a:lnTo>
                  <a:lnTo>
                    <a:pt x="1722" y="60"/>
                  </a:lnTo>
                  <a:lnTo>
                    <a:pt x="1745" y="68"/>
                  </a:lnTo>
                  <a:lnTo>
                    <a:pt x="1764" y="75"/>
                  </a:lnTo>
                  <a:lnTo>
                    <a:pt x="1783" y="83"/>
                  </a:lnTo>
                  <a:lnTo>
                    <a:pt x="1801" y="91"/>
                  </a:lnTo>
                  <a:lnTo>
                    <a:pt x="1816" y="98"/>
                  </a:lnTo>
                  <a:lnTo>
                    <a:pt x="1830" y="104"/>
                  </a:lnTo>
                  <a:lnTo>
                    <a:pt x="1843" y="112"/>
                  </a:lnTo>
                  <a:lnTo>
                    <a:pt x="1854" y="119"/>
                  </a:lnTo>
                  <a:lnTo>
                    <a:pt x="1864" y="125"/>
                  </a:lnTo>
                  <a:lnTo>
                    <a:pt x="1872" y="133"/>
                  </a:lnTo>
                  <a:lnTo>
                    <a:pt x="1879" y="139"/>
                  </a:lnTo>
                  <a:lnTo>
                    <a:pt x="1883" y="144"/>
                  </a:lnTo>
                  <a:lnTo>
                    <a:pt x="1887" y="152"/>
                  </a:lnTo>
                  <a:lnTo>
                    <a:pt x="1891" y="158"/>
                  </a:lnTo>
                  <a:lnTo>
                    <a:pt x="1891" y="164"/>
                  </a:lnTo>
                  <a:lnTo>
                    <a:pt x="1891" y="171"/>
                  </a:lnTo>
                  <a:lnTo>
                    <a:pt x="1887" y="179"/>
                  </a:lnTo>
                  <a:lnTo>
                    <a:pt x="1883" y="188"/>
                  </a:lnTo>
                  <a:lnTo>
                    <a:pt x="1878" y="196"/>
                  </a:lnTo>
                  <a:lnTo>
                    <a:pt x="1868" y="204"/>
                  </a:lnTo>
                  <a:lnTo>
                    <a:pt x="1858" y="212"/>
                  </a:lnTo>
                  <a:lnTo>
                    <a:pt x="1847" y="219"/>
                  </a:lnTo>
                  <a:lnTo>
                    <a:pt x="1833" y="227"/>
                  </a:lnTo>
                  <a:lnTo>
                    <a:pt x="1818" y="235"/>
                  </a:lnTo>
                  <a:lnTo>
                    <a:pt x="1801" y="242"/>
                  </a:lnTo>
                  <a:lnTo>
                    <a:pt x="1782" y="248"/>
                  </a:lnTo>
                  <a:lnTo>
                    <a:pt x="1762" y="256"/>
                  </a:lnTo>
                  <a:lnTo>
                    <a:pt x="1739" y="263"/>
                  </a:lnTo>
                  <a:lnTo>
                    <a:pt x="1714" y="269"/>
                  </a:lnTo>
                  <a:lnTo>
                    <a:pt x="1689" y="275"/>
                  </a:lnTo>
                  <a:lnTo>
                    <a:pt x="1661" y="283"/>
                  </a:lnTo>
                  <a:lnTo>
                    <a:pt x="1616" y="284"/>
                  </a:lnTo>
                  <a:lnTo>
                    <a:pt x="1572" y="286"/>
                  </a:lnTo>
                  <a:lnTo>
                    <a:pt x="1530" y="290"/>
                  </a:lnTo>
                  <a:lnTo>
                    <a:pt x="1490" y="294"/>
                  </a:lnTo>
                  <a:lnTo>
                    <a:pt x="1471" y="296"/>
                  </a:lnTo>
                  <a:lnTo>
                    <a:pt x="1451" y="298"/>
                  </a:lnTo>
                  <a:lnTo>
                    <a:pt x="1432" y="300"/>
                  </a:lnTo>
                  <a:lnTo>
                    <a:pt x="1415" y="302"/>
                  </a:lnTo>
                  <a:lnTo>
                    <a:pt x="1398" y="302"/>
                  </a:lnTo>
                  <a:lnTo>
                    <a:pt x="1380" y="304"/>
                  </a:lnTo>
                  <a:lnTo>
                    <a:pt x="1363" y="306"/>
                  </a:lnTo>
                  <a:lnTo>
                    <a:pt x="1348" y="307"/>
                  </a:lnTo>
                  <a:lnTo>
                    <a:pt x="1340" y="307"/>
                  </a:lnTo>
                  <a:lnTo>
                    <a:pt x="1332" y="307"/>
                  </a:lnTo>
                  <a:lnTo>
                    <a:pt x="1323" y="309"/>
                  </a:lnTo>
                  <a:lnTo>
                    <a:pt x="1313" y="309"/>
                  </a:lnTo>
                  <a:lnTo>
                    <a:pt x="1304" y="311"/>
                  </a:lnTo>
                  <a:lnTo>
                    <a:pt x="1292" y="311"/>
                  </a:lnTo>
                  <a:lnTo>
                    <a:pt x="1281" y="313"/>
                  </a:lnTo>
                  <a:lnTo>
                    <a:pt x="1267" y="315"/>
                  </a:lnTo>
                  <a:lnTo>
                    <a:pt x="1254" y="315"/>
                  </a:lnTo>
                  <a:lnTo>
                    <a:pt x="1240" y="317"/>
                  </a:lnTo>
                  <a:lnTo>
                    <a:pt x="1225" y="319"/>
                  </a:lnTo>
                  <a:lnTo>
                    <a:pt x="1209" y="321"/>
                  </a:lnTo>
                  <a:lnTo>
                    <a:pt x="1194" y="323"/>
                  </a:lnTo>
                  <a:lnTo>
                    <a:pt x="1177" y="325"/>
                  </a:lnTo>
                  <a:lnTo>
                    <a:pt x="1160" y="327"/>
                  </a:lnTo>
                  <a:lnTo>
                    <a:pt x="1142" y="329"/>
                  </a:lnTo>
                  <a:lnTo>
                    <a:pt x="1123" y="331"/>
                  </a:lnTo>
                  <a:lnTo>
                    <a:pt x="1104" y="332"/>
                  </a:lnTo>
                  <a:lnTo>
                    <a:pt x="1083" y="336"/>
                  </a:lnTo>
                  <a:lnTo>
                    <a:pt x="1062" y="338"/>
                  </a:lnTo>
                  <a:lnTo>
                    <a:pt x="1041" y="340"/>
                  </a:lnTo>
                  <a:lnTo>
                    <a:pt x="1018" y="344"/>
                  </a:lnTo>
                  <a:lnTo>
                    <a:pt x="994" y="346"/>
                  </a:lnTo>
                  <a:lnTo>
                    <a:pt x="970" y="350"/>
                  </a:lnTo>
                  <a:lnTo>
                    <a:pt x="946" y="352"/>
                  </a:lnTo>
                  <a:lnTo>
                    <a:pt x="920" y="355"/>
                  </a:lnTo>
                  <a:lnTo>
                    <a:pt x="895" y="357"/>
                  </a:lnTo>
                  <a:lnTo>
                    <a:pt x="868" y="361"/>
                  </a:lnTo>
                  <a:lnTo>
                    <a:pt x="841" y="365"/>
                  </a:lnTo>
                  <a:lnTo>
                    <a:pt x="812" y="369"/>
                  </a:lnTo>
                  <a:lnTo>
                    <a:pt x="783" y="371"/>
                  </a:lnTo>
                  <a:lnTo>
                    <a:pt x="755" y="375"/>
                  </a:lnTo>
                  <a:lnTo>
                    <a:pt x="722" y="379"/>
                  </a:lnTo>
                  <a:lnTo>
                    <a:pt x="691" y="382"/>
                  </a:lnTo>
                  <a:lnTo>
                    <a:pt x="662" y="384"/>
                  </a:lnTo>
                  <a:lnTo>
                    <a:pt x="634" y="388"/>
                  </a:lnTo>
                  <a:lnTo>
                    <a:pt x="607" y="390"/>
                  </a:lnTo>
                  <a:lnTo>
                    <a:pt x="580" y="392"/>
                  </a:lnTo>
                  <a:lnTo>
                    <a:pt x="555" y="394"/>
                  </a:lnTo>
                  <a:lnTo>
                    <a:pt x="532" y="396"/>
                  </a:lnTo>
                  <a:lnTo>
                    <a:pt x="509" y="396"/>
                  </a:lnTo>
                  <a:lnTo>
                    <a:pt x="488" y="398"/>
                  </a:lnTo>
                  <a:lnTo>
                    <a:pt x="469" y="398"/>
                  </a:lnTo>
                  <a:lnTo>
                    <a:pt x="449" y="400"/>
                  </a:lnTo>
                  <a:lnTo>
                    <a:pt x="430" y="400"/>
                  </a:lnTo>
                  <a:lnTo>
                    <a:pt x="413" y="400"/>
                  </a:lnTo>
                  <a:lnTo>
                    <a:pt x="397" y="400"/>
                  </a:lnTo>
                  <a:lnTo>
                    <a:pt x="382" y="400"/>
                  </a:lnTo>
                  <a:lnTo>
                    <a:pt x="348" y="400"/>
                  </a:lnTo>
                  <a:lnTo>
                    <a:pt x="313" y="400"/>
                  </a:lnTo>
                  <a:lnTo>
                    <a:pt x="280" y="398"/>
                  </a:lnTo>
                  <a:lnTo>
                    <a:pt x="250" y="396"/>
                  </a:lnTo>
                  <a:lnTo>
                    <a:pt x="219" y="392"/>
                  </a:lnTo>
                  <a:lnTo>
                    <a:pt x="192" y="388"/>
                  </a:lnTo>
                  <a:lnTo>
                    <a:pt x="165" y="382"/>
                  </a:lnTo>
                  <a:lnTo>
                    <a:pt x="140" y="375"/>
                  </a:lnTo>
                  <a:lnTo>
                    <a:pt x="123" y="369"/>
                  </a:lnTo>
                  <a:lnTo>
                    <a:pt x="106" y="363"/>
                  </a:lnTo>
                  <a:lnTo>
                    <a:pt x="92" y="357"/>
                  </a:lnTo>
                  <a:lnTo>
                    <a:pt x="77" y="350"/>
                  </a:lnTo>
                  <a:lnTo>
                    <a:pt x="65" y="344"/>
                  </a:lnTo>
                  <a:lnTo>
                    <a:pt x="54" y="338"/>
                  </a:lnTo>
                  <a:lnTo>
                    <a:pt x="42" y="331"/>
                  </a:lnTo>
                  <a:lnTo>
                    <a:pt x="33" y="325"/>
                  </a:lnTo>
                  <a:lnTo>
                    <a:pt x="25" y="317"/>
                  </a:lnTo>
                  <a:lnTo>
                    <a:pt x="19" y="311"/>
                  </a:lnTo>
                  <a:lnTo>
                    <a:pt x="12" y="304"/>
                  </a:lnTo>
                  <a:lnTo>
                    <a:pt x="8" y="298"/>
                  </a:lnTo>
                  <a:lnTo>
                    <a:pt x="4" y="290"/>
                  </a:lnTo>
                  <a:lnTo>
                    <a:pt x="2" y="283"/>
                  </a:lnTo>
                  <a:lnTo>
                    <a:pt x="0" y="277"/>
                  </a:lnTo>
                  <a:lnTo>
                    <a:pt x="0" y="269"/>
                  </a:lnTo>
                  <a:lnTo>
                    <a:pt x="0" y="260"/>
                  </a:lnTo>
                  <a:lnTo>
                    <a:pt x="2" y="250"/>
                  </a:lnTo>
                  <a:lnTo>
                    <a:pt x="8" y="240"/>
                  </a:lnTo>
                  <a:lnTo>
                    <a:pt x="14" y="233"/>
                  </a:lnTo>
                  <a:lnTo>
                    <a:pt x="21" y="223"/>
                  </a:lnTo>
                  <a:lnTo>
                    <a:pt x="31" y="217"/>
                  </a:lnTo>
                  <a:lnTo>
                    <a:pt x="42" y="210"/>
                  </a:lnTo>
                  <a:lnTo>
                    <a:pt x="56" y="204"/>
                  </a:lnTo>
                  <a:lnTo>
                    <a:pt x="71" y="198"/>
                  </a:lnTo>
                  <a:lnTo>
                    <a:pt x="88" y="192"/>
                  </a:lnTo>
                  <a:lnTo>
                    <a:pt x="106" y="188"/>
                  </a:lnTo>
                  <a:lnTo>
                    <a:pt x="127" y="185"/>
                  </a:lnTo>
                  <a:lnTo>
                    <a:pt x="148" y="181"/>
                  </a:lnTo>
                  <a:lnTo>
                    <a:pt x="171" y="179"/>
                  </a:lnTo>
                  <a:lnTo>
                    <a:pt x="196" y="177"/>
                  </a:lnTo>
                  <a:lnTo>
                    <a:pt x="223" y="175"/>
                  </a:lnTo>
                  <a:lnTo>
                    <a:pt x="357" y="162"/>
                  </a:lnTo>
                  <a:lnTo>
                    <a:pt x="490" y="144"/>
                  </a:lnTo>
                  <a:lnTo>
                    <a:pt x="620" y="127"/>
                  </a:lnTo>
                  <a:lnTo>
                    <a:pt x="751" y="110"/>
                  </a:lnTo>
                  <a:lnTo>
                    <a:pt x="881" y="91"/>
                  </a:lnTo>
                  <a:lnTo>
                    <a:pt x="1010" y="69"/>
                  </a:lnTo>
                  <a:lnTo>
                    <a:pt x="1137" y="48"/>
                  </a:lnTo>
                  <a:lnTo>
                    <a:pt x="1265" y="25"/>
                  </a:lnTo>
                  <a:lnTo>
                    <a:pt x="1282" y="21"/>
                  </a:lnTo>
                  <a:lnTo>
                    <a:pt x="1300" y="20"/>
                  </a:lnTo>
                  <a:lnTo>
                    <a:pt x="1315" y="16"/>
                  </a:lnTo>
                  <a:lnTo>
                    <a:pt x="1328" y="14"/>
                  </a:lnTo>
                  <a:lnTo>
                    <a:pt x="1344" y="12"/>
                  </a:lnTo>
                  <a:lnTo>
                    <a:pt x="1355" y="10"/>
                  </a:lnTo>
                  <a:lnTo>
                    <a:pt x="1369" y="8"/>
                  </a:lnTo>
                  <a:lnTo>
                    <a:pt x="1378" y="6"/>
                  </a:lnTo>
                  <a:lnTo>
                    <a:pt x="1390" y="4"/>
                  </a:lnTo>
                  <a:lnTo>
                    <a:pt x="1398" y="4"/>
                  </a:lnTo>
                  <a:lnTo>
                    <a:pt x="1405" y="2"/>
                  </a:lnTo>
                  <a:lnTo>
                    <a:pt x="1413" y="2"/>
                  </a:lnTo>
                  <a:lnTo>
                    <a:pt x="1419" y="2"/>
                  </a:lnTo>
                  <a:lnTo>
                    <a:pt x="1424" y="0"/>
                  </a:lnTo>
                  <a:lnTo>
                    <a:pt x="1428" y="0"/>
                  </a:lnTo>
                  <a:lnTo>
                    <a:pt x="143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Freeform 31"/>
          <p:cNvSpPr>
            <a:spLocks/>
          </p:cNvSpPr>
          <p:nvPr/>
        </p:nvSpPr>
        <p:spPr bwMode="auto">
          <a:xfrm>
            <a:off x="1905000" y="1981200"/>
            <a:ext cx="2362200" cy="304800"/>
          </a:xfrm>
          <a:custGeom>
            <a:avLst/>
            <a:gdLst>
              <a:gd name="T0" fmla="*/ 3786893 w 5367"/>
              <a:gd name="T1" fmla="*/ 1590 h 699"/>
              <a:gd name="T2" fmla="*/ 3811504 w 5367"/>
              <a:gd name="T3" fmla="*/ 7949 h 699"/>
              <a:gd name="T4" fmla="*/ 3846435 w 5367"/>
              <a:gd name="T5" fmla="*/ 16693 h 699"/>
              <a:gd name="T6" fmla="*/ 3890894 w 5367"/>
              <a:gd name="T7" fmla="*/ 31001 h 699"/>
              <a:gd name="T8" fmla="*/ 3945673 w 5367"/>
              <a:gd name="T9" fmla="*/ 50873 h 699"/>
              <a:gd name="T10" fmla="*/ 4009184 w 5367"/>
              <a:gd name="T11" fmla="*/ 73129 h 699"/>
              <a:gd name="T12" fmla="*/ 4078253 w 5367"/>
              <a:gd name="T13" fmla="*/ 104130 h 699"/>
              <a:gd name="T14" fmla="*/ 4133032 w 5367"/>
              <a:gd name="T15" fmla="*/ 139105 h 699"/>
              <a:gd name="T16" fmla="*/ 4178285 w 5367"/>
              <a:gd name="T17" fmla="*/ 170900 h 699"/>
              <a:gd name="T18" fmla="*/ 4214804 w 5367"/>
              <a:gd name="T19" fmla="*/ 203491 h 699"/>
              <a:gd name="T20" fmla="*/ 4241003 w 5367"/>
              <a:gd name="T21" fmla="*/ 235286 h 699"/>
              <a:gd name="T22" fmla="*/ 4256087 w 5367"/>
              <a:gd name="T23" fmla="*/ 263902 h 699"/>
              <a:gd name="T24" fmla="*/ 4260850 w 5367"/>
              <a:gd name="T25" fmla="*/ 293313 h 699"/>
              <a:gd name="T26" fmla="*/ 4254499 w 5367"/>
              <a:gd name="T27" fmla="*/ 314775 h 699"/>
              <a:gd name="T28" fmla="*/ 4233064 w 5367"/>
              <a:gd name="T29" fmla="*/ 333057 h 699"/>
              <a:gd name="T30" fmla="*/ 4198132 w 5367"/>
              <a:gd name="T31" fmla="*/ 346570 h 699"/>
              <a:gd name="T32" fmla="*/ 4149704 w 5367"/>
              <a:gd name="T33" fmla="*/ 356904 h 699"/>
              <a:gd name="T34" fmla="*/ 4086986 w 5367"/>
              <a:gd name="T35" fmla="*/ 363263 h 699"/>
              <a:gd name="T36" fmla="*/ 4010772 w 5367"/>
              <a:gd name="T37" fmla="*/ 368032 h 699"/>
              <a:gd name="T38" fmla="*/ 3773397 w 5367"/>
              <a:gd name="T39" fmla="*/ 363263 h 699"/>
              <a:gd name="T40" fmla="*/ 3508235 w 5367"/>
              <a:gd name="T41" fmla="*/ 360083 h 699"/>
              <a:gd name="T42" fmla="*/ 3233546 w 5367"/>
              <a:gd name="T43" fmla="*/ 356904 h 699"/>
              <a:gd name="T44" fmla="*/ 2930277 w 5367"/>
              <a:gd name="T45" fmla="*/ 358493 h 699"/>
              <a:gd name="T46" fmla="*/ 2567466 w 5367"/>
              <a:gd name="T47" fmla="*/ 368032 h 699"/>
              <a:gd name="T48" fmla="*/ 2149875 w 5367"/>
              <a:gd name="T49" fmla="*/ 386314 h 699"/>
              <a:gd name="T50" fmla="*/ 1589384 w 5367"/>
              <a:gd name="T51" fmla="*/ 418110 h 699"/>
              <a:gd name="T52" fmla="*/ 845501 w 5367"/>
              <a:gd name="T53" fmla="*/ 500778 h 699"/>
              <a:gd name="T54" fmla="*/ 609714 w 5367"/>
              <a:gd name="T55" fmla="*/ 538932 h 699"/>
              <a:gd name="T56" fmla="*/ 533499 w 5367"/>
              <a:gd name="T57" fmla="*/ 550856 h 699"/>
              <a:gd name="T58" fmla="*/ 482690 w 5367"/>
              <a:gd name="T59" fmla="*/ 555625 h 699"/>
              <a:gd name="T60" fmla="*/ 431087 w 5367"/>
              <a:gd name="T61" fmla="*/ 554035 h 699"/>
              <a:gd name="T62" fmla="*/ 351697 w 5367"/>
              <a:gd name="T63" fmla="*/ 537343 h 699"/>
              <a:gd name="T64" fmla="*/ 257223 w 5367"/>
              <a:gd name="T65" fmla="*/ 507137 h 699"/>
              <a:gd name="T66" fmla="*/ 147665 w 5367"/>
              <a:gd name="T67" fmla="*/ 461034 h 699"/>
              <a:gd name="T68" fmla="*/ 61130 w 5367"/>
              <a:gd name="T69" fmla="*/ 414135 h 699"/>
              <a:gd name="T70" fmla="*/ 11908 w 5367"/>
              <a:gd name="T71" fmla="*/ 371212 h 699"/>
              <a:gd name="T72" fmla="*/ 1588 w 5367"/>
              <a:gd name="T73" fmla="*/ 352929 h 699"/>
              <a:gd name="T74" fmla="*/ 1588 w 5367"/>
              <a:gd name="T75" fmla="*/ 328288 h 699"/>
              <a:gd name="T76" fmla="*/ 23023 w 5367"/>
              <a:gd name="T77" fmla="*/ 299672 h 699"/>
              <a:gd name="T78" fmla="*/ 69863 w 5367"/>
              <a:gd name="T79" fmla="*/ 278210 h 699"/>
              <a:gd name="T80" fmla="*/ 169100 w 5367"/>
              <a:gd name="T81" fmla="*/ 267082 h 699"/>
              <a:gd name="T82" fmla="*/ 373132 w 5367"/>
              <a:gd name="T83" fmla="*/ 263902 h 699"/>
              <a:gd name="T84" fmla="*/ 558904 w 5367"/>
              <a:gd name="T85" fmla="*/ 259928 h 699"/>
              <a:gd name="T86" fmla="*/ 726417 w 5367"/>
              <a:gd name="T87" fmla="*/ 253568 h 699"/>
              <a:gd name="T88" fmla="*/ 877257 w 5367"/>
              <a:gd name="T89" fmla="*/ 244030 h 699"/>
              <a:gd name="T90" fmla="*/ 1009838 w 5367"/>
              <a:gd name="T91" fmla="*/ 233696 h 699"/>
              <a:gd name="T92" fmla="*/ 1124159 w 5367"/>
              <a:gd name="T93" fmla="*/ 221773 h 699"/>
              <a:gd name="T94" fmla="*/ 1463154 w 5367"/>
              <a:gd name="T95" fmla="*/ 190773 h 699"/>
              <a:gd name="T96" fmla="*/ 2322151 w 5367"/>
              <a:gd name="T97" fmla="*/ 137515 h 699"/>
              <a:gd name="T98" fmla="*/ 2832628 w 5367"/>
              <a:gd name="T99" fmla="*/ 104130 h 699"/>
              <a:gd name="T100" fmla="*/ 3186706 w 5367"/>
              <a:gd name="T101" fmla="*/ 70745 h 699"/>
              <a:gd name="T102" fmla="*/ 3477273 w 5367"/>
              <a:gd name="T103" fmla="*/ 38155 h 699"/>
              <a:gd name="T104" fmla="*/ 3629701 w 5367"/>
              <a:gd name="T105" fmla="*/ 16693 h 699"/>
              <a:gd name="T106" fmla="*/ 3701946 w 5367"/>
              <a:gd name="T107" fmla="*/ 7949 h 699"/>
              <a:gd name="T108" fmla="*/ 3753549 w 5367"/>
              <a:gd name="T109" fmla="*/ 1590 h 69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367" h="699">
                <a:moveTo>
                  <a:pt x="4755" y="0"/>
                </a:moveTo>
                <a:lnTo>
                  <a:pt x="4757" y="0"/>
                </a:lnTo>
                <a:lnTo>
                  <a:pt x="4760" y="0"/>
                </a:lnTo>
                <a:lnTo>
                  <a:pt x="4766" y="2"/>
                </a:lnTo>
                <a:lnTo>
                  <a:pt x="4770" y="2"/>
                </a:lnTo>
                <a:lnTo>
                  <a:pt x="4776" y="2"/>
                </a:lnTo>
                <a:lnTo>
                  <a:pt x="4782" y="4"/>
                </a:lnTo>
                <a:lnTo>
                  <a:pt x="4787" y="6"/>
                </a:lnTo>
                <a:lnTo>
                  <a:pt x="4793" y="8"/>
                </a:lnTo>
                <a:lnTo>
                  <a:pt x="4801" y="10"/>
                </a:lnTo>
                <a:lnTo>
                  <a:pt x="4808" y="12"/>
                </a:lnTo>
                <a:lnTo>
                  <a:pt x="4816" y="14"/>
                </a:lnTo>
                <a:lnTo>
                  <a:pt x="4826" y="16"/>
                </a:lnTo>
                <a:lnTo>
                  <a:pt x="4835" y="19"/>
                </a:lnTo>
                <a:lnTo>
                  <a:pt x="4845" y="21"/>
                </a:lnTo>
                <a:lnTo>
                  <a:pt x="4855" y="25"/>
                </a:lnTo>
                <a:lnTo>
                  <a:pt x="4866" y="27"/>
                </a:lnTo>
                <a:lnTo>
                  <a:pt x="4876" y="31"/>
                </a:lnTo>
                <a:lnTo>
                  <a:pt x="4889" y="35"/>
                </a:lnTo>
                <a:lnTo>
                  <a:pt x="4901" y="39"/>
                </a:lnTo>
                <a:lnTo>
                  <a:pt x="4914" y="44"/>
                </a:lnTo>
                <a:lnTo>
                  <a:pt x="4926" y="48"/>
                </a:lnTo>
                <a:lnTo>
                  <a:pt x="4941" y="54"/>
                </a:lnTo>
                <a:lnTo>
                  <a:pt x="4954" y="58"/>
                </a:lnTo>
                <a:lnTo>
                  <a:pt x="4970" y="64"/>
                </a:lnTo>
                <a:lnTo>
                  <a:pt x="4985" y="69"/>
                </a:lnTo>
                <a:lnTo>
                  <a:pt x="5000" y="75"/>
                </a:lnTo>
                <a:lnTo>
                  <a:pt x="5016" y="81"/>
                </a:lnTo>
                <a:lnTo>
                  <a:pt x="5033" y="87"/>
                </a:lnTo>
                <a:lnTo>
                  <a:pt x="5050" y="92"/>
                </a:lnTo>
                <a:lnTo>
                  <a:pt x="5068" y="100"/>
                </a:lnTo>
                <a:lnTo>
                  <a:pt x="5087" y="106"/>
                </a:lnTo>
                <a:lnTo>
                  <a:pt x="5106" y="114"/>
                </a:lnTo>
                <a:lnTo>
                  <a:pt x="5121" y="121"/>
                </a:lnTo>
                <a:lnTo>
                  <a:pt x="5137" y="131"/>
                </a:lnTo>
                <a:lnTo>
                  <a:pt x="5152" y="140"/>
                </a:lnTo>
                <a:lnTo>
                  <a:pt x="5165" y="148"/>
                </a:lnTo>
                <a:lnTo>
                  <a:pt x="5181" y="158"/>
                </a:lnTo>
                <a:lnTo>
                  <a:pt x="5194" y="165"/>
                </a:lnTo>
                <a:lnTo>
                  <a:pt x="5206" y="175"/>
                </a:lnTo>
                <a:lnTo>
                  <a:pt x="5219" y="183"/>
                </a:lnTo>
                <a:lnTo>
                  <a:pt x="5231" y="190"/>
                </a:lnTo>
                <a:lnTo>
                  <a:pt x="5242" y="200"/>
                </a:lnTo>
                <a:lnTo>
                  <a:pt x="5254" y="208"/>
                </a:lnTo>
                <a:lnTo>
                  <a:pt x="5263" y="215"/>
                </a:lnTo>
                <a:lnTo>
                  <a:pt x="5275" y="225"/>
                </a:lnTo>
                <a:lnTo>
                  <a:pt x="5283" y="233"/>
                </a:lnTo>
                <a:lnTo>
                  <a:pt x="5292" y="240"/>
                </a:lnTo>
                <a:lnTo>
                  <a:pt x="5302" y="248"/>
                </a:lnTo>
                <a:lnTo>
                  <a:pt x="5309" y="256"/>
                </a:lnTo>
                <a:lnTo>
                  <a:pt x="5317" y="265"/>
                </a:lnTo>
                <a:lnTo>
                  <a:pt x="5323" y="273"/>
                </a:lnTo>
                <a:lnTo>
                  <a:pt x="5331" y="281"/>
                </a:lnTo>
                <a:lnTo>
                  <a:pt x="5336" y="288"/>
                </a:lnTo>
                <a:lnTo>
                  <a:pt x="5342" y="296"/>
                </a:lnTo>
                <a:lnTo>
                  <a:pt x="5346" y="304"/>
                </a:lnTo>
                <a:lnTo>
                  <a:pt x="5352" y="311"/>
                </a:lnTo>
                <a:lnTo>
                  <a:pt x="5356" y="319"/>
                </a:lnTo>
                <a:lnTo>
                  <a:pt x="5357" y="325"/>
                </a:lnTo>
                <a:lnTo>
                  <a:pt x="5361" y="332"/>
                </a:lnTo>
                <a:lnTo>
                  <a:pt x="5363" y="340"/>
                </a:lnTo>
                <a:lnTo>
                  <a:pt x="5365" y="348"/>
                </a:lnTo>
                <a:lnTo>
                  <a:pt x="5367" y="355"/>
                </a:lnTo>
                <a:lnTo>
                  <a:pt x="5367" y="361"/>
                </a:lnTo>
                <a:lnTo>
                  <a:pt x="5367" y="369"/>
                </a:lnTo>
                <a:lnTo>
                  <a:pt x="5367" y="375"/>
                </a:lnTo>
                <a:lnTo>
                  <a:pt x="5367" y="380"/>
                </a:lnTo>
                <a:lnTo>
                  <a:pt x="5365" y="386"/>
                </a:lnTo>
                <a:lnTo>
                  <a:pt x="5361" y="390"/>
                </a:lnTo>
                <a:lnTo>
                  <a:pt x="5359" y="396"/>
                </a:lnTo>
                <a:lnTo>
                  <a:pt x="5356" y="402"/>
                </a:lnTo>
                <a:lnTo>
                  <a:pt x="5350" y="405"/>
                </a:lnTo>
                <a:lnTo>
                  <a:pt x="5344" y="409"/>
                </a:lnTo>
                <a:lnTo>
                  <a:pt x="5338" y="415"/>
                </a:lnTo>
                <a:lnTo>
                  <a:pt x="5332" y="419"/>
                </a:lnTo>
                <a:lnTo>
                  <a:pt x="5325" y="423"/>
                </a:lnTo>
                <a:lnTo>
                  <a:pt x="5317" y="426"/>
                </a:lnTo>
                <a:lnTo>
                  <a:pt x="5308" y="430"/>
                </a:lnTo>
                <a:lnTo>
                  <a:pt x="5298" y="432"/>
                </a:lnTo>
                <a:lnTo>
                  <a:pt x="5288" y="436"/>
                </a:lnTo>
                <a:lnTo>
                  <a:pt x="5277" y="440"/>
                </a:lnTo>
                <a:lnTo>
                  <a:pt x="5265" y="442"/>
                </a:lnTo>
                <a:lnTo>
                  <a:pt x="5254" y="444"/>
                </a:lnTo>
                <a:lnTo>
                  <a:pt x="5240" y="448"/>
                </a:lnTo>
                <a:lnTo>
                  <a:pt x="5227" y="449"/>
                </a:lnTo>
                <a:lnTo>
                  <a:pt x="5212" y="451"/>
                </a:lnTo>
                <a:lnTo>
                  <a:pt x="5198" y="453"/>
                </a:lnTo>
                <a:lnTo>
                  <a:pt x="5181" y="455"/>
                </a:lnTo>
                <a:lnTo>
                  <a:pt x="5165" y="457"/>
                </a:lnTo>
                <a:lnTo>
                  <a:pt x="5148" y="457"/>
                </a:lnTo>
                <a:lnTo>
                  <a:pt x="5131" y="459"/>
                </a:lnTo>
                <a:lnTo>
                  <a:pt x="5112" y="461"/>
                </a:lnTo>
                <a:lnTo>
                  <a:pt x="5093" y="461"/>
                </a:lnTo>
                <a:lnTo>
                  <a:pt x="5073" y="461"/>
                </a:lnTo>
                <a:lnTo>
                  <a:pt x="5052" y="463"/>
                </a:lnTo>
                <a:lnTo>
                  <a:pt x="5031" y="463"/>
                </a:lnTo>
                <a:lnTo>
                  <a:pt x="5010" y="463"/>
                </a:lnTo>
                <a:lnTo>
                  <a:pt x="4881" y="461"/>
                </a:lnTo>
                <a:lnTo>
                  <a:pt x="4818" y="459"/>
                </a:lnTo>
                <a:lnTo>
                  <a:pt x="4753" y="457"/>
                </a:lnTo>
                <a:lnTo>
                  <a:pt x="4686" y="457"/>
                </a:lnTo>
                <a:lnTo>
                  <a:pt x="4620" y="455"/>
                </a:lnTo>
                <a:lnTo>
                  <a:pt x="4553" y="455"/>
                </a:lnTo>
                <a:lnTo>
                  <a:pt x="4486" y="453"/>
                </a:lnTo>
                <a:lnTo>
                  <a:pt x="4419" y="453"/>
                </a:lnTo>
                <a:lnTo>
                  <a:pt x="4352" y="451"/>
                </a:lnTo>
                <a:lnTo>
                  <a:pt x="4282" y="451"/>
                </a:lnTo>
                <a:lnTo>
                  <a:pt x="4213" y="451"/>
                </a:lnTo>
                <a:lnTo>
                  <a:pt x="4142" y="451"/>
                </a:lnTo>
                <a:lnTo>
                  <a:pt x="4073" y="449"/>
                </a:lnTo>
                <a:lnTo>
                  <a:pt x="4002" y="449"/>
                </a:lnTo>
                <a:lnTo>
                  <a:pt x="3929" y="449"/>
                </a:lnTo>
                <a:lnTo>
                  <a:pt x="3852" y="449"/>
                </a:lnTo>
                <a:lnTo>
                  <a:pt x="3774" y="451"/>
                </a:lnTo>
                <a:lnTo>
                  <a:pt x="3691" y="451"/>
                </a:lnTo>
                <a:lnTo>
                  <a:pt x="3605" y="453"/>
                </a:lnTo>
                <a:lnTo>
                  <a:pt x="3517" y="455"/>
                </a:lnTo>
                <a:lnTo>
                  <a:pt x="3426" y="457"/>
                </a:lnTo>
                <a:lnTo>
                  <a:pt x="3332" y="461"/>
                </a:lnTo>
                <a:lnTo>
                  <a:pt x="3234" y="463"/>
                </a:lnTo>
                <a:lnTo>
                  <a:pt x="3135" y="467"/>
                </a:lnTo>
                <a:lnTo>
                  <a:pt x="3033" y="473"/>
                </a:lnTo>
                <a:lnTo>
                  <a:pt x="2927" y="476"/>
                </a:lnTo>
                <a:lnTo>
                  <a:pt x="2818" y="482"/>
                </a:lnTo>
                <a:lnTo>
                  <a:pt x="2708" y="486"/>
                </a:lnTo>
                <a:lnTo>
                  <a:pt x="2593" y="494"/>
                </a:lnTo>
                <a:lnTo>
                  <a:pt x="2476" y="499"/>
                </a:lnTo>
                <a:lnTo>
                  <a:pt x="2357" y="507"/>
                </a:lnTo>
                <a:lnTo>
                  <a:pt x="2180" y="515"/>
                </a:lnTo>
                <a:lnTo>
                  <a:pt x="2002" y="526"/>
                </a:lnTo>
                <a:lnTo>
                  <a:pt x="1821" y="540"/>
                </a:lnTo>
                <a:lnTo>
                  <a:pt x="1637" y="559"/>
                </a:lnTo>
                <a:lnTo>
                  <a:pt x="1449" y="578"/>
                </a:lnTo>
                <a:lnTo>
                  <a:pt x="1259" y="603"/>
                </a:lnTo>
                <a:lnTo>
                  <a:pt x="1065" y="630"/>
                </a:lnTo>
                <a:lnTo>
                  <a:pt x="867" y="663"/>
                </a:lnTo>
                <a:lnTo>
                  <a:pt x="841" y="666"/>
                </a:lnTo>
                <a:lnTo>
                  <a:pt x="816" y="670"/>
                </a:lnTo>
                <a:lnTo>
                  <a:pt x="791" y="674"/>
                </a:lnTo>
                <a:lnTo>
                  <a:pt x="768" y="678"/>
                </a:lnTo>
                <a:lnTo>
                  <a:pt x="746" y="682"/>
                </a:lnTo>
                <a:lnTo>
                  <a:pt x="725" y="686"/>
                </a:lnTo>
                <a:lnTo>
                  <a:pt x="706" y="688"/>
                </a:lnTo>
                <a:lnTo>
                  <a:pt x="687" y="689"/>
                </a:lnTo>
                <a:lnTo>
                  <a:pt x="672" y="693"/>
                </a:lnTo>
                <a:lnTo>
                  <a:pt x="656" y="695"/>
                </a:lnTo>
                <a:lnTo>
                  <a:pt x="641" y="695"/>
                </a:lnTo>
                <a:lnTo>
                  <a:pt x="629" y="697"/>
                </a:lnTo>
                <a:lnTo>
                  <a:pt x="618" y="699"/>
                </a:lnTo>
                <a:lnTo>
                  <a:pt x="608" y="699"/>
                </a:lnTo>
                <a:lnTo>
                  <a:pt x="601" y="699"/>
                </a:lnTo>
                <a:lnTo>
                  <a:pt x="593" y="699"/>
                </a:lnTo>
                <a:lnTo>
                  <a:pt x="578" y="699"/>
                </a:lnTo>
                <a:lnTo>
                  <a:pt x="560" y="699"/>
                </a:lnTo>
                <a:lnTo>
                  <a:pt x="543" y="697"/>
                </a:lnTo>
                <a:lnTo>
                  <a:pt x="526" y="693"/>
                </a:lnTo>
                <a:lnTo>
                  <a:pt x="507" y="691"/>
                </a:lnTo>
                <a:lnTo>
                  <a:pt x="485" y="688"/>
                </a:lnTo>
                <a:lnTo>
                  <a:pt x="466" y="682"/>
                </a:lnTo>
                <a:lnTo>
                  <a:pt x="443" y="676"/>
                </a:lnTo>
                <a:lnTo>
                  <a:pt x="422" y="670"/>
                </a:lnTo>
                <a:lnTo>
                  <a:pt x="399" y="664"/>
                </a:lnTo>
                <a:lnTo>
                  <a:pt x="374" y="657"/>
                </a:lnTo>
                <a:lnTo>
                  <a:pt x="349" y="647"/>
                </a:lnTo>
                <a:lnTo>
                  <a:pt x="324" y="638"/>
                </a:lnTo>
                <a:lnTo>
                  <a:pt x="297" y="628"/>
                </a:lnTo>
                <a:lnTo>
                  <a:pt x="270" y="618"/>
                </a:lnTo>
                <a:lnTo>
                  <a:pt x="242" y="607"/>
                </a:lnTo>
                <a:lnTo>
                  <a:pt x="213" y="593"/>
                </a:lnTo>
                <a:lnTo>
                  <a:pt x="186" y="580"/>
                </a:lnTo>
                <a:lnTo>
                  <a:pt x="161" y="569"/>
                </a:lnTo>
                <a:lnTo>
                  <a:pt x="136" y="555"/>
                </a:lnTo>
                <a:lnTo>
                  <a:pt x="115" y="544"/>
                </a:lnTo>
                <a:lnTo>
                  <a:pt x="96" y="532"/>
                </a:lnTo>
                <a:lnTo>
                  <a:pt x="77" y="521"/>
                </a:lnTo>
                <a:lnTo>
                  <a:pt x="61" y="509"/>
                </a:lnTo>
                <a:lnTo>
                  <a:pt x="46" y="497"/>
                </a:lnTo>
                <a:lnTo>
                  <a:pt x="34" y="488"/>
                </a:lnTo>
                <a:lnTo>
                  <a:pt x="23" y="476"/>
                </a:lnTo>
                <a:lnTo>
                  <a:pt x="15" y="467"/>
                </a:lnTo>
                <a:lnTo>
                  <a:pt x="11" y="463"/>
                </a:lnTo>
                <a:lnTo>
                  <a:pt x="7" y="457"/>
                </a:lnTo>
                <a:lnTo>
                  <a:pt x="6" y="453"/>
                </a:lnTo>
                <a:lnTo>
                  <a:pt x="4" y="448"/>
                </a:lnTo>
                <a:lnTo>
                  <a:pt x="2" y="444"/>
                </a:lnTo>
                <a:lnTo>
                  <a:pt x="0" y="440"/>
                </a:lnTo>
                <a:lnTo>
                  <a:pt x="0" y="436"/>
                </a:lnTo>
                <a:lnTo>
                  <a:pt x="0" y="432"/>
                </a:lnTo>
                <a:lnTo>
                  <a:pt x="0" y="423"/>
                </a:lnTo>
                <a:lnTo>
                  <a:pt x="2" y="413"/>
                </a:lnTo>
                <a:lnTo>
                  <a:pt x="4" y="405"/>
                </a:lnTo>
                <a:lnTo>
                  <a:pt x="9" y="398"/>
                </a:lnTo>
                <a:lnTo>
                  <a:pt x="13" y="390"/>
                </a:lnTo>
                <a:lnTo>
                  <a:pt x="21" y="382"/>
                </a:lnTo>
                <a:lnTo>
                  <a:pt x="29" y="377"/>
                </a:lnTo>
                <a:lnTo>
                  <a:pt x="38" y="371"/>
                </a:lnTo>
                <a:lnTo>
                  <a:pt x="48" y="365"/>
                </a:lnTo>
                <a:lnTo>
                  <a:pt x="61" y="359"/>
                </a:lnTo>
                <a:lnTo>
                  <a:pt x="73" y="355"/>
                </a:lnTo>
                <a:lnTo>
                  <a:pt x="88" y="350"/>
                </a:lnTo>
                <a:lnTo>
                  <a:pt x="103" y="346"/>
                </a:lnTo>
                <a:lnTo>
                  <a:pt x="121" y="344"/>
                </a:lnTo>
                <a:lnTo>
                  <a:pt x="140" y="340"/>
                </a:lnTo>
                <a:lnTo>
                  <a:pt x="159" y="338"/>
                </a:lnTo>
                <a:lnTo>
                  <a:pt x="213" y="336"/>
                </a:lnTo>
                <a:lnTo>
                  <a:pt x="267" y="336"/>
                </a:lnTo>
                <a:lnTo>
                  <a:pt x="318" y="336"/>
                </a:lnTo>
                <a:lnTo>
                  <a:pt x="370" y="334"/>
                </a:lnTo>
                <a:lnTo>
                  <a:pt x="420" y="334"/>
                </a:lnTo>
                <a:lnTo>
                  <a:pt x="470" y="332"/>
                </a:lnTo>
                <a:lnTo>
                  <a:pt x="518" y="332"/>
                </a:lnTo>
                <a:lnTo>
                  <a:pt x="566" y="330"/>
                </a:lnTo>
                <a:lnTo>
                  <a:pt x="612" y="329"/>
                </a:lnTo>
                <a:lnTo>
                  <a:pt x="658" y="329"/>
                </a:lnTo>
                <a:lnTo>
                  <a:pt x="704" y="327"/>
                </a:lnTo>
                <a:lnTo>
                  <a:pt x="748" y="325"/>
                </a:lnTo>
                <a:lnTo>
                  <a:pt x="793" y="323"/>
                </a:lnTo>
                <a:lnTo>
                  <a:pt x="835" y="323"/>
                </a:lnTo>
                <a:lnTo>
                  <a:pt x="875" y="321"/>
                </a:lnTo>
                <a:lnTo>
                  <a:pt x="915" y="319"/>
                </a:lnTo>
                <a:lnTo>
                  <a:pt x="956" y="317"/>
                </a:lnTo>
                <a:lnTo>
                  <a:pt x="994" y="315"/>
                </a:lnTo>
                <a:lnTo>
                  <a:pt x="1033" y="313"/>
                </a:lnTo>
                <a:lnTo>
                  <a:pt x="1069" y="309"/>
                </a:lnTo>
                <a:lnTo>
                  <a:pt x="1105" y="307"/>
                </a:lnTo>
                <a:lnTo>
                  <a:pt x="1140" y="306"/>
                </a:lnTo>
                <a:lnTo>
                  <a:pt x="1175" y="304"/>
                </a:lnTo>
                <a:lnTo>
                  <a:pt x="1209" y="300"/>
                </a:lnTo>
                <a:lnTo>
                  <a:pt x="1242" y="298"/>
                </a:lnTo>
                <a:lnTo>
                  <a:pt x="1272" y="294"/>
                </a:lnTo>
                <a:lnTo>
                  <a:pt x="1303" y="292"/>
                </a:lnTo>
                <a:lnTo>
                  <a:pt x="1334" y="288"/>
                </a:lnTo>
                <a:lnTo>
                  <a:pt x="1363" y="286"/>
                </a:lnTo>
                <a:lnTo>
                  <a:pt x="1390" y="282"/>
                </a:lnTo>
                <a:lnTo>
                  <a:pt x="1416" y="279"/>
                </a:lnTo>
                <a:lnTo>
                  <a:pt x="1443" y="275"/>
                </a:lnTo>
                <a:lnTo>
                  <a:pt x="1541" y="265"/>
                </a:lnTo>
                <a:lnTo>
                  <a:pt x="1641" y="258"/>
                </a:lnTo>
                <a:lnTo>
                  <a:pt x="1741" y="248"/>
                </a:lnTo>
                <a:lnTo>
                  <a:pt x="1843" y="240"/>
                </a:lnTo>
                <a:lnTo>
                  <a:pt x="2050" y="225"/>
                </a:lnTo>
                <a:lnTo>
                  <a:pt x="2261" y="210"/>
                </a:lnTo>
                <a:lnTo>
                  <a:pt x="2478" y="196"/>
                </a:lnTo>
                <a:lnTo>
                  <a:pt x="2701" y="185"/>
                </a:lnTo>
                <a:lnTo>
                  <a:pt x="2925" y="173"/>
                </a:lnTo>
                <a:lnTo>
                  <a:pt x="3156" y="163"/>
                </a:lnTo>
                <a:lnTo>
                  <a:pt x="3263" y="154"/>
                </a:lnTo>
                <a:lnTo>
                  <a:pt x="3369" y="146"/>
                </a:lnTo>
                <a:lnTo>
                  <a:pt x="3470" y="139"/>
                </a:lnTo>
                <a:lnTo>
                  <a:pt x="3568" y="131"/>
                </a:lnTo>
                <a:lnTo>
                  <a:pt x="3664" y="121"/>
                </a:lnTo>
                <a:lnTo>
                  <a:pt x="3756" y="114"/>
                </a:lnTo>
                <a:lnTo>
                  <a:pt x="3845" y="106"/>
                </a:lnTo>
                <a:lnTo>
                  <a:pt x="3931" y="98"/>
                </a:lnTo>
                <a:lnTo>
                  <a:pt x="4014" y="89"/>
                </a:lnTo>
                <a:lnTo>
                  <a:pt x="4094" y="81"/>
                </a:lnTo>
                <a:lnTo>
                  <a:pt x="4171" y="73"/>
                </a:lnTo>
                <a:lnTo>
                  <a:pt x="4244" y="66"/>
                </a:lnTo>
                <a:lnTo>
                  <a:pt x="4313" y="56"/>
                </a:lnTo>
                <a:lnTo>
                  <a:pt x="4380" y="48"/>
                </a:lnTo>
                <a:lnTo>
                  <a:pt x="4444" y="41"/>
                </a:lnTo>
                <a:lnTo>
                  <a:pt x="4505" y="33"/>
                </a:lnTo>
                <a:lnTo>
                  <a:pt x="4528" y="29"/>
                </a:lnTo>
                <a:lnTo>
                  <a:pt x="4551" y="25"/>
                </a:lnTo>
                <a:lnTo>
                  <a:pt x="4572" y="21"/>
                </a:lnTo>
                <a:lnTo>
                  <a:pt x="4592" y="19"/>
                </a:lnTo>
                <a:lnTo>
                  <a:pt x="4611" y="16"/>
                </a:lnTo>
                <a:lnTo>
                  <a:pt x="4630" y="14"/>
                </a:lnTo>
                <a:lnTo>
                  <a:pt x="4647" y="12"/>
                </a:lnTo>
                <a:lnTo>
                  <a:pt x="4663" y="10"/>
                </a:lnTo>
                <a:lnTo>
                  <a:pt x="4678" y="8"/>
                </a:lnTo>
                <a:lnTo>
                  <a:pt x="4691" y="6"/>
                </a:lnTo>
                <a:lnTo>
                  <a:pt x="4705" y="4"/>
                </a:lnTo>
                <a:lnTo>
                  <a:pt x="4716" y="2"/>
                </a:lnTo>
                <a:lnTo>
                  <a:pt x="4728" y="2"/>
                </a:lnTo>
                <a:lnTo>
                  <a:pt x="4737" y="0"/>
                </a:lnTo>
                <a:lnTo>
                  <a:pt x="4747" y="0"/>
                </a:lnTo>
                <a:lnTo>
                  <a:pt x="4755" y="0"/>
                </a:lnTo>
              </a:path>
            </a:pathLst>
          </a:custGeom>
          <a:solidFill>
            <a:schemeClr val="tx1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" name="Group 17"/>
          <p:cNvGrpSpPr/>
          <p:nvPr/>
        </p:nvGrpSpPr>
        <p:grpSpPr>
          <a:xfrm>
            <a:off x="2286000" y="2286000"/>
            <a:ext cx="1754188" cy="690562"/>
            <a:chOff x="2894012" y="4414838"/>
            <a:chExt cx="3122613" cy="1266825"/>
          </a:xfrm>
          <a:solidFill>
            <a:srgbClr val="00B0F0"/>
          </a:solidFill>
        </p:grpSpPr>
        <p:sp>
          <p:nvSpPr>
            <p:cNvPr id="16" name="Freeform 39"/>
            <p:cNvSpPr>
              <a:spLocks/>
            </p:cNvSpPr>
            <p:nvPr/>
          </p:nvSpPr>
          <p:spPr bwMode="auto">
            <a:xfrm>
              <a:off x="2894012" y="4414838"/>
              <a:ext cx="1341438" cy="1266825"/>
            </a:xfrm>
            <a:custGeom>
              <a:avLst/>
              <a:gdLst/>
              <a:ahLst/>
              <a:cxnLst>
                <a:cxn ang="0">
                  <a:pos x="1213" y="0"/>
                </a:cxn>
                <a:cxn ang="0">
                  <a:pos x="1247" y="8"/>
                </a:cxn>
                <a:cxn ang="0">
                  <a:pos x="1293" y="21"/>
                </a:cxn>
                <a:cxn ang="0">
                  <a:pos x="1351" y="42"/>
                </a:cxn>
                <a:cxn ang="0">
                  <a:pos x="1422" y="69"/>
                </a:cxn>
                <a:cxn ang="0">
                  <a:pos x="1503" y="103"/>
                </a:cxn>
                <a:cxn ang="0">
                  <a:pos x="1570" y="144"/>
                </a:cxn>
                <a:cxn ang="0">
                  <a:pos x="1624" y="186"/>
                </a:cxn>
                <a:cxn ang="0">
                  <a:pos x="1660" y="232"/>
                </a:cxn>
                <a:cxn ang="0">
                  <a:pos x="1683" y="278"/>
                </a:cxn>
                <a:cxn ang="0">
                  <a:pos x="1691" y="328"/>
                </a:cxn>
                <a:cxn ang="0">
                  <a:pos x="1689" y="351"/>
                </a:cxn>
                <a:cxn ang="0">
                  <a:pos x="1681" y="374"/>
                </a:cxn>
                <a:cxn ang="0">
                  <a:pos x="1668" y="393"/>
                </a:cxn>
                <a:cxn ang="0">
                  <a:pos x="1651" y="413"/>
                </a:cxn>
                <a:cxn ang="0">
                  <a:pos x="1629" y="432"/>
                </a:cxn>
                <a:cxn ang="0">
                  <a:pos x="1581" y="462"/>
                </a:cxn>
                <a:cxn ang="0">
                  <a:pos x="1522" y="509"/>
                </a:cxn>
                <a:cxn ang="0">
                  <a:pos x="1460" y="562"/>
                </a:cxn>
                <a:cxn ang="0">
                  <a:pos x="1397" y="622"/>
                </a:cxn>
                <a:cxn ang="0">
                  <a:pos x="1332" y="691"/>
                </a:cxn>
                <a:cxn ang="0">
                  <a:pos x="1249" y="781"/>
                </a:cxn>
                <a:cxn ang="0">
                  <a:pos x="1128" y="902"/>
                </a:cxn>
                <a:cxn ang="0">
                  <a:pos x="1004" y="1013"/>
                </a:cxn>
                <a:cxn ang="0">
                  <a:pos x="879" y="1117"/>
                </a:cxn>
                <a:cxn ang="0">
                  <a:pos x="750" y="1215"/>
                </a:cxn>
                <a:cxn ang="0">
                  <a:pos x="622" y="1305"/>
                </a:cxn>
                <a:cxn ang="0">
                  <a:pos x="539" y="1370"/>
                </a:cxn>
                <a:cxn ang="0">
                  <a:pos x="460" y="1424"/>
                </a:cxn>
                <a:cxn ang="0">
                  <a:pos x="384" y="1470"/>
                </a:cxn>
                <a:cxn ang="0">
                  <a:pos x="313" y="1505"/>
                </a:cxn>
                <a:cxn ang="0">
                  <a:pos x="247" y="1532"/>
                </a:cxn>
                <a:cxn ang="0">
                  <a:pos x="201" y="1551"/>
                </a:cxn>
                <a:cxn ang="0">
                  <a:pos x="136" y="1582"/>
                </a:cxn>
                <a:cxn ang="0">
                  <a:pos x="109" y="1589"/>
                </a:cxn>
                <a:cxn ang="0">
                  <a:pos x="88" y="1595"/>
                </a:cxn>
                <a:cxn ang="0">
                  <a:pos x="67" y="1595"/>
                </a:cxn>
                <a:cxn ang="0">
                  <a:pos x="42" y="1593"/>
                </a:cxn>
                <a:cxn ang="0">
                  <a:pos x="23" y="1587"/>
                </a:cxn>
                <a:cxn ang="0">
                  <a:pos x="9" y="1580"/>
                </a:cxn>
                <a:cxn ang="0">
                  <a:pos x="2" y="1566"/>
                </a:cxn>
                <a:cxn ang="0">
                  <a:pos x="0" y="1551"/>
                </a:cxn>
                <a:cxn ang="0">
                  <a:pos x="220" y="1351"/>
                </a:cxn>
                <a:cxn ang="0">
                  <a:pos x="395" y="1178"/>
                </a:cxn>
                <a:cxn ang="0">
                  <a:pos x="495" y="1071"/>
                </a:cxn>
                <a:cxn ang="0">
                  <a:pos x="599" y="952"/>
                </a:cxn>
                <a:cxn ang="0">
                  <a:pos x="716" y="816"/>
                </a:cxn>
                <a:cxn ang="0">
                  <a:pos x="821" y="687"/>
                </a:cxn>
                <a:cxn ang="0">
                  <a:pos x="913" y="560"/>
                </a:cxn>
                <a:cxn ang="0">
                  <a:pos x="992" y="439"/>
                </a:cxn>
                <a:cxn ang="0">
                  <a:pos x="1057" y="320"/>
                </a:cxn>
                <a:cxn ang="0">
                  <a:pos x="1078" y="288"/>
                </a:cxn>
                <a:cxn ang="0">
                  <a:pos x="1094" y="247"/>
                </a:cxn>
                <a:cxn ang="0">
                  <a:pos x="1105" y="198"/>
                </a:cxn>
                <a:cxn ang="0">
                  <a:pos x="1111" y="140"/>
                </a:cxn>
                <a:cxn ang="0">
                  <a:pos x="1115" y="75"/>
                </a:cxn>
                <a:cxn ang="0">
                  <a:pos x="1117" y="40"/>
                </a:cxn>
                <a:cxn ang="0">
                  <a:pos x="1125" y="25"/>
                </a:cxn>
                <a:cxn ang="0">
                  <a:pos x="1136" y="13"/>
                </a:cxn>
                <a:cxn ang="0">
                  <a:pos x="1155" y="4"/>
                </a:cxn>
                <a:cxn ang="0">
                  <a:pos x="1178" y="0"/>
                </a:cxn>
                <a:cxn ang="0">
                  <a:pos x="1197" y="0"/>
                </a:cxn>
              </a:cxnLst>
              <a:rect l="0" t="0" r="r" b="b"/>
              <a:pathLst>
                <a:path w="1691" h="1595">
                  <a:moveTo>
                    <a:pt x="1197" y="0"/>
                  </a:moveTo>
                  <a:lnTo>
                    <a:pt x="1205" y="0"/>
                  </a:lnTo>
                  <a:lnTo>
                    <a:pt x="1213" y="0"/>
                  </a:lnTo>
                  <a:lnTo>
                    <a:pt x="1222" y="2"/>
                  </a:lnTo>
                  <a:lnTo>
                    <a:pt x="1234" y="6"/>
                  </a:lnTo>
                  <a:lnTo>
                    <a:pt x="1247" y="8"/>
                  </a:lnTo>
                  <a:lnTo>
                    <a:pt x="1261" y="11"/>
                  </a:lnTo>
                  <a:lnTo>
                    <a:pt x="1276" y="17"/>
                  </a:lnTo>
                  <a:lnTo>
                    <a:pt x="1293" y="21"/>
                  </a:lnTo>
                  <a:lnTo>
                    <a:pt x="1311" y="29"/>
                  </a:lnTo>
                  <a:lnTo>
                    <a:pt x="1330" y="34"/>
                  </a:lnTo>
                  <a:lnTo>
                    <a:pt x="1351" y="42"/>
                  </a:lnTo>
                  <a:lnTo>
                    <a:pt x="1374" y="50"/>
                  </a:lnTo>
                  <a:lnTo>
                    <a:pt x="1397" y="59"/>
                  </a:lnTo>
                  <a:lnTo>
                    <a:pt x="1422" y="69"/>
                  </a:lnTo>
                  <a:lnTo>
                    <a:pt x="1449" y="79"/>
                  </a:lnTo>
                  <a:lnTo>
                    <a:pt x="1476" y="90"/>
                  </a:lnTo>
                  <a:lnTo>
                    <a:pt x="1503" y="103"/>
                  </a:lnTo>
                  <a:lnTo>
                    <a:pt x="1526" y="117"/>
                  </a:lnTo>
                  <a:lnTo>
                    <a:pt x="1549" y="130"/>
                  </a:lnTo>
                  <a:lnTo>
                    <a:pt x="1570" y="144"/>
                  </a:lnTo>
                  <a:lnTo>
                    <a:pt x="1589" y="157"/>
                  </a:lnTo>
                  <a:lnTo>
                    <a:pt x="1608" y="173"/>
                  </a:lnTo>
                  <a:lnTo>
                    <a:pt x="1624" y="186"/>
                  </a:lnTo>
                  <a:lnTo>
                    <a:pt x="1637" y="201"/>
                  </a:lnTo>
                  <a:lnTo>
                    <a:pt x="1651" y="217"/>
                  </a:lnTo>
                  <a:lnTo>
                    <a:pt x="1660" y="232"/>
                  </a:lnTo>
                  <a:lnTo>
                    <a:pt x="1670" y="247"/>
                  </a:lnTo>
                  <a:lnTo>
                    <a:pt x="1677" y="263"/>
                  </a:lnTo>
                  <a:lnTo>
                    <a:pt x="1683" y="278"/>
                  </a:lnTo>
                  <a:lnTo>
                    <a:pt x="1687" y="294"/>
                  </a:lnTo>
                  <a:lnTo>
                    <a:pt x="1691" y="311"/>
                  </a:lnTo>
                  <a:lnTo>
                    <a:pt x="1691" y="328"/>
                  </a:lnTo>
                  <a:lnTo>
                    <a:pt x="1691" y="336"/>
                  </a:lnTo>
                  <a:lnTo>
                    <a:pt x="1689" y="343"/>
                  </a:lnTo>
                  <a:lnTo>
                    <a:pt x="1689" y="351"/>
                  </a:lnTo>
                  <a:lnTo>
                    <a:pt x="1687" y="359"/>
                  </a:lnTo>
                  <a:lnTo>
                    <a:pt x="1683" y="366"/>
                  </a:lnTo>
                  <a:lnTo>
                    <a:pt x="1681" y="374"/>
                  </a:lnTo>
                  <a:lnTo>
                    <a:pt x="1677" y="380"/>
                  </a:lnTo>
                  <a:lnTo>
                    <a:pt x="1674" y="388"/>
                  </a:lnTo>
                  <a:lnTo>
                    <a:pt x="1668" y="393"/>
                  </a:lnTo>
                  <a:lnTo>
                    <a:pt x="1664" y="399"/>
                  </a:lnTo>
                  <a:lnTo>
                    <a:pt x="1658" y="407"/>
                  </a:lnTo>
                  <a:lnTo>
                    <a:pt x="1651" y="413"/>
                  </a:lnTo>
                  <a:lnTo>
                    <a:pt x="1645" y="418"/>
                  </a:lnTo>
                  <a:lnTo>
                    <a:pt x="1637" y="424"/>
                  </a:lnTo>
                  <a:lnTo>
                    <a:pt x="1629" y="432"/>
                  </a:lnTo>
                  <a:lnTo>
                    <a:pt x="1622" y="438"/>
                  </a:lnTo>
                  <a:lnTo>
                    <a:pt x="1601" y="449"/>
                  </a:lnTo>
                  <a:lnTo>
                    <a:pt x="1581" y="462"/>
                  </a:lnTo>
                  <a:lnTo>
                    <a:pt x="1562" y="478"/>
                  </a:lnTo>
                  <a:lnTo>
                    <a:pt x="1541" y="493"/>
                  </a:lnTo>
                  <a:lnTo>
                    <a:pt x="1522" y="509"/>
                  </a:lnTo>
                  <a:lnTo>
                    <a:pt x="1501" y="526"/>
                  </a:lnTo>
                  <a:lnTo>
                    <a:pt x="1480" y="543"/>
                  </a:lnTo>
                  <a:lnTo>
                    <a:pt x="1460" y="562"/>
                  </a:lnTo>
                  <a:lnTo>
                    <a:pt x="1439" y="581"/>
                  </a:lnTo>
                  <a:lnTo>
                    <a:pt x="1418" y="601"/>
                  </a:lnTo>
                  <a:lnTo>
                    <a:pt x="1397" y="622"/>
                  </a:lnTo>
                  <a:lnTo>
                    <a:pt x="1376" y="643"/>
                  </a:lnTo>
                  <a:lnTo>
                    <a:pt x="1355" y="666"/>
                  </a:lnTo>
                  <a:lnTo>
                    <a:pt x="1332" y="691"/>
                  </a:lnTo>
                  <a:lnTo>
                    <a:pt x="1311" y="714"/>
                  </a:lnTo>
                  <a:lnTo>
                    <a:pt x="1290" y="739"/>
                  </a:lnTo>
                  <a:lnTo>
                    <a:pt x="1249" y="781"/>
                  </a:lnTo>
                  <a:lnTo>
                    <a:pt x="1209" y="823"/>
                  </a:lnTo>
                  <a:lnTo>
                    <a:pt x="1169" y="864"/>
                  </a:lnTo>
                  <a:lnTo>
                    <a:pt x="1128" y="902"/>
                  </a:lnTo>
                  <a:lnTo>
                    <a:pt x="1086" y="940"/>
                  </a:lnTo>
                  <a:lnTo>
                    <a:pt x="1046" y="977"/>
                  </a:lnTo>
                  <a:lnTo>
                    <a:pt x="1004" y="1013"/>
                  </a:lnTo>
                  <a:lnTo>
                    <a:pt x="963" y="1050"/>
                  </a:lnTo>
                  <a:lnTo>
                    <a:pt x="921" y="1084"/>
                  </a:lnTo>
                  <a:lnTo>
                    <a:pt x="879" y="1117"/>
                  </a:lnTo>
                  <a:lnTo>
                    <a:pt x="837" y="1152"/>
                  </a:lnTo>
                  <a:lnTo>
                    <a:pt x="794" y="1182"/>
                  </a:lnTo>
                  <a:lnTo>
                    <a:pt x="750" y="1215"/>
                  </a:lnTo>
                  <a:lnTo>
                    <a:pt x="708" y="1246"/>
                  </a:lnTo>
                  <a:lnTo>
                    <a:pt x="666" y="1276"/>
                  </a:lnTo>
                  <a:lnTo>
                    <a:pt x="622" y="1305"/>
                  </a:lnTo>
                  <a:lnTo>
                    <a:pt x="593" y="1328"/>
                  </a:lnTo>
                  <a:lnTo>
                    <a:pt x="566" y="1349"/>
                  </a:lnTo>
                  <a:lnTo>
                    <a:pt x="539" y="1370"/>
                  </a:lnTo>
                  <a:lnTo>
                    <a:pt x="512" y="1390"/>
                  </a:lnTo>
                  <a:lnTo>
                    <a:pt x="485" y="1407"/>
                  </a:lnTo>
                  <a:lnTo>
                    <a:pt x="460" y="1424"/>
                  </a:lnTo>
                  <a:lnTo>
                    <a:pt x="433" y="1441"/>
                  </a:lnTo>
                  <a:lnTo>
                    <a:pt x="408" y="1455"/>
                  </a:lnTo>
                  <a:lnTo>
                    <a:pt x="384" y="1470"/>
                  </a:lnTo>
                  <a:lnTo>
                    <a:pt x="360" y="1482"/>
                  </a:lnTo>
                  <a:lnTo>
                    <a:pt x="337" y="1493"/>
                  </a:lnTo>
                  <a:lnTo>
                    <a:pt x="313" y="1505"/>
                  </a:lnTo>
                  <a:lnTo>
                    <a:pt x="291" y="1514"/>
                  </a:lnTo>
                  <a:lnTo>
                    <a:pt x="268" y="1524"/>
                  </a:lnTo>
                  <a:lnTo>
                    <a:pt x="247" y="1532"/>
                  </a:lnTo>
                  <a:lnTo>
                    <a:pt x="226" y="1537"/>
                  </a:lnTo>
                  <a:lnTo>
                    <a:pt x="213" y="1545"/>
                  </a:lnTo>
                  <a:lnTo>
                    <a:pt x="201" y="1551"/>
                  </a:lnTo>
                  <a:lnTo>
                    <a:pt x="178" y="1562"/>
                  </a:lnTo>
                  <a:lnTo>
                    <a:pt x="155" y="1574"/>
                  </a:lnTo>
                  <a:lnTo>
                    <a:pt x="136" y="1582"/>
                  </a:lnTo>
                  <a:lnTo>
                    <a:pt x="126" y="1585"/>
                  </a:lnTo>
                  <a:lnTo>
                    <a:pt x="117" y="1587"/>
                  </a:lnTo>
                  <a:lnTo>
                    <a:pt x="109" y="1589"/>
                  </a:lnTo>
                  <a:lnTo>
                    <a:pt x="101" y="1591"/>
                  </a:lnTo>
                  <a:lnTo>
                    <a:pt x="94" y="1593"/>
                  </a:lnTo>
                  <a:lnTo>
                    <a:pt x="88" y="1595"/>
                  </a:lnTo>
                  <a:lnTo>
                    <a:pt x="80" y="1595"/>
                  </a:lnTo>
                  <a:lnTo>
                    <a:pt x="76" y="1595"/>
                  </a:lnTo>
                  <a:lnTo>
                    <a:pt x="67" y="1595"/>
                  </a:lnTo>
                  <a:lnTo>
                    <a:pt x="57" y="1595"/>
                  </a:lnTo>
                  <a:lnTo>
                    <a:pt x="50" y="1595"/>
                  </a:lnTo>
                  <a:lnTo>
                    <a:pt x="42" y="1593"/>
                  </a:lnTo>
                  <a:lnTo>
                    <a:pt x="34" y="1591"/>
                  </a:lnTo>
                  <a:lnTo>
                    <a:pt x="28" y="1589"/>
                  </a:lnTo>
                  <a:lnTo>
                    <a:pt x="23" y="1587"/>
                  </a:lnTo>
                  <a:lnTo>
                    <a:pt x="19" y="1585"/>
                  </a:lnTo>
                  <a:lnTo>
                    <a:pt x="13" y="1582"/>
                  </a:lnTo>
                  <a:lnTo>
                    <a:pt x="9" y="1580"/>
                  </a:lnTo>
                  <a:lnTo>
                    <a:pt x="7" y="1576"/>
                  </a:lnTo>
                  <a:lnTo>
                    <a:pt x="3" y="1572"/>
                  </a:lnTo>
                  <a:lnTo>
                    <a:pt x="2" y="1566"/>
                  </a:lnTo>
                  <a:lnTo>
                    <a:pt x="2" y="1562"/>
                  </a:lnTo>
                  <a:lnTo>
                    <a:pt x="0" y="1557"/>
                  </a:lnTo>
                  <a:lnTo>
                    <a:pt x="0" y="1551"/>
                  </a:lnTo>
                  <a:lnTo>
                    <a:pt x="74" y="1484"/>
                  </a:lnTo>
                  <a:lnTo>
                    <a:pt x="149" y="1418"/>
                  </a:lnTo>
                  <a:lnTo>
                    <a:pt x="220" y="1351"/>
                  </a:lnTo>
                  <a:lnTo>
                    <a:pt x="291" y="1284"/>
                  </a:lnTo>
                  <a:lnTo>
                    <a:pt x="360" y="1215"/>
                  </a:lnTo>
                  <a:lnTo>
                    <a:pt x="395" y="1178"/>
                  </a:lnTo>
                  <a:lnTo>
                    <a:pt x="430" y="1144"/>
                  </a:lnTo>
                  <a:lnTo>
                    <a:pt x="462" y="1107"/>
                  </a:lnTo>
                  <a:lnTo>
                    <a:pt x="495" y="1071"/>
                  </a:lnTo>
                  <a:lnTo>
                    <a:pt x="526" y="1035"/>
                  </a:lnTo>
                  <a:lnTo>
                    <a:pt x="558" y="998"/>
                  </a:lnTo>
                  <a:lnTo>
                    <a:pt x="599" y="952"/>
                  </a:lnTo>
                  <a:lnTo>
                    <a:pt x="639" y="906"/>
                  </a:lnTo>
                  <a:lnTo>
                    <a:pt x="679" y="860"/>
                  </a:lnTo>
                  <a:lnTo>
                    <a:pt x="716" y="816"/>
                  </a:lnTo>
                  <a:lnTo>
                    <a:pt x="752" y="772"/>
                  </a:lnTo>
                  <a:lnTo>
                    <a:pt x="787" y="729"/>
                  </a:lnTo>
                  <a:lnTo>
                    <a:pt x="821" y="687"/>
                  </a:lnTo>
                  <a:lnTo>
                    <a:pt x="854" y="645"/>
                  </a:lnTo>
                  <a:lnTo>
                    <a:pt x="885" y="603"/>
                  </a:lnTo>
                  <a:lnTo>
                    <a:pt x="913" y="560"/>
                  </a:lnTo>
                  <a:lnTo>
                    <a:pt x="940" y="520"/>
                  </a:lnTo>
                  <a:lnTo>
                    <a:pt x="967" y="480"/>
                  </a:lnTo>
                  <a:lnTo>
                    <a:pt x="992" y="439"/>
                  </a:lnTo>
                  <a:lnTo>
                    <a:pt x="1015" y="399"/>
                  </a:lnTo>
                  <a:lnTo>
                    <a:pt x="1038" y="361"/>
                  </a:lnTo>
                  <a:lnTo>
                    <a:pt x="1057" y="320"/>
                  </a:lnTo>
                  <a:lnTo>
                    <a:pt x="1065" y="311"/>
                  </a:lnTo>
                  <a:lnTo>
                    <a:pt x="1071" y="299"/>
                  </a:lnTo>
                  <a:lnTo>
                    <a:pt x="1078" y="288"/>
                  </a:lnTo>
                  <a:lnTo>
                    <a:pt x="1084" y="274"/>
                  </a:lnTo>
                  <a:lnTo>
                    <a:pt x="1088" y="261"/>
                  </a:lnTo>
                  <a:lnTo>
                    <a:pt x="1094" y="247"/>
                  </a:lnTo>
                  <a:lnTo>
                    <a:pt x="1098" y="230"/>
                  </a:lnTo>
                  <a:lnTo>
                    <a:pt x="1101" y="215"/>
                  </a:lnTo>
                  <a:lnTo>
                    <a:pt x="1105" y="198"/>
                  </a:lnTo>
                  <a:lnTo>
                    <a:pt x="1107" y="178"/>
                  </a:lnTo>
                  <a:lnTo>
                    <a:pt x="1109" y="159"/>
                  </a:lnTo>
                  <a:lnTo>
                    <a:pt x="1111" y="140"/>
                  </a:lnTo>
                  <a:lnTo>
                    <a:pt x="1113" y="119"/>
                  </a:lnTo>
                  <a:lnTo>
                    <a:pt x="1115" y="98"/>
                  </a:lnTo>
                  <a:lnTo>
                    <a:pt x="1115" y="75"/>
                  </a:lnTo>
                  <a:lnTo>
                    <a:pt x="1115" y="52"/>
                  </a:lnTo>
                  <a:lnTo>
                    <a:pt x="1115" y="44"/>
                  </a:lnTo>
                  <a:lnTo>
                    <a:pt x="1117" y="40"/>
                  </a:lnTo>
                  <a:lnTo>
                    <a:pt x="1119" y="34"/>
                  </a:lnTo>
                  <a:lnTo>
                    <a:pt x="1121" y="29"/>
                  </a:lnTo>
                  <a:lnTo>
                    <a:pt x="1125" y="25"/>
                  </a:lnTo>
                  <a:lnTo>
                    <a:pt x="1126" y="21"/>
                  </a:lnTo>
                  <a:lnTo>
                    <a:pt x="1132" y="17"/>
                  </a:lnTo>
                  <a:lnTo>
                    <a:pt x="1136" y="13"/>
                  </a:lnTo>
                  <a:lnTo>
                    <a:pt x="1142" y="9"/>
                  </a:lnTo>
                  <a:lnTo>
                    <a:pt x="1148" y="8"/>
                  </a:lnTo>
                  <a:lnTo>
                    <a:pt x="1155" y="4"/>
                  </a:lnTo>
                  <a:lnTo>
                    <a:pt x="1163" y="2"/>
                  </a:lnTo>
                  <a:lnTo>
                    <a:pt x="1171" y="2"/>
                  </a:lnTo>
                  <a:lnTo>
                    <a:pt x="1178" y="0"/>
                  </a:lnTo>
                  <a:lnTo>
                    <a:pt x="1188" y="0"/>
                  </a:lnTo>
                  <a:lnTo>
                    <a:pt x="1197" y="0"/>
                  </a:lnTo>
                  <a:lnTo>
                    <a:pt x="1197" y="0"/>
                  </a:lnTo>
                  <a:lnTo>
                    <a:pt x="119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0"/>
            <p:cNvSpPr>
              <a:spLocks/>
            </p:cNvSpPr>
            <p:nvPr/>
          </p:nvSpPr>
          <p:spPr bwMode="auto">
            <a:xfrm>
              <a:off x="5029200" y="4495800"/>
              <a:ext cx="987425" cy="1165225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73" y="3"/>
                </a:cxn>
                <a:cxn ang="0">
                  <a:pos x="104" y="11"/>
                </a:cxn>
                <a:cxn ang="0">
                  <a:pos x="140" y="21"/>
                </a:cxn>
                <a:cxn ang="0">
                  <a:pos x="182" y="34"/>
                </a:cxn>
                <a:cxn ang="0">
                  <a:pos x="278" y="78"/>
                </a:cxn>
                <a:cxn ang="0">
                  <a:pos x="472" y="180"/>
                </a:cxn>
                <a:cxn ang="0">
                  <a:pos x="662" y="293"/>
                </a:cxn>
                <a:cxn ang="0">
                  <a:pos x="804" y="395"/>
                </a:cxn>
                <a:cxn ang="0">
                  <a:pos x="910" y="485"/>
                </a:cxn>
                <a:cxn ang="0">
                  <a:pos x="1000" y="570"/>
                </a:cxn>
                <a:cxn ang="0">
                  <a:pos x="1075" y="654"/>
                </a:cxn>
                <a:cxn ang="0">
                  <a:pos x="1133" y="735"/>
                </a:cxn>
                <a:cxn ang="0">
                  <a:pos x="1171" y="810"/>
                </a:cxn>
                <a:cxn ang="0">
                  <a:pos x="1196" y="879"/>
                </a:cxn>
                <a:cxn ang="0">
                  <a:pos x="1215" y="952"/>
                </a:cxn>
                <a:cxn ang="0">
                  <a:pos x="1231" y="1027"/>
                </a:cxn>
                <a:cxn ang="0">
                  <a:pos x="1240" y="1103"/>
                </a:cxn>
                <a:cxn ang="0">
                  <a:pos x="1242" y="1184"/>
                </a:cxn>
                <a:cxn ang="0">
                  <a:pos x="1238" y="1255"/>
                </a:cxn>
                <a:cxn ang="0">
                  <a:pos x="1221" y="1334"/>
                </a:cxn>
                <a:cxn ang="0">
                  <a:pos x="1196" y="1399"/>
                </a:cxn>
                <a:cxn ang="0">
                  <a:pos x="1175" y="1424"/>
                </a:cxn>
                <a:cxn ang="0">
                  <a:pos x="1154" y="1443"/>
                </a:cxn>
                <a:cxn ang="0">
                  <a:pos x="1131" y="1457"/>
                </a:cxn>
                <a:cxn ang="0">
                  <a:pos x="1106" y="1464"/>
                </a:cxn>
                <a:cxn ang="0">
                  <a:pos x="1081" y="1468"/>
                </a:cxn>
                <a:cxn ang="0">
                  <a:pos x="1062" y="1464"/>
                </a:cxn>
                <a:cxn ang="0">
                  <a:pos x="1040" y="1457"/>
                </a:cxn>
                <a:cxn ang="0">
                  <a:pos x="1014" y="1443"/>
                </a:cxn>
                <a:cxn ang="0">
                  <a:pos x="985" y="1422"/>
                </a:cxn>
                <a:cxn ang="0">
                  <a:pos x="952" y="1395"/>
                </a:cxn>
                <a:cxn ang="0">
                  <a:pos x="921" y="1368"/>
                </a:cxn>
                <a:cxn ang="0">
                  <a:pos x="893" y="1341"/>
                </a:cxn>
                <a:cxn ang="0">
                  <a:pos x="862" y="1309"/>
                </a:cxn>
                <a:cxn ang="0">
                  <a:pos x="829" y="1272"/>
                </a:cxn>
                <a:cxn ang="0">
                  <a:pos x="797" y="1232"/>
                </a:cxn>
                <a:cxn ang="0">
                  <a:pos x="762" y="1184"/>
                </a:cxn>
                <a:cxn ang="0">
                  <a:pos x="726" y="1134"/>
                </a:cxn>
                <a:cxn ang="0">
                  <a:pos x="689" y="1078"/>
                </a:cxn>
                <a:cxn ang="0">
                  <a:pos x="651" y="1017"/>
                </a:cxn>
                <a:cxn ang="0">
                  <a:pos x="610" y="952"/>
                </a:cxn>
                <a:cxn ang="0">
                  <a:pos x="568" y="883"/>
                </a:cxn>
                <a:cxn ang="0">
                  <a:pos x="514" y="794"/>
                </a:cxn>
                <a:cxn ang="0">
                  <a:pos x="463" y="712"/>
                </a:cxn>
                <a:cxn ang="0">
                  <a:pos x="415" y="635"/>
                </a:cxn>
                <a:cxn ang="0">
                  <a:pos x="367" y="564"/>
                </a:cxn>
                <a:cxn ang="0">
                  <a:pos x="323" y="497"/>
                </a:cxn>
                <a:cxn ang="0">
                  <a:pos x="280" y="437"/>
                </a:cxn>
                <a:cxn ang="0">
                  <a:pos x="242" y="383"/>
                </a:cxn>
                <a:cxn ang="0">
                  <a:pos x="205" y="334"/>
                </a:cxn>
                <a:cxn ang="0">
                  <a:pos x="171" y="291"/>
                </a:cxn>
                <a:cxn ang="0">
                  <a:pos x="140" y="253"/>
                </a:cxn>
                <a:cxn ang="0">
                  <a:pos x="107" y="216"/>
                </a:cxn>
                <a:cxn ang="0">
                  <a:pos x="69" y="174"/>
                </a:cxn>
                <a:cxn ang="0">
                  <a:pos x="38" y="136"/>
                </a:cxn>
                <a:cxn ang="0">
                  <a:pos x="17" y="101"/>
                </a:cxn>
                <a:cxn ang="0">
                  <a:pos x="4" y="73"/>
                </a:cxn>
                <a:cxn ang="0">
                  <a:pos x="0" y="46"/>
                </a:cxn>
                <a:cxn ang="0">
                  <a:pos x="4" y="17"/>
                </a:cxn>
                <a:cxn ang="0">
                  <a:pos x="19" y="3"/>
                </a:cxn>
                <a:cxn ang="0">
                  <a:pos x="35" y="0"/>
                </a:cxn>
              </a:cxnLst>
              <a:rect l="0" t="0" r="r" b="b"/>
              <a:pathLst>
                <a:path w="1242" h="1468">
                  <a:moveTo>
                    <a:pt x="35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6" y="1"/>
                  </a:lnTo>
                  <a:lnTo>
                    <a:pt x="65" y="3"/>
                  </a:lnTo>
                  <a:lnTo>
                    <a:pt x="73" y="3"/>
                  </a:lnTo>
                  <a:lnTo>
                    <a:pt x="83" y="5"/>
                  </a:lnTo>
                  <a:lnTo>
                    <a:pt x="94" y="7"/>
                  </a:lnTo>
                  <a:lnTo>
                    <a:pt x="104" y="11"/>
                  </a:lnTo>
                  <a:lnTo>
                    <a:pt x="115" y="13"/>
                  </a:lnTo>
                  <a:lnTo>
                    <a:pt x="129" y="17"/>
                  </a:lnTo>
                  <a:lnTo>
                    <a:pt x="140" y="21"/>
                  </a:lnTo>
                  <a:lnTo>
                    <a:pt x="154" y="25"/>
                  </a:lnTo>
                  <a:lnTo>
                    <a:pt x="169" y="28"/>
                  </a:lnTo>
                  <a:lnTo>
                    <a:pt x="182" y="34"/>
                  </a:lnTo>
                  <a:lnTo>
                    <a:pt x="198" y="40"/>
                  </a:lnTo>
                  <a:lnTo>
                    <a:pt x="215" y="46"/>
                  </a:lnTo>
                  <a:lnTo>
                    <a:pt x="278" y="78"/>
                  </a:lnTo>
                  <a:lnTo>
                    <a:pt x="344" y="111"/>
                  </a:lnTo>
                  <a:lnTo>
                    <a:pt x="409" y="145"/>
                  </a:lnTo>
                  <a:lnTo>
                    <a:pt x="472" y="180"/>
                  </a:lnTo>
                  <a:lnTo>
                    <a:pt x="536" y="216"/>
                  </a:lnTo>
                  <a:lnTo>
                    <a:pt x="599" y="255"/>
                  </a:lnTo>
                  <a:lnTo>
                    <a:pt x="662" y="293"/>
                  </a:lnTo>
                  <a:lnTo>
                    <a:pt x="726" y="336"/>
                  </a:lnTo>
                  <a:lnTo>
                    <a:pt x="766" y="366"/>
                  </a:lnTo>
                  <a:lnTo>
                    <a:pt x="804" y="395"/>
                  </a:lnTo>
                  <a:lnTo>
                    <a:pt x="841" y="426"/>
                  </a:lnTo>
                  <a:lnTo>
                    <a:pt x="877" y="455"/>
                  </a:lnTo>
                  <a:lnTo>
                    <a:pt x="910" y="485"/>
                  </a:lnTo>
                  <a:lnTo>
                    <a:pt x="943" y="514"/>
                  </a:lnTo>
                  <a:lnTo>
                    <a:pt x="971" y="543"/>
                  </a:lnTo>
                  <a:lnTo>
                    <a:pt x="1000" y="570"/>
                  </a:lnTo>
                  <a:lnTo>
                    <a:pt x="1027" y="598"/>
                  </a:lnTo>
                  <a:lnTo>
                    <a:pt x="1052" y="625"/>
                  </a:lnTo>
                  <a:lnTo>
                    <a:pt x="1075" y="654"/>
                  </a:lnTo>
                  <a:lnTo>
                    <a:pt x="1096" y="681"/>
                  </a:lnTo>
                  <a:lnTo>
                    <a:pt x="1115" y="708"/>
                  </a:lnTo>
                  <a:lnTo>
                    <a:pt x="1133" y="735"/>
                  </a:lnTo>
                  <a:lnTo>
                    <a:pt x="1148" y="760"/>
                  </a:lnTo>
                  <a:lnTo>
                    <a:pt x="1161" y="787"/>
                  </a:lnTo>
                  <a:lnTo>
                    <a:pt x="1171" y="810"/>
                  </a:lnTo>
                  <a:lnTo>
                    <a:pt x="1181" y="833"/>
                  </a:lnTo>
                  <a:lnTo>
                    <a:pt x="1188" y="856"/>
                  </a:lnTo>
                  <a:lnTo>
                    <a:pt x="1196" y="879"/>
                  </a:lnTo>
                  <a:lnTo>
                    <a:pt x="1204" y="902"/>
                  </a:lnTo>
                  <a:lnTo>
                    <a:pt x="1209" y="927"/>
                  </a:lnTo>
                  <a:lnTo>
                    <a:pt x="1215" y="952"/>
                  </a:lnTo>
                  <a:lnTo>
                    <a:pt x="1221" y="975"/>
                  </a:lnTo>
                  <a:lnTo>
                    <a:pt x="1227" y="1000"/>
                  </a:lnTo>
                  <a:lnTo>
                    <a:pt x="1231" y="1027"/>
                  </a:lnTo>
                  <a:lnTo>
                    <a:pt x="1234" y="1052"/>
                  </a:lnTo>
                  <a:lnTo>
                    <a:pt x="1236" y="1076"/>
                  </a:lnTo>
                  <a:lnTo>
                    <a:pt x="1240" y="1103"/>
                  </a:lnTo>
                  <a:lnTo>
                    <a:pt x="1242" y="1130"/>
                  </a:lnTo>
                  <a:lnTo>
                    <a:pt x="1242" y="1157"/>
                  </a:lnTo>
                  <a:lnTo>
                    <a:pt x="1242" y="1184"/>
                  </a:lnTo>
                  <a:lnTo>
                    <a:pt x="1242" y="1207"/>
                  </a:lnTo>
                  <a:lnTo>
                    <a:pt x="1240" y="1230"/>
                  </a:lnTo>
                  <a:lnTo>
                    <a:pt x="1238" y="1255"/>
                  </a:lnTo>
                  <a:lnTo>
                    <a:pt x="1232" y="1280"/>
                  </a:lnTo>
                  <a:lnTo>
                    <a:pt x="1227" y="1307"/>
                  </a:lnTo>
                  <a:lnTo>
                    <a:pt x="1221" y="1334"/>
                  </a:lnTo>
                  <a:lnTo>
                    <a:pt x="1211" y="1363"/>
                  </a:lnTo>
                  <a:lnTo>
                    <a:pt x="1202" y="1391"/>
                  </a:lnTo>
                  <a:lnTo>
                    <a:pt x="1196" y="1399"/>
                  </a:lnTo>
                  <a:lnTo>
                    <a:pt x="1188" y="1409"/>
                  </a:lnTo>
                  <a:lnTo>
                    <a:pt x="1183" y="1416"/>
                  </a:lnTo>
                  <a:lnTo>
                    <a:pt x="1175" y="1424"/>
                  </a:lnTo>
                  <a:lnTo>
                    <a:pt x="1167" y="1432"/>
                  </a:lnTo>
                  <a:lnTo>
                    <a:pt x="1161" y="1437"/>
                  </a:lnTo>
                  <a:lnTo>
                    <a:pt x="1154" y="1443"/>
                  </a:lnTo>
                  <a:lnTo>
                    <a:pt x="1146" y="1449"/>
                  </a:lnTo>
                  <a:lnTo>
                    <a:pt x="1138" y="1453"/>
                  </a:lnTo>
                  <a:lnTo>
                    <a:pt x="1131" y="1457"/>
                  </a:lnTo>
                  <a:lnTo>
                    <a:pt x="1121" y="1460"/>
                  </a:lnTo>
                  <a:lnTo>
                    <a:pt x="1113" y="1462"/>
                  </a:lnTo>
                  <a:lnTo>
                    <a:pt x="1106" y="1464"/>
                  </a:lnTo>
                  <a:lnTo>
                    <a:pt x="1096" y="1466"/>
                  </a:lnTo>
                  <a:lnTo>
                    <a:pt x="1088" y="1468"/>
                  </a:lnTo>
                  <a:lnTo>
                    <a:pt x="1081" y="1468"/>
                  </a:lnTo>
                  <a:lnTo>
                    <a:pt x="1075" y="1468"/>
                  </a:lnTo>
                  <a:lnTo>
                    <a:pt x="1067" y="1466"/>
                  </a:lnTo>
                  <a:lnTo>
                    <a:pt x="1062" y="1464"/>
                  </a:lnTo>
                  <a:lnTo>
                    <a:pt x="1056" y="1462"/>
                  </a:lnTo>
                  <a:lnTo>
                    <a:pt x="1048" y="1460"/>
                  </a:lnTo>
                  <a:lnTo>
                    <a:pt x="1040" y="1457"/>
                  </a:lnTo>
                  <a:lnTo>
                    <a:pt x="1031" y="1453"/>
                  </a:lnTo>
                  <a:lnTo>
                    <a:pt x="1023" y="1447"/>
                  </a:lnTo>
                  <a:lnTo>
                    <a:pt x="1014" y="1443"/>
                  </a:lnTo>
                  <a:lnTo>
                    <a:pt x="1006" y="1435"/>
                  </a:lnTo>
                  <a:lnTo>
                    <a:pt x="994" y="1430"/>
                  </a:lnTo>
                  <a:lnTo>
                    <a:pt x="985" y="1422"/>
                  </a:lnTo>
                  <a:lnTo>
                    <a:pt x="975" y="1414"/>
                  </a:lnTo>
                  <a:lnTo>
                    <a:pt x="964" y="1405"/>
                  </a:lnTo>
                  <a:lnTo>
                    <a:pt x="952" y="1395"/>
                  </a:lnTo>
                  <a:lnTo>
                    <a:pt x="941" y="1384"/>
                  </a:lnTo>
                  <a:lnTo>
                    <a:pt x="931" y="1376"/>
                  </a:lnTo>
                  <a:lnTo>
                    <a:pt x="921" y="1368"/>
                  </a:lnTo>
                  <a:lnTo>
                    <a:pt x="912" y="1361"/>
                  </a:lnTo>
                  <a:lnTo>
                    <a:pt x="902" y="1351"/>
                  </a:lnTo>
                  <a:lnTo>
                    <a:pt x="893" y="1341"/>
                  </a:lnTo>
                  <a:lnTo>
                    <a:pt x="883" y="1332"/>
                  </a:lnTo>
                  <a:lnTo>
                    <a:pt x="873" y="1320"/>
                  </a:lnTo>
                  <a:lnTo>
                    <a:pt x="862" y="1309"/>
                  </a:lnTo>
                  <a:lnTo>
                    <a:pt x="852" y="1297"/>
                  </a:lnTo>
                  <a:lnTo>
                    <a:pt x="841" y="1286"/>
                  </a:lnTo>
                  <a:lnTo>
                    <a:pt x="829" y="1272"/>
                  </a:lnTo>
                  <a:lnTo>
                    <a:pt x="820" y="1259"/>
                  </a:lnTo>
                  <a:lnTo>
                    <a:pt x="808" y="1245"/>
                  </a:lnTo>
                  <a:lnTo>
                    <a:pt x="797" y="1232"/>
                  </a:lnTo>
                  <a:lnTo>
                    <a:pt x="785" y="1217"/>
                  </a:lnTo>
                  <a:lnTo>
                    <a:pt x="774" y="1201"/>
                  </a:lnTo>
                  <a:lnTo>
                    <a:pt x="762" y="1184"/>
                  </a:lnTo>
                  <a:lnTo>
                    <a:pt x="751" y="1169"/>
                  </a:lnTo>
                  <a:lnTo>
                    <a:pt x="739" y="1151"/>
                  </a:lnTo>
                  <a:lnTo>
                    <a:pt x="726" y="1134"/>
                  </a:lnTo>
                  <a:lnTo>
                    <a:pt x="714" y="1117"/>
                  </a:lnTo>
                  <a:lnTo>
                    <a:pt x="701" y="1098"/>
                  </a:lnTo>
                  <a:lnTo>
                    <a:pt x="689" y="1078"/>
                  </a:lnTo>
                  <a:lnTo>
                    <a:pt x="676" y="1059"/>
                  </a:lnTo>
                  <a:lnTo>
                    <a:pt x="662" y="1038"/>
                  </a:lnTo>
                  <a:lnTo>
                    <a:pt x="651" y="1017"/>
                  </a:lnTo>
                  <a:lnTo>
                    <a:pt x="637" y="996"/>
                  </a:lnTo>
                  <a:lnTo>
                    <a:pt x="624" y="975"/>
                  </a:lnTo>
                  <a:lnTo>
                    <a:pt x="610" y="952"/>
                  </a:lnTo>
                  <a:lnTo>
                    <a:pt x="597" y="929"/>
                  </a:lnTo>
                  <a:lnTo>
                    <a:pt x="582" y="906"/>
                  </a:lnTo>
                  <a:lnTo>
                    <a:pt x="568" y="883"/>
                  </a:lnTo>
                  <a:lnTo>
                    <a:pt x="551" y="852"/>
                  </a:lnTo>
                  <a:lnTo>
                    <a:pt x="532" y="823"/>
                  </a:lnTo>
                  <a:lnTo>
                    <a:pt x="514" y="794"/>
                  </a:lnTo>
                  <a:lnTo>
                    <a:pt x="497" y="766"/>
                  </a:lnTo>
                  <a:lnTo>
                    <a:pt x="480" y="739"/>
                  </a:lnTo>
                  <a:lnTo>
                    <a:pt x="463" y="712"/>
                  </a:lnTo>
                  <a:lnTo>
                    <a:pt x="447" y="685"/>
                  </a:lnTo>
                  <a:lnTo>
                    <a:pt x="430" y="660"/>
                  </a:lnTo>
                  <a:lnTo>
                    <a:pt x="415" y="635"/>
                  </a:lnTo>
                  <a:lnTo>
                    <a:pt x="397" y="610"/>
                  </a:lnTo>
                  <a:lnTo>
                    <a:pt x="382" y="587"/>
                  </a:lnTo>
                  <a:lnTo>
                    <a:pt x="367" y="564"/>
                  </a:lnTo>
                  <a:lnTo>
                    <a:pt x="351" y="541"/>
                  </a:lnTo>
                  <a:lnTo>
                    <a:pt x="338" y="518"/>
                  </a:lnTo>
                  <a:lnTo>
                    <a:pt x="323" y="497"/>
                  </a:lnTo>
                  <a:lnTo>
                    <a:pt x="309" y="478"/>
                  </a:lnTo>
                  <a:lnTo>
                    <a:pt x="294" y="456"/>
                  </a:lnTo>
                  <a:lnTo>
                    <a:pt x="280" y="437"/>
                  </a:lnTo>
                  <a:lnTo>
                    <a:pt x="267" y="418"/>
                  </a:lnTo>
                  <a:lnTo>
                    <a:pt x="255" y="401"/>
                  </a:lnTo>
                  <a:lnTo>
                    <a:pt x="242" y="383"/>
                  </a:lnTo>
                  <a:lnTo>
                    <a:pt x="228" y="366"/>
                  </a:lnTo>
                  <a:lnTo>
                    <a:pt x="217" y="351"/>
                  </a:lnTo>
                  <a:lnTo>
                    <a:pt x="205" y="334"/>
                  </a:lnTo>
                  <a:lnTo>
                    <a:pt x="194" y="320"/>
                  </a:lnTo>
                  <a:lnTo>
                    <a:pt x="182" y="305"/>
                  </a:lnTo>
                  <a:lnTo>
                    <a:pt x="171" y="291"/>
                  </a:lnTo>
                  <a:lnTo>
                    <a:pt x="161" y="278"/>
                  </a:lnTo>
                  <a:lnTo>
                    <a:pt x="150" y="266"/>
                  </a:lnTo>
                  <a:lnTo>
                    <a:pt x="140" y="253"/>
                  </a:lnTo>
                  <a:lnTo>
                    <a:pt x="131" y="243"/>
                  </a:lnTo>
                  <a:lnTo>
                    <a:pt x="121" y="232"/>
                  </a:lnTo>
                  <a:lnTo>
                    <a:pt x="107" y="216"/>
                  </a:lnTo>
                  <a:lnTo>
                    <a:pt x="92" y="201"/>
                  </a:lnTo>
                  <a:lnTo>
                    <a:pt x="81" y="188"/>
                  </a:lnTo>
                  <a:lnTo>
                    <a:pt x="69" y="174"/>
                  </a:lnTo>
                  <a:lnTo>
                    <a:pt x="58" y="161"/>
                  </a:lnTo>
                  <a:lnTo>
                    <a:pt x="48" y="147"/>
                  </a:lnTo>
                  <a:lnTo>
                    <a:pt x="38" y="136"/>
                  </a:lnTo>
                  <a:lnTo>
                    <a:pt x="31" y="124"/>
                  </a:lnTo>
                  <a:lnTo>
                    <a:pt x="23" y="113"/>
                  </a:lnTo>
                  <a:lnTo>
                    <a:pt x="17" y="101"/>
                  </a:lnTo>
                  <a:lnTo>
                    <a:pt x="12" y="92"/>
                  </a:lnTo>
                  <a:lnTo>
                    <a:pt x="8" y="82"/>
                  </a:lnTo>
                  <a:lnTo>
                    <a:pt x="4" y="73"/>
                  </a:lnTo>
                  <a:lnTo>
                    <a:pt x="2" y="63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34"/>
                  </a:lnTo>
                  <a:lnTo>
                    <a:pt x="2" y="25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3" y="5"/>
                  </a:lnTo>
                  <a:lnTo>
                    <a:pt x="19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35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16737" name="Picture 1" descr="C:\Users\Meishing\Dropbox\meizhouhuayu\pics\具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800600" y="1143000"/>
            <a:ext cx="4038601" cy="1205066"/>
          </a:xfrm>
          <a:prstGeom prst="rect">
            <a:avLst/>
          </a:prstGeom>
          <a:noFill/>
        </p:spPr>
      </p:pic>
      <p:pic>
        <p:nvPicPr>
          <p:cNvPr id="116739" name="Picture 3" descr="http://openclipart.org/image/300px/svg_to_png/85135/128470986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252969"/>
            <a:ext cx="2362200" cy="18031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TextBox 21"/>
          <p:cNvSpPr txBox="1"/>
          <p:nvPr/>
        </p:nvSpPr>
        <p:spPr>
          <a:xfrm>
            <a:off x="1907643" y="4446657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面具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2819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形聲字：俱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惧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5122" name="Picture 2" descr="C:\Users\Meishing\Dropbox\meizhouhuayu\pics\具-文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05325" y="2362200"/>
            <a:ext cx="4638675" cy="257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3020515"/>
      </p:ext>
    </p:extLst>
  </p:cSld>
  <p:clrMapOvr>
    <a:masterClrMapping/>
  </p:clrMapOvr>
  <p:transition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40" name="Picture 16" descr="http://openclipart.org/image/300px/svg_to_png/8050/ryanlerch_Artwork_-_paintbrush_scissors_and_glu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419600"/>
            <a:ext cx="2566736" cy="2438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43000" y="38862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玩具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1371600"/>
            <a:ext cx="8382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雨具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35052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文具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2192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刀具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29026" name="Picture 2" descr="http://openclipart.org/image/300px/svg_to_png/144499/toyc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876800"/>
            <a:ext cx="2874065" cy="17049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9030" name="AutoShape 6" descr="data:image/jpeg;base64,/9j/4AAQSkZJRgABAQAAAQABAAD/2wCEAAkGBxITEhUUEhIWFhUWFhQaFxYVFRcYGBcWFxYYGBgXFxoYHCggGB0lHBcXITEhJSorLi4uGh8zODMsNygtLiwBCgoKDg0OGxAQGy0kICQsNTQ0LC4tLCwsLCwsLCwsLCwsLCw0NCwsLCwtLCwsLSwsLCwsLCwvLCwsLCwsLCwsLP/AABEIAPsAyQMBIgACEQEDEQH/xAAcAAEAAgMBAQEAAAAAAAAAAAAABQcDBAYIAgH/xABQEAACAQIDAwkDBwcIBwkAAAABAgADEQQSIQUGMQcTIkFRYXGBkTKhsRQjUmJyksEzQlOCorLCFSU0Q3OT4fAWRGOUs9HSCCRUdIOjw8Ti/8QAGgEBAAIDAQAAAAAAAAAAAAAAAAEDAgQFBv/EADQRAAIBAgMEBwYHAQAAAAAAAAABAgMRBCExBRJBURMUYZGhsdEiQlJxgcEVIyQyM+HwU//aAAwDAQACEQMRAD8AvGIiAIiIAiIgCIiAIiIAiIgCIiAIiIAiJ+E24wD9ichv3ygYbZiU2qK1VqpfKtMrwTLmJJOntrpqde4yR3P3opY+jztOykMVZMwYqRY9xtZgdQOMAnonNbb37wGGc0nrh6wv8zSs9S4FyDrlQ2+kRJ/B4kVKaVFvZ1VhfjZgCL9+sWBmiIgCIiAIiIAiRu8e0mw+GqVlUMUCmxvbVgCTbXQG/lOL2fyhVqrZVSgSeFmbTxAJgvpYapVTcFe3aixolcYnfvGUzdqOHZL8A9VDpx1Kke6Yl5T3NvmKQJtxrGw/ZEF34fiPh8V6lmROBw+/rMwGbD9f5/8A+p9/6fkXvTpNa98ta3DsGU/GHlqR1Cvpu+K9Tu4nK7ub5riqopCiysVZr5gwAW2p0B4kDznVQa9SlOnLdmrMREQViIiAIiIBD72bw0sBhamJrXKoNFA1ZzoqjsuevqnlnfHfjGbRfNXqWTS1GmWWktuvKSbnrubny0l9cvQ/mip/aUf3xPMdKmWIAtr2mwgG3gFqN0aaAnttc6mTm0qFXC0wwZ1qvcZkZlOQasuhvl7byL2ViGoP0dXzJkANwxv2jqMn6harUFEsHrVfyrAaUqfWo8uHeZfFrda1fkVvUgN2sRlxKE/nXW57WGnvtPSfJRvcMbh3pMFWrhitMhb6oLrTbUnXoG/h1XtPNO3FFPEMKegQrlIt1Aa6Tu+SHaZw+2UUaUsWjLbgLOvOJYdZDKF8zMHpbkZLmelYiJWZCIiAIiIBC76/0DFd1CqfRSR8JSWwqakOWAIA4Ht6pde+5/m/F/2FUeqkfjKb2FR+aqd9j6XInV2YryZu4Je0z8TArUZKeUXqOiaAX6bBfxmthGugPaB8JP7rUs+Nwq/7W/8Ado9T+CReOoc3WrU/oVaqjwDsB7gJ1YySxG6vh+50d783d7DPsvVj25Tb1E0rTe2SOmfsn4iadTifE/GbXEs4nbckeEHO4irbgtNAbfSZmYfsJLNnC8klIjDVmP51c28BSp/iWndTymLd60vmcPEO9ViIiaxSIiIAiIgFe8u2AarsmoUv81UpVCB1qDlPkM+bynl6e2NrYBcRQq0X9irTdG8HUqfjPGmL2XVpvURl1pO6PbWzIbN39UA1KakkAcTwlq7ubFpUsKWL/POAT1sxNibnqAvp4Eyq6T5WB7CD6GWNidroMGKgbVqdl7cw6J8DeX0LK7ZVVvkjiqeDatiSmp6RBI45VNtLcTwHiZ1O6C85jKL8ObxmHFMjioNemlh2rx0P4mfW5Gzcgd3FnyMxvowBBAtfzJ8R2SU5LcHmxOFW3t4gv5Us9UH/ANsesmENW+T/AN3kuXA9IRETXLBERAEREA57lAP83Yn+z+LCVJs02pt9n4m0tflIrBdm4gnrFNfN6qIPewlVYcWok9pA8hrO1slZSZ0cCsmT/J3TzY9PqU6r/BP4zI7fWjk2hiFtYFlYd+emrE/eLekm+SlQ2KrP9GkFHgzg/wAE0eUxANo+NCkT45nHwWWRqfrnblb7lil+qa7CBwVcI1z2EaeR/CYIhVJ0Aue6dc3i1+TBQMCD9KpVJ8my/BROtlccl22lUvhXaxZs9K/WbAOg79AwHXduyWPPJYuDjWknzOFXi41JX5iIia5SIiIAiIgCeZuV/APQ2riEphctdVrgW+kuV+4ksjHznpmUr/2htknNhsUq8Uq0GPfY1KY8/nZMdSGUbSpXBJ0XTpG/oo6yfw6pP7v0M9iQeapNmF7XZ+oaDgL39JzZY6C+g4d3hOuqW+QrUpAqgfJa4PR4s97aE3OnV2yyk0nfkYz0sSb7QWnQxLH23UKg7S5It5XEsDka2IwrtUbhh6K0xrcc7Vs7D7SoF/vJXmyyMRUFVwBh8KvR7GcC5c9trE+k9CbjbJOGwVJHHzjg1Kv9rU6TDwW4QdyiZTm7fMiMSfiIlBYIiIAiJD717eTBYdqzWLezTS/t1CDlXw0JPYAZKV8kDkeVfbalVwaasSj1PqhTdF+0SAe4DvE4zGqRQXuvf1kfVxTu5qVDmdiWYnrY8fDuHVpNl8bdMp4dltZ6XCUFSp7vE7dCj0cEjp+SLFH5XWQLdXoBi3YadQBR58433Zob/wBfPtKuD/Viko8OaV/i5nQcjOHXJint0udSnf6qoHAHnUabu+W6FSrWNegqPmtnRst8yqFDJn6LXCqLEra17m+nI6z0eJdRq5qwnDrDc3b1K1mzQwjkBltx7ddDxk9/oviSRfAVR50LeeTGWE2qm5FcdJaOv0cwH/2CJ0Pxen8L8Dd6an8aIHGbOLEsjWNwRxBDA3uCOBuAfGb1LfzaVEZGNKpbrq0zm9UZQfGZMZsbEUwc9KsLccpcj72Rl9GkbW2XVfhRxPjkZvjTlNbGYat+9Pu/sh0Y1Vm0/qvUn9ncqlQOoxNBAhIzuhZSo62yte4HG15aQMpLDbpYmqwRcPUBP59VWRF+scwAOvUAT3S66VMKoUcAAB4AWnLrOm3+WrI5uLowpSSi0/k7n3ERKjUEREASB342B8uwVbD3s7ANTb6NVDmQ9wuAD3EyeiAeOK2BPOXIyls6srLqlQXDLbSxuDPxKoCmjTLuha78LDSxIPVewF+6TvKxXB2tjEogBGqoCB+kFOnzh8S97yEweEDUwtujmBOoJJFrm40txFpas9DF5FmbmYBK9XDYWklkPzlUHW1GmelftzuFp37Ce6X1K15FdkrTpYiqbGozqtwbgU1QMtj3lmvbsHZLKmNR3YishERMDIREQBK85X8EXTDMDor1BrexLKpA9FOvdLDkftvZFPFUjTqA2vdWHtKwBAZb9diR4EiTGTi7osoyjGactCmsHsYOgbLUPVoAdevRbn1mPH4JEGUKwfTVswsL9d7d/VO4G5eMokihXpMp458y+eXKw87zNs3cAl8+LrZ+spTvqe9zY28AD3ze/Eq1rWXzO11jDL2t+65Wz9Dc5MtnGlhCx/rXZh4Cy38yGPgROvnxSphQFUBVAAAAsABoAAOAn3NFu7uziVJ78nLmIiJBgIiIAiIgCIiAIiIAiIgHknlVphdrYxVN150tpwBcB2H3mN++R+zUqJTZsjBVBJznKCR1L0bk28pJ76bNNLbOKSrdrV6lQ34sr/OqD4qyiRJxTVKNV3Y3LcL6C5B0HnbylsLLMxfItLcXfw4ZgTRBoVaa2VGsVZfok6Ei7KVNuA17bf3Y3jo46katEOoDZWWouVgbA6i5FrHiD29k8tbtVM9GrTZiuRldW1NidLW7L29erjPQHI6wODclgz850rX0XKpUC4Ghux8Sey0zqRi4b/Exi3ex3sRE1ywREQBERAEREAREQBERAEREAREQBERAEREAREQCheXzYX/f8LXA6NdCj2vbNSN9SO1HA8FMqnEUmUvQpgkBixPWRpbT0npLlr2dzmzTVF82Gq0qotxy3yP5ZXJPhKINfLispC9JRYsAe4+Wh9JZBXdjGTsfG5OFB+VK/RbmHyX+klqh071RvfPRnJZhBT2Zh7cXDuT2l3Y+4WXwAlTfyN0A9GmyV8nQBsadYupAVGPRVmzWynt7pee7ey/kuFo4fNmNKmqlrWuQNSB1C8trw6NKJjB7zuSURE1iwREQBERAEREAT8Y21n7MeIQsrAcSCB5iAc2eUDZ/VWdvDD1yD4Hm7H1mWlvzs8i/yjL9unUQ+jKL+UpmnVZVUMh0AHQYEaD62U+6beDrqTc3AHWysov4kWnVhg8NNezUz+hpdZmnmi1V5QtnHRK5c/Vo1j78lplG+2E6zVHfzFU/uqZwWKqU3pIAyOLD85W6pB4/BUALmlSGv0EHb3SVsveV1NCeImnl5f2XAd8tng5fllHNa5XnBmHiOI49cHfDAf8Ai6X3pRodM9qa3AVbc2hYdJmv7AIHsCbdPDVG4Uqn3GHxAkLAUUvaqrw9SJYzd1Rcp3zwHViA32UqN+6pnwu+2BP9a/nh8QPjTlX4LD1FWxove/1f+qbADddN/u3+EnqWF/6+Rj1+PNd6LQO9WE4mqR9qlVHxSfab0YE/63RB7GqKp9GIMr3adfo/k6vEf1NT8FkUK/1ag+1SqL+8omMMDRkv5F4epY8Wr5W7y5MNtKjU/J1qb/ZdW+Bm1PO+1HpMxzZOGue2p/Wn7sair1aVGiwXnKlNPmWykBmAZhkItYEm/dE9mqMXJVE7f7mZRxN3axfu1MAlejUo1RdKqMjgGxysCDYjhoZ5f3w2LUwGJNJgKqUQQlRWGbIxspdeKkBSDfS+o6r+qpRfKbgcm16lkv8AKKFB76AFlL0rEsbahV46dtpy07GyyT5PnpYkYai1FiiG5Ym656a5wAbg5rlSVAIANjo2twyieTXaVT5Tg6dQk5algOj82PklSnlFh2ikCevILy9pbWk5Su+RjBWVhERKjMREQBERAEREAREQDz/tIWrVR2Vaw8hVcD4Tpd1KN0HeTfyJnN7X/pGI7sTiR6V6k6/dFfmgewH1J/5CEeb2lpbtM+0cJSLWKK3bmAb4zRqYGmFOWmi216KqOHgJvVXuSe0zDXNlPgZmjjb8uDOcpUD8pdyTZlpqOyyBybedQjynQURZR4TQxdLImDJ41BjTfuXEDL+zUX0M36XsjwEhm3j4bskuxeSPuZ8Cl3Hdr6TBM2CPTXx/CQaC1M21B0h4fiZpyQ2qvsnxHwkfIRMtT5qscp8DP3dPDiptCjp+SSrVv+rzX/y+6Y8QeiZMcnVG9fEv1BKKjxJqMw9yTLgdTZMN6ujvJX3KvsukRQxNTnOiWosaeWyioMyuwPEB6arYceclgzHXoK6lHUMrAhlYAgg8QQdCJiesPPO5uZcbhwt3Pymnqqm5Bc5my3NhluSL6AHsnoqR2zNhYXDktQw9OmzcSiAEi97X7L9UkZLeSRCVhERIJEREAREQBERAEREA8/7Ua+IxB7cRiT613M7TdOiRRseu3w/xnIURmxDnqNSq3q7Ee8id5sZbJ934f4xwPLbRqe3u/U02FjbsmDGtZDfu+M3caOmfL4SL2ypNF1HFgQPEgge+Zo5kI3ml2kjvNhSmB2aSOkopo3i1HO3vpzUoHoidbv7hx8juB+TqUCAOoGotMnyVzOQwh6PgZjwOttqFqia5GaZsGemvjMM2MB+UHn8DBxFqbm1B0B9ofAyLkptP2PMfAyLkIynqYMWdPOdLyaIeaxLHrxJt9kUaI/ezTmsWNB4zsOTtLYO54tVrk/q1WT4KJlwO3sRfmN9n3R00RExPSCIiAIiIAiIgCIiAIiIAiJ+GAUNsPpMW7QP2iDO72ZxI7hOH3WFwPCn8CZ2+zjq3hMvdPHY53rs1673Ynv8A8JrumapQUfnYih6Cqpb9m8yT62SM2Oww6ldifKjUI94WSV4OO9iILtR2u9NItg8QALnmahUfWVSy+8CV1hG1PYZbDoCCDqCCD4GU1s5ioVW4oFBPaQLN7wZCO1tqF4xfzJiZ8E1nX/PEWmCAZB5lEhtVvZHj/n3yPn3VqljdjefEgmTuzDivZ8xO63LS2Co2/ODP/eOz/wAU4bEcPMfGd3ub/QMJ/wCWoX8ebW/vvJ4Hf2Gv3kzERIPQiIiAIiIAiIgCIiAIiIAn4Z+zS21iuaw9ap+jpVH+6hb8IBS26S9FT3J7lvO4wi2Rm7QbeV/xnIbtUcqKB1H3KAPwnZVOjSt2j3nWZPRHi8W71pMjWNuM2NzRmxwPUKVdr9+eko9zt6SOxlbTKPOTHJ8t8RVP0aS/tuf+gyXoX7LjfEx+vkd9KdrUCMVWX/a4i3gKz291pcUqfaRtja3dUqftN/jMUdna38F+37Mz0wbC8+oiDyQiIgg+Kq3BnWbgYzNhzTPGi7L4o3TQjuAbJ+oZzLUmABI0PAzFszaBwlcVQCUIy1FGpKakEDrZCSQOwuOJEHV2ViFRq2loy0YmHC4lKiK9NgyMAVZTcEHgQZmkHrRERAEREAREQBERAEREATm+UPGrTwFYMdao5pR1sX0IHguZvBTOjZgBcmwHEnqEqXb21Dja/O68xTuKC/SB41iPrWFr8FA4Xa8pXNbFYiNGm5M+dgUbBQewX/WNzJ7bL2UeZ/z6yO2TT1Hew9BJTalO6+o9ZL1PHSlvNtnMkyf5O8WvyvEUjoxoUHHeq1Kwb0Lp94TlnxVqgQjiBr3mb25qudspluAuFZm7CpZ1t94oZk80dTZkHHEJvkW9KaWpzlWq4/PqVCPB6jOPcwlyGUhupXD0kPXlXMDoQcg4j/N5jFcTobXbVJfM6BRpP2IkHlBESSpYBSo43I4+MEpXPjAdJWU8NLd17/8AKaFalxVpL4PDZL3N7290zNSU8QD5SLme7kczsrbFfAswpgPSY3NJiQAx4sjC+Qnr0IPYDcnq8PyhYI25w1KRPU1JnH3qQYetpEY/ZOYXQ69h4ETnsRgbGxBUzLJnYw20qlOKjLNFjpvls8/61TH2iVHqwFpuYTb+Eqm1PFUHPYlVGPoDKdq7P7gfDSatbAgixB8GFx6GRus6EdqReqL+iVxyYbbcVHwdRywyGpRzEnKFKq6C/wCb0kIHV0uqwljyDpU5qcVJCIiDMREQBESH3r26uDw7VDYuejSQm2eoQSAe4AFiexTBDdjnOUHbWY/IqZ9oBsQR1UzwpeL6X+r1dMGcwtr68JG7KdnapUdizsbsx4sxJJPd4cALAaASRlkdDy20a7q1bcETOHqAFSOAtw7JvYrFKVIBuT3Gc5SrFeHpNk40W4G8hxObZoh9v0bMHHUfjqPff1nW8kuFLpWxjCxrMqoOxFUHTzYKe9CeucztJ8yMT2fDhO35JWvsuh41v+K8l5JnodkWkrvVZHYTz/V2fzLmi3t0Caebg3R0DAjVcy2YdzCegJAbzbpYfG2NTOlQDKKtJsr24gG4IYA3tcG1za1zL8JiFRk95XTOrWpdIsissPtFbAF6q2AHFaik9pzjP+1Nr+UR+mQ/+jUW3j0jf3Sb/wBAschIp46k630FXDC9uwsGN/H4TBU3O2oOBwDeKuPPSn+M2JVMHL3WjQls+MtYrut5EX/KI/T0/wDd6vx5z8J+fysBwZW77Og+DGdJgN0sbc878iAtoaaVCQe0ggZh3XHjNvEbkuVstagD2thMw8gKw+Mx3sHyZi9mU37q8fU5zD7Yf6dL++N/SpSWba7Zqfo83er0T8aomXEbg4gcGw1X9Wrh/wB1qgkVit1K6e3ha1vpUXp1l8l6NQ/dmSpYOWkmiuWzYL3O5s322vU/RsvnR/CoZr4raLEXZGYLc/1Wn7QnOVMG4YhaVY2P6CqG81y3E+qezcQeGGxH+7Vh/BLuo4bXpPFFL2fTfuvvMr7VF9Kb+eQD96/umGptCodAqL3ks/ustj6zZp7BxbcMLW86bL+/aZF3W2gSAuDqam12eiqjva73t4AnuMyVDBQzcr/X0LI4JL3PMy8n2HJ2jRKt0gKruTa7UxTKW7gHqpoNPWXLOV3N3PGDJq1KnOV2XKSBZEQkNkQcTqBdjxtwXhOqnKrzjOd46HYowcIJMRESktEREASpuVuqTjaCknKlFrDqz1XbX0oEeYlsyuOVjB3ag5AIK1Fa4vcqyMg9DUPlLKMOkmo8yqt+xnN7OoZUA6zqfPqkguBqnXm29JDbM2tUoG6kMOsVAWIH1WuCPFs07JNo1bXahf8As6it/wAQJNirha1LJxPMVMJWcm1mRCbOqk2yHz0+M2G2O4VmZlFgTYXPD4SR/lQ/oKvh80fhUt6mQe096m6SJRA4qTUYG3Ueilwev871lcKNabtGLKlhKzf7bETtir0Mg9qpcC3UNLv5XHiSBLJ5NaBTAILWBeqVHYvOMB5G1x3ESq8HQapUAUk1HKIpbXpMcq3twUFiSBYDUy9dn4NaNJKSezTRUXwUAC/adJdiqfQxVN66v7Hf2dQ6OLNiIiaJ0hERAEREAREQBERAEREAREQBERAEREASC3w2EcXQCowFSm2enm9ksFZcr21CkMRccDY2NrGdiSm07ohq6sygsRhnRmR0ZXX2kYWYa2vbrGhswuD1Eya2Tt4KoSrfTQMBfTsYcfOWvtDZlGuAK1JKgHDOoax7VJ1U94lP8omFTC1VWgCqlhcMS/HvqEmdeG0lNbtSP1RqPDuOcWbO0t4AQVpA66Fzp90fiZA0qTMyqqlmY2VVBLMe4DU/hPvcdRicZzNfpU9dB0D95LN75d+zNj4fD35iilO/EqozN9puLeZMyltONNWpxz7SI4dyzkzl9yNzjRIr4kWqi+SncEU7ggsxGjPYkaXAueJ1HbxE5FSpKpJylqbcYqKshERMDIREQBERAEREAREQBERAEREARE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9032" name="AutoShape 8" descr="data:image/jpeg;base64,/9j/4AAQSkZJRgABAQAAAQABAAD/2wCEAAkGBxITEhUUEhIWFhUWFhQaFxYVFRcYGBcWFxYYGBgXFxoYHCggGB0lHBcXITEhJSorLi4uGh8zODMsNygtLiwBCgoKDg0OGxAQGy0kICQsNTQ0LC4tLCwsLCwsLCwsLCwsLCw0NCwsLCwtLCwsLSwsLCwsLCwvLCwsLCwsLCwsLP/AABEIAPsAyQMBIgACEQEDEQH/xAAcAAEAAgMBAQEAAAAAAAAAAAAABQcDBAYIAgH/xABQEAACAQIDAwkDBwcIBwkAAAABAgADEQQSIQUGMQcTIkFRYXGBkTKhsRQjUmJyksEzQlOCorLCFSU0Q3OT4fAWRGOUs9HSCCRUdIOjw8Ti/8QAGgEBAAIDAQAAAAAAAAAAAAAAAAEDAgQFBv/EADQRAAIBAgMEBwYHAQAAAAAAAAABAgMRBCExBRJBURMUYZGhsdEiQlJxgcEVIyQyM+HwU//aAAwDAQACEQMRAD8AvGIiAIiIAiIgCIiAIiIAiIgCIiAIiIAiJ+E24wD9ichv3ygYbZiU2qK1VqpfKtMrwTLmJJOntrpqde4yR3P3opY+jztOykMVZMwYqRY9xtZgdQOMAnonNbb37wGGc0nrh6wv8zSs9S4FyDrlQ2+kRJ/B4kVKaVFvZ1VhfjZgCL9+sWBmiIgCIiAIiIAiRu8e0mw+GqVlUMUCmxvbVgCTbXQG/lOL2fyhVqrZVSgSeFmbTxAJgvpYapVTcFe3aixolcYnfvGUzdqOHZL8A9VDpx1Kke6Yl5T3NvmKQJtxrGw/ZEF34fiPh8V6lmROBw+/rMwGbD9f5/8A+p9/6fkXvTpNa98ta3DsGU/GHlqR1Cvpu+K9Tu4nK7ub5riqopCiysVZr5gwAW2p0B4kDznVQa9SlOnLdmrMREQViIiAIiIBD72bw0sBhamJrXKoNFA1ZzoqjsuevqnlnfHfjGbRfNXqWTS1GmWWktuvKSbnrubny0l9cvQ/mip/aUf3xPMdKmWIAtr2mwgG3gFqN0aaAnttc6mTm0qFXC0wwZ1qvcZkZlOQasuhvl7byL2ViGoP0dXzJkANwxv2jqMn6harUFEsHrVfyrAaUqfWo8uHeZfFrda1fkVvUgN2sRlxKE/nXW57WGnvtPSfJRvcMbh3pMFWrhitMhb6oLrTbUnXoG/h1XtPNO3FFPEMKegQrlIt1Aa6Tu+SHaZw+2UUaUsWjLbgLOvOJYdZDKF8zMHpbkZLmelYiJWZCIiAIiIBC76/0DFd1CqfRSR8JSWwqakOWAIA4Ht6pde+5/m/F/2FUeqkfjKb2FR+aqd9j6XInV2YryZu4Je0z8TArUZKeUXqOiaAX6bBfxmthGugPaB8JP7rUs+Nwq/7W/8Ado9T+CReOoc3WrU/oVaqjwDsB7gJ1YySxG6vh+50d783d7DPsvVj25Tb1E0rTe2SOmfsn4iadTifE/GbXEs4nbckeEHO4irbgtNAbfSZmYfsJLNnC8klIjDVmP51c28BSp/iWndTymLd60vmcPEO9ViIiaxSIiIAiIgFe8u2AarsmoUv81UpVCB1qDlPkM+bynl6e2NrYBcRQq0X9irTdG8HUqfjPGmL2XVpvURl1pO6PbWzIbN39UA1KakkAcTwlq7ubFpUsKWL/POAT1sxNibnqAvp4Eyq6T5WB7CD6GWNidroMGKgbVqdl7cw6J8DeX0LK7ZVVvkjiqeDatiSmp6RBI45VNtLcTwHiZ1O6C85jKL8ObxmHFMjioNemlh2rx0P4mfW5Gzcgd3FnyMxvowBBAtfzJ8R2SU5LcHmxOFW3t4gv5Us9UH/ANsesmENW+T/AN3kuXA9IRETXLBERAEREA57lAP83Yn+z+LCVJs02pt9n4m0tflIrBdm4gnrFNfN6qIPewlVYcWok9pA8hrO1slZSZ0cCsmT/J3TzY9PqU6r/BP4zI7fWjk2hiFtYFlYd+emrE/eLekm+SlQ2KrP9GkFHgzg/wAE0eUxANo+NCkT45nHwWWRqfrnblb7lil+qa7CBwVcI1z2EaeR/CYIhVJ0Aue6dc3i1+TBQMCD9KpVJ8my/BROtlccl22lUvhXaxZs9K/WbAOg79AwHXduyWPPJYuDjWknzOFXi41JX5iIia5SIiIAiIgCeZuV/APQ2riEphctdVrgW+kuV+4ksjHznpmUr/2htknNhsUq8Uq0GPfY1KY8/nZMdSGUbSpXBJ0XTpG/oo6yfw6pP7v0M9iQeapNmF7XZ+oaDgL39JzZY6C+g4d3hOuqW+QrUpAqgfJa4PR4s97aE3OnV2yyk0nfkYz0sSb7QWnQxLH23UKg7S5It5XEsDka2IwrtUbhh6K0xrcc7Vs7D7SoF/vJXmyyMRUFVwBh8KvR7GcC5c9trE+k9CbjbJOGwVJHHzjg1Kv9rU6TDwW4QdyiZTm7fMiMSfiIlBYIiIAiJD717eTBYdqzWLezTS/t1CDlXw0JPYAZKV8kDkeVfbalVwaasSj1PqhTdF+0SAe4DvE4zGqRQXuvf1kfVxTu5qVDmdiWYnrY8fDuHVpNl8bdMp4dltZ6XCUFSp7vE7dCj0cEjp+SLFH5XWQLdXoBi3YadQBR58433Zob/wBfPtKuD/Viko8OaV/i5nQcjOHXJint0udSnf6qoHAHnUabu+W6FSrWNegqPmtnRst8yqFDJn6LXCqLEra17m+nI6z0eJdRq5qwnDrDc3b1K1mzQwjkBltx7ddDxk9/oviSRfAVR50LeeTGWE2qm5FcdJaOv0cwH/2CJ0Pxen8L8Dd6an8aIHGbOLEsjWNwRxBDA3uCOBuAfGb1LfzaVEZGNKpbrq0zm9UZQfGZMZsbEUwc9KsLccpcj72Rl9GkbW2XVfhRxPjkZvjTlNbGYat+9Pu/sh0Y1Vm0/qvUn9ncqlQOoxNBAhIzuhZSo62yte4HG15aQMpLDbpYmqwRcPUBP59VWRF+scwAOvUAT3S66VMKoUcAAB4AWnLrOm3+WrI5uLowpSSi0/k7n3ERKjUEREASB342B8uwVbD3s7ANTb6NVDmQ9wuAD3EyeiAeOK2BPOXIyls6srLqlQXDLbSxuDPxKoCmjTLuha78LDSxIPVewF+6TvKxXB2tjEogBGqoCB+kFOnzh8S97yEweEDUwtujmBOoJJFrm40txFpas9DF5FmbmYBK9XDYWklkPzlUHW1GmelftzuFp37Ce6X1K15FdkrTpYiqbGozqtwbgU1QMtj3lmvbsHZLKmNR3YishERMDIREQBK85X8EXTDMDor1BrexLKpA9FOvdLDkftvZFPFUjTqA2vdWHtKwBAZb9diR4EiTGTi7osoyjGactCmsHsYOgbLUPVoAdevRbn1mPH4JEGUKwfTVswsL9d7d/VO4G5eMokihXpMp458y+eXKw87zNs3cAl8+LrZ+spTvqe9zY28AD3ze/Eq1rWXzO11jDL2t+65Wz9Dc5MtnGlhCx/rXZh4Cy38yGPgROvnxSphQFUBVAAAAsABoAAOAn3NFu7uziVJ78nLmIiJBgIiIAiIgCIiAIiIAiIgHknlVphdrYxVN150tpwBcB2H3mN++R+zUqJTZsjBVBJznKCR1L0bk28pJ76bNNLbOKSrdrV6lQ34sr/OqD4qyiRJxTVKNV3Y3LcL6C5B0HnbylsLLMxfItLcXfw4ZgTRBoVaa2VGsVZfok6Ei7KVNuA17bf3Y3jo46katEOoDZWWouVgbA6i5FrHiD29k8tbtVM9GrTZiuRldW1NidLW7L29erjPQHI6wODclgz850rX0XKpUC4Ghux8Sey0zqRi4b/Exi3ex3sRE1ywREQBERAEREAREQBERAEREAREQBERAEREAREQCheXzYX/f8LXA6NdCj2vbNSN9SO1HA8FMqnEUmUvQpgkBixPWRpbT0npLlr2dzmzTVF82Gq0qotxy3yP5ZXJPhKINfLispC9JRYsAe4+Wh9JZBXdjGTsfG5OFB+VK/RbmHyX+klqh071RvfPRnJZhBT2Zh7cXDuT2l3Y+4WXwAlTfyN0A9GmyV8nQBsadYupAVGPRVmzWynt7pee7ey/kuFo4fNmNKmqlrWuQNSB1C8trw6NKJjB7zuSURE1iwREQBERAEREAT8Y21n7MeIQsrAcSCB5iAc2eUDZ/VWdvDD1yD4Hm7H1mWlvzs8i/yjL9unUQ+jKL+UpmnVZVUMh0AHQYEaD62U+6beDrqTc3AHWysov4kWnVhg8NNezUz+hpdZmnmi1V5QtnHRK5c/Vo1j78lplG+2E6zVHfzFU/uqZwWKqU3pIAyOLD85W6pB4/BUALmlSGv0EHb3SVsveV1NCeImnl5f2XAd8tng5fllHNa5XnBmHiOI49cHfDAf8Ai6X3pRodM9qa3AVbc2hYdJmv7AIHsCbdPDVG4Uqn3GHxAkLAUUvaqrw9SJYzd1Rcp3zwHViA32UqN+6pnwu+2BP9a/nh8QPjTlX4LD1FWxove/1f+qbADddN/u3+EnqWF/6+Rj1+PNd6LQO9WE4mqR9qlVHxSfab0YE/63RB7GqKp9GIMr3adfo/k6vEf1NT8FkUK/1ag+1SqL+8omMMDRkv5F4epY8Wr5W7y5MNtKjU/J1qb/ZdW+Bm1PO+1HpMxzZOGue2p/Wn7sair1aVGiwXnKlNPmWykBmAZhkItYEm/dE9mqMXJVE7f7mZRxN3axfu1MAlejUo1RdKqMjgGxysCDYjhoZ5f3w2LUwGJNJgKqUQQlRWGbIxspdeKkBSDfS+o6r+qpRfKbgcm16lkv8AKKFB76AFlL0rEsbahV46dtpy07GyyT5PnpYkYai1FiiG5Ym656a5wAbg5rlSVAIANjo2twyieTXaVT5Tg6dQk5algOj82PklSnlFh2ikCevILy9pbWk5Su+RjBWVhERKjMREQBERAEREAREQDz/tIWrVR2Vaw8hVcD4Tpd1KN0HeTfyJnN7X/pGI7sTiR6V6k6/dFfmgewH1J/5CEeb2lpbtM+0cJSLWKK3bmAb4zRqYGmFOWmi216KqOHgJvVXuSe0zDXNlPgZmjjb8uDOcpUD8pdyTZlpqOyyBybedQjynQURZR4TQxdLImDJ41BjTfuXEDL+zUX0M36XsjwEhm3j4bskuxeSPuZ8Cl3Hdr6TBM2CPTXx/CQaC1M21B0h4fiZpyQ2qvsnxHwkfIRMtT5qscp8DP3dPDiptCjp+SSrVv+rzX/y+6Y8QeiZMcnVG9fEv1BKKjxJqMw9yTLgdTZMN6ujvJX3KvsukRQxNTnOiWosaeWyioMyuwPEB6arYceclgzHXoK6lHUMrAhlYAgg8QQdCJiesPPO5uZcbhwt3Pymnqqm5Bc5my3NhluSL6AHsnoqR2zNhYXDktQw9OmzcSiAEi97X7L9UkZLeSRCVhERIJEREAREQBERAEREA8/7Ua+IxB7cRiT613M7TdOiRRseu3w/xnIURmxDnqNSq3q7Ee8id5sZbJ934f4xwPLbRqe3u/U02FjbsmDGtZDfu+M3caOmfL4SL2ypNF1HFgQPEgge+Zo5kI3ml2kjvNhSmB2aSOkopo3i1HO3vpzUoHoidbv7hx8juB+TqUCAOoGotMnyVzOQwh6PgZjwOttqFqia5GaZsGemvjMM2MB+UHn8DBxFqbm1B0B9ofAyLkptP2PMfAyLkIynqYMWdPOdLyaIeaxLHrxJt9kUaI/ezTmsWNB4zsOTtLYO54tVrk/q1WT4KJlwO3sRfmN9n3R00RExPSCIiAIiIAiIgCIiAIiIAiJ+GAUNsPpMW7QP2iDO72ZxI7hOH3WFwPCn8CZ2+zjq3hMvdPHY53rs1673Ynv8A8JrumapQUfnYih6Cqpb9m8yT62SM2Oww6ldifKjUI94WSV4OO9iILtR2u9NItg8QALnmahUfWVSy+8CV1hG1PYZbDoCCDqCCD4GU1s5ioVW4oFBPaQLN7wZCO1tqF4xfzJiZ8E1nX/PEWmCAZB5lEhtVvZHj/n3yPn3VqljdjefEgmTuzDivZ8xO63LS2Co2/ODP/eOz/wAU4bEcPMfGd3ub/QMJ/wCWoX8ebW/vvJ4Hf2Gv3kzERIPQiIiAIiIAiIgCIiAIiIAn4Z+zS21iuaw9ap+jpVH+6hb8IBS26S9FT3J7lvO4wi2Rm7QbeV/xnIbtUcqKB1H3KAPwnZVOjSt2j3nWZPRHi8W71pMjWNuM2NzRmxwPUKVdr9+eko9zt6SOxlbTKPOTHJ8t8RVP0aS/tuf+gyXoX7LjfEx+vkd9KdrUCMVWX/a4i3gKz291pcUqfaRtja3dUqftN/jMUdna38F+37Mz0wbC8+oiDyQiIgg+Kq3BnWbgYzNhzTPGi7L4o3TQjuAbJ+oZzLUmABI0PAzFszaBwlcVQCUIy1FGpKakEDrZCSQOwuOJEHV2ViFRq2loy0YmHC4lKiK9NgyMAVZTcEHgQZmkHrRERAEREAREQBERAEREATm+UPGrTwFYMdao5pR1sX0IHguZvBTOjZgBcmwHEnqEqXb21Dja/O68xTuKC/SB41iPrWFr8FA4Xa8pXNbFYiNGm5M+dgUbBQewX/WNzJ7bL2UeZ/z6yO2TT1Hew9BJTalO6+o9ZL1PHSlvNtnMkyf5O8WvyvEUjoxoUHHeq1Kwb0Lp94TlnxVqgQjiBr3mb25qudspluAuFZm7CpZ1t94oZk80dTZkHHEJvkW9KaWpzlWq4/PqVCPB6jOPcwlyGUhupXD0kPXlXMDoQcg4j/N5jFcTobXbVJfM6BRpP2IkHlBESSpYBSo43I4+MEpXPjAdJWU8NLd17/8AKaFalxVpL4PDZL3N7290zNSU8QD5SLme7kczsrbFfAswpgPSY3NJiQAx4sjC+Qnr0IPYDcnq8PyhYI25w1KRPU1JnH3qQYetpEY/ZOYXQ69h4ETnsRgbGxBUzLJnYw20qlOKjLNFjpvls8/61TH2iVHqwFpuYTb+Eqm1PFUHPYlVGPoDKdq7P7gfDSatbAgixB8GFx6GRus6EdqReqL+iVxyYbbcVHwdRywyGpRzEnKFKq6C/wCb0kIHV0uqwljyDpU5qcVJCIiDMREQBESH3r26uDw7VDYuejSQm2eoQSAe4AFiexTBDdjnOUHbWY/IqZ9oBsQR1UzwpeL6X+r1dMGcwtr68JG7KdnapUdizsbsx4sxJJPd4cALAaASRlkdDy20a7q1bcETOHqAFSOAtw7JvYrFKVIBuT3Gc5SrFeHpNk40W4G8hxObZoh9v0bMHHUfjqPff1nW8kuFLpWxjCxrMqoOxFUHTzYKe9CeucztJ8yMT2fDhO35JWvsuh41v+K8l5JnodkWkrvVZHYTz/V2fzLmi3t0Caebg3R0DAjVcy2YdzCegJAbzbpYfG2NTOlQDKKtJsr24gG4IYA3tcG1za1zL8JiFRk95XTOrWpdIsissPtFbAF6q2AHFaik9pzjP+1Nr+UR+mQ/+jUW3j0jf3Sb/wBAschIp46k630FXDC9uwsGN/H4TBU3O2oOBwDeKuPPSn+M2JVMHL3WjQls+MtYrut5EX/KI/T0/wDd6vx5z8J+fysBwZW77Og+DGdJgN0sbc878iAtoaaVCQe0ggZh3XHjNvEbkuVstagD2thMw8gKw+Mx3sHyZi9mU37q8fU5zD7Yf6dL++N/SpSWba7Zqfo83er0T8aomXEbg4gcGw1X9Wrh/wB1qgkVit1K6e3ha1vpUXp1l8l6NQ/dmSpYOWkmiuWzYL3O5s322vU/RsvnR/CoZr4raLEXZGYLc/1Wn7QnOVMG4YhaVY2P6CqG81y3E+qezcQeGGxH+7Vh/BLuo4bXpPFFL2fTfuvvMr7VF9Kb+eQD96/umGptCodAqL3ks/ustj6zZp7BxbcMLW86bL+/aZF3W2gSAuDqam12eiqjva73t4AnuMyVDBQzcr/X0LI4JL3PMy8n2HJ2jRKt0gKruTa7UxTKW7gHqpoNPWXLOV3N3PGDJq1KnOV2XKSBZEQkNkQcTqBdjxtwXhOqnKrzjOd46HYowcIJMRESktEREASpuVuqTjaCknKlFrDqz1XbX0oEeYlsyuOVjB3ag5AIK1Fa4vcqyMg9DUPlLKMOkmo8yqt+xnN7OoZUA6zqfPqkguBqnXm29JDbM2tUoG6kMOsVAWIH1WuCPFs07JNo1bXahf8As6it/wAQJNirha1LJxPMVMJWcm1mRCbOqk2yHz0+M2G2O4VmZlFgTYXPD4SR/lQ/oKvh80fhUt6mQe096m6SJRA4qTUYG3Ueilwev871lcKNabtGLKlhKzf7bETtir0Mg9qpcC3UNLv5XHiSBLJ5NaBTAILWBeqVHYvOMB5G1x3ESq8HQapUAUk1HKIpbXpMcq3twUFiSBYDUy9dn4NaNJKSezTRUXwUAC/adJdiqfQxVN66v7Hf2dQ6OLNiIiaJ0hERAEREAREQBERAEREAREQBERAEREASC3w2EcXQCowFSm2enm9ksFZcr21CkMRccDY2NrGdiSm07ohq6sygsRhnRmR0ZXX2kYWYa2vbrGhswuD1Eya2Tt4KoSrfTQMBfTsYcfOWvtDZlGuAK1JKgHDOoax7VJ1U94lP8omFTC1VWgCqlhcMS/HvqEmdeG0lNbtSP1RqPDuOcWbO0t4AQVpA66Fzp90fiZA0qTMyqqlmY2VVBLMe4DU/hPvcdRicZzNfpU9dB0D95LN75d+zNj4fD35iilO/EqozN9puLeZMyltONNWpxz7SI4dyzkzl9yNzjRIr4kWqi+SncEU7ggsxGjPYkaXAueJ1HbxE5FSpKpJylqbcYqKshERMDIREQBERAEREAREQBERAEREARE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29034" name="Picture 10" descr="http://pixabay.com/static/uploads/photo/2013/07/18/10/55/clip-163446_6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838200"/>
            <a:ext cx="2000250" cy="2503498"/>
          </a:xfrm>
          <a:prstGeom prst="rect">
            <a:avLst/>
          </a:prstGeom>
          <a:noFill/>
        </p:spPr>
      </p:pic>
      <p:sp>
        <p:nvSpPr>
          <p:cNvPr id="129038" name="AutoShape 14" descr="data:image/jpeg;base64,/9j/4AAQSkZJRgABAQAAAQABAAD/2wCEAAkGBxQTEhUTExQUFhQVGRgYGBgYGBoYFxwaFxcWFxgcGhccHCggHBomHRgZITEiJSkrLi4uHB80ODMsNygtLiwBCgoKDg0OGxAQGy4mICUvLC0sLC0sLCwsLCwsLCwsLCwvMCwsLCw0LCwsLCwsLCwsLCwsLCwsLCwsLCwsLCwsLP/AABEIANsA5gMBEQACEQEDEQH/xAAcAAABBQEBAQAAAAAAAAAAAAAAAwQFBgcCAQj/xABBEAABAwICBgcGBAQGAgMAAAABAAIDBBEFIQYSMUFRkQcTImFxgaEyQlKxwdFicoKSI6LC4RQzQ1Oy8BXxJDRz/8QAGwEAAgMBAQEAAAAAAAAAAAAAAAQCAwUGAQf/xAA6EQABAwIEAggFBAEDBQEAAAABAAIDBBEFEiExQVETMmFxgZGhsQYiwdHwFDNC4VIVI/EWQ1NiciT/2gAMAwEAAhEDEQA/ANxQhCEIQhVLTjTRtEOrYA+ocLhp2NB951vQb05S0hm1OgS884j0G6yXEtIKqodeSaR1/dBIb5MGS2WQRxj5QFnOke86lcYfjdTTuvHNIwj3STq+bDl6L18Mcg+YBDZHNOhWtaC6aCsHVSgMqGi9h7LwNpbwPELGq6QxfM3b2WhBP0mh3VwSSZQhCEIQhCEIQhCEIQhCEIQhCEITbEK6OCMySvDGN2k/9zPcpMY55ytGqi5waLlUfEOlSBptFFJJ3khg+p9FoMw156xA9Uq6saNhdMo+lrPtUth3S3PIsCsOGcnen9qIrebfX+lL0HSdSPyeJYvzN1hzaSqH4dKNrFWNq2HfRWnDcYgqBeGaOTua4EjxbtHmlHxPZ1hZXtka7qlPlWpoQhCEIQhCEIQhCEIQhcvdYE8AhC+ca+rfUzukOb5n5fqNmjlYLp2NEbMvALFc4vdfmty0X0Who4wGta6Uga8hF3E77X2N4ALAnqXyu1OnALUihbGO1KaSaNQ1cTmPY0PsdR4FnNduz4cQvIKh8Trg6cl7JE14sVhmHVb6WpZJsdDJ2v0mzx5i4XQPaJWEcwsprix1+S+jVzC2kIQhCEIQhCEIQhCEIQhCEIQhCFnnTLUOEEDB7LpCT+luQ9b+S0sNaM7j2JOsPygLKoC0OGuCW77ZG3ctc3tokBa+qscGEU726zS4jud88kuZHg2KZETCLheSaOs3OcORQJigwNTOTApWHWjdcjYQS13l/wC1MStOhVZhcNQpzBOkGrpjqT3mYNz8pAO52/zv4peWhikF2aH0VjKl7DZ2q0/R7SOCsZrQuzHtMdk9viPqMlkzQPiNnJ6OVsguFLqlWIQhCEIQhCEIQhcvbcEcUIXzhWU7qedzNjoX2F+LHXafQFdQ1wkZfmFikFjrclvejePRVcLZGOGtYa7L9pjrZgj5HeudnhdE6xWtHIHtuFzpJpFDRxl8jhr27EYPacd1hw4ncvYIHyusPNEkrYxcrB6aB1TUNZ780lsuL3ZnwFyfJdASI2X5BZIBe63NfSC5hbSEIQhCEIQhCEIQhCEIQhCEIURU6T0cbi19TCHDIjXBIPA22FXNp5XC4aVWZmDQkKr9I9fS1NC4xzRPdG9jmhr2l1ydU5XvsJTdEySObUEXS9Q5j49Cs9wzVfDqTg9UHHUlaNZ8TjYm7fejJOY3bRmtN9w67d+XP+0o0XbY7c+X9JOpw6emtI060TvZljOtE4d5Gw/hdYr1sjJNDvyO68yuZqNuY2Tim0j+Nl+9p+h+6iYORVjZ+YT1mOwne4eSh0LlZ0zE2xDE6eRtiCeBAzHgSpMjeCoPkY4KGwzEZKeRs0TtV7M77iN4I3g8Fc+Nsjcrtku1xYcwX0XRTF8bHubquc1ri3gSASPLYuZcLOIC2mm4ul1FeoQhCEIQhCEIQhUDpF0KdUH/ABNOLy2AezIa4Gwi+WsBl3haNFVhnyP29knUQF3zN3WUTRvhfZwfG8ZZ3Y77rYBDxpqEgbtOuiTdIXEuJLjvJNz5le2tovL3Vs6NsQpYKnXqCWuI1Y3H2Gk7dbgdwOwZpOtZI+OzPHmmKZzGuu5baDfMLBWovUIQhCEIQhCEIQhCEIQhCpHSnjz6eBkUZ1XzlwLhtDGga1juJ1gOafoIRI8udsErVSFrbDisjo6B8t9QXttJNgtlzw3dZ7WF2ydOwGbLJp8HbOaj0zVPoXKwYVRdUzVJuSbnhnw5Jd78xumY2ZRZKxQOjcXwSOicfaAzY78zDkV4SHCzxdGSxu02Sc7o3f8A2KBj3f7lM8xE+Mey6AHDqP8AA6+qrLb9ZviNFHTU9Fuhr2ngTG7+kKwGbm31UC1nJ3ooyuZA3JragOtl1moPQBWtLzvbwuq3Bo5+Kluj/ATVVTdZt4orPkO7L2W+JO7gCqayboo9NzsrKePO/sC3Zc+tVCEJKqqGxsdI8hrGAucTuAFyvWtLjYLwkAXKyjC9NC/EJZ3FzYnRFjGncGvYW5Df7R81sSUmWAMG91ntnvKXcLLXFjLRQhCEISE1ZGw2c9jTwLgD6lSDXHYLwuA3XUkLHjNrXA8QCF4CQiwKi9ItH46mmfAGtbcXYQANV4zacu/LwJV0M7o5A9QkjD2lqxDDMJ6yoNNI7qpLuY3W9nrAbart4BsRfjZbz5crM41H0WU1l3ZTofqrRo7pXUYbJ/hatrzGDsObmA72H3md3LglJqZlQ3pIzr7/ANq+OZ0RyvVnxLpQpWZRMklPEAMbzdn6JVmHSHrEBXuq2DbVRA6U5XnVipNY8A5zzya1Xf6a0C7nqv8AWE7NS8mmOKEXFAQP/wA5CeSiKSm/8nqFLp5v8UyPSbVRG09K0dzg+N38wVn+nxuHyu9iofq3jrD6Kw4N0l0spDZQ6Bx+LtM/ePqAlpcPkbq3VXMq2O30Vyhla9oc0hzTmCDcEdxCRIINimQb7LteL1IVNWyP23AfPkqpJo4+ubKxkT39ULJOljEGyzQ6t7NY7blmXC9uQWtgtQyZjyzgR7JHEoHRPaHcQU96L8MbJm8AtGs4g7CdbVF+7Iq+vkLdlClaC1PtI6xr5XNYxjWsJaNVoBNjYkkbsslCBhDbk7qx5uVEq5RQhCEIXqEKl4u8mZ9+NvIbE7H1QkZD8xWgdG+lFJT0/VSv6uQvc4ktNiDa3aAtsyWbW00sj8zRcJqmmY1tjutKpKpkrA+NzXsOxzTcHzWW5pabEJ4EEXCWUV6sy6XMfI1aOM7e3Lbh7jfqfJauHQbyHwSNXJ/AeKzOMm+S1SkV9MrlVuIJQhY/prp9JK90NM4shFwXtye/cSHbm8LZrapaJrQHPFzy5LOmqS42bsqzSaMVczetZTyPac9awF+8axBd4i6bdURMOUuCXEL3ahqKKuqqGSzTJC4ZljgQ0+LDkfFDmRzDWxXrXPiOmi06m6TKXqGvk1uu2Oia0nPeQ45avmsl2HyZ7DbmnhVsy3O/JZtpdjEdXUGeOIxawGtcgkkZB2Ww2tx2LUp4nRMyk3SMzw92YCyuFPi8OI0QjqI3vqY3NZeIXks4gCUcW/EPuEkYn08t2GzTz27vsmQ9srLOGvZ7qrYtgUmH1DTPE2aK/ZJuI5BwuNju4+oTkczZ2fKbH1CofGYnfMLj3Wl4TpvhojaGvbDkLs6twseBLW2PjdZUlHUF2ov23TzaiK29lKQ6XULtlVB5vDf+VlSaWYfxPkpieM/yCfCsp5RbXhkad2s1w5KvK9p2IU7tcq/i+gNFUXLW9U/4oiAPNubTyTMdbNHvqO1Uvpo3dncqqdHsRwxxfSu66LaWgXH6or382m6c6enqRaTQ/nH7pfopYdWaj84J9RaduqOw49TJs1Nlz3OOfltXO4rSVsF3NN2c28O/77Law+ells1ws7kfp+XTgnedq5jfVbuyqOnkf+U78zeeqR8iuu+Fn/us7j7hc7jzP23d49lZeiepa1hDnAXadpA2PJ/qWxiDSTp+aLOpT8q90jpNSdxBBa8l7SDfabkeRRA7MwX4KbxYqLVyihCEIQhCE0qMNie7Wc2543IUw9wFgoGNpNyFC43hLY267CQL2IOe3gVdHIXGxVEsQaLhXDoZrHa88Pu2bIBwN9U8xbkkcTaLNd4K6jOpC0jFK5sEL5n+zG0uPlu8SclmRsL3Bo4p1zg0ElfO9fVvnmfK/N8ji4/O3gBl4BdKxoY0NGwWM4lxJPFPNGqAzSlg3MLuTmj6qE78jbqcbczrL6GXNLYVf09rjDQTvabEtDAfzuDPqmaRmeZoP5ZU1DssZKyro7wZlTWNbILxxgvLdxsRqg91z6LXrJTHFcbnRIU8Ye/XZbo0WyGxc+tVVPpNwxktFI8ga8Pba7eMwHC/Aj6JyhkLZQOBS9SwOjJ5LMNBcPiqKxkMzS5j2v2EtsWt1gbg8Gkea1qqR0cRc3cJCBoc8By01/RtQn3JB4SO+qyv9Qm5+ie/SRqi6R4FNhVQyogJ6q/Ydttfax/EEc/FaEMzKlhY/f8ANQlZI3QuzN2/NFo+C4pT4nTEOaDfKSN21rvtvDh81lyxvppND3FOse2ZqzbTPQaSkJlivJT7b+8zuf8Ah/FzstSmrGy/K7R3ukZqcs1Gy4wV2GTdmWGaKTK2rKSxx8T7PmqqyWpp2GRvzDkBqraaOGZ+R3y950T+o0RpiewJGjvcHHnZc0fiaqvo0WW4MDgtqSuW6MAezPO3wdZH/Us38o2lH+iRcHuCXbhEzfZrakfqP3Xv/UV+tC1ef6KBtI70UfV6KvkdruqHOd8Tm3PO6YZ8TtaLdFp2H+lS7AiTfpPT+1MYTSSxjVklEgHs9mzh4m+YWHX1NNO7PDGWHjrofCy1aSGeIZZH5hw0191H6bRXgB+F49bhaHw1Jlqy3m0+mqTxtl6cO5EfZVnDMYMTdTV1hcnbY5rtnx5jdcyyXKLWUnFpDGdrXN8gR9/RVGFytE7eKew4nE7Y8eeXzUDG4cFYJGninbTfMZqCmhCEIQhCFX9J6odmMbu0eWXzTELeKWndwV26HcKLY5ahwt1hDGeDblx8LkD9JWfiUgJDBwV9GywLlx0wYzZsdI05utI/wB7APiQT+le4bFqZD3BeVj9AxZ/hMH8OolOyKMAfmldqN9NZaUjtWt5n21SjBoTy+qtfRBSa1RM/4Yw39zwf6EniLrMA7UxRi7iVr6xVoqC03ws1NFNE32rBzRxLCHgedrJilkEcocVVOzOwgLNdHq5tJ/h62JpdGGmCraPaa69w8jdcWI3dkjetSZhlzROOu7fskY3BlnjbYrXKHE4ZmCSORjmHeCPXge4rGfG5hyuGq0Wva4XBVB6S9L4nQmlgeJHPNpHNN2tAN7XGRcTyzWjQ0rg7pHi1tkpUzi2VqiOiLDC+qdOR2YmkA/jfl/xvzV2IyWjDOaqpGXfm5LYFirSUVi9VTujdFLqva4Wcwdr/ANFLur4oTcO1HJXto5JRa2nasfqY5cOqOvpy7q7kNJ3tOepIBt/tdbVFiEGIsLDo4cOPeFm1VHLRuDhqOf0K1XRbSqGtZkQ2W3biJzHEj4m9/NLT0z4TrtzVsUzZB28lV9MejgP1pqOzXbXQ7Gn8h9092zwTdNX2+WTzVE1LfVnkqbhWPS07uqna4tabEOBD2W7ju7ktiOBxVQ6WGwd6H++3zTFFiskHySat9QrlS1LJGhzHBzTvH14FcTPBJA8skFiuoimZK3Mw3CWVKsQhCEITXFKETRmMkgG2Y3WN03RVbqWYStF7cEvVU4qIjGTa6q0uhr/dkafEEfddSz4ohPXjI7iD9lguwKQdV48kym0XqG7Gtd+Vw+tk7H8QUT93Ed4+10q/CKpuwB7j97KOqMPlZ7cb2+LTbnsWjFWU8v7cjT4i/lukpKaaPrsI8D/wkY5C09kkHuJCZtdUg22T2HGZm+9fxF1AxNKsErhxT+DSP42ebT9D91WYORVgn5hOKrH2Bl2XLjuItbxUWwm+qk6YW0UbgOFSVtS2IE3edZ7tuq0e076eJCsmlELMxVLGGR9lv1LTsgiaxtmxxtsOADRvPrdc45xe653K1gA0WC+ftI8UNTUyznY93Z7mjJvoAukhj6OMNWRI/O4uUlWQ9ThkI96qmdIfyRN1Wjwu66qac85/9RbxKm4ZYh2m/krt0N0tqeaX45A0eDGg/N3okMSd84b2JqjHykrQlmpxCEKhaSaIzRyvqcPLQ59+tgdYsffM5O7JvncHxBC0YKpjmhk3DY8kpJA4HNH4hULFqc2c1+GdVKffZ1wAPdHcsWjG7iJLjtt77pN7ebNfH/hI4XotPKRrN6lm90gIy7me0491uSXqsUpqcfO4X5DUq6ChnmPyt05rT8Kq4qSEQUzDYZlz9rnHa4gb/wCy5KrxoyuLmjzXQ0+FhjbOPkkKrEZJPacbcBkOQWTLVSydZy0Y6eOPqhNUurlxLEHAtcAQdoOxTjkdG4PYbEcVF7GvaWuFwqjiejskLhLTF3ZNwAe23wO8eviuyw7Ho5x0VTYHnwPfyPp3LmqzCHxHPBqOXEff3Vj0Z6TSLR1oOWXWtGf62Df3jktKfD7/ADReX2KQjq7aPVrxfA6PE4w8Frjbsyxkaw8eI7j6JOOaWndb0KYfGyYX9VmuKaPVmGvL29uL425sI/G3a09/qnJWUuIMySDX1HcfzuVEb56R2Zh09D3qXwXHo5xb2ZN7T/Sd4XH4jg81Gc27Of35ey6WixGKpFtncvspZZC0EIQhCEIQhCEIQmNdQQOt1jGZkAEixudgBGd0/S1lYy/QvdoL89B2FKT01M/9xo10URV6Hxn/AC3OYeB7Q+616f4mnbpK0O7tD9lnzYHEf2yR6/2oKt0aqI72brjizM/t2roKPGqWpOUGzuR++yx6nDJ4BmIuOY+26iAOHgtVZ627o70Z/wAJBryD+PKAX/hG1rPLae/wWDWVHSvsNgtSniyNudyjpOxXqaJ7QbOm/hjwI7f8tx5ooY88oPLVFU/LHbnosVpad0j2xt9p7g0eLjYLdc4NBJWYASbBWnpKc1k8VMz2KaFjB42ub99gEpRXLC8/yN1fU2Dg0cAtN0AoepoIG2sXN1z4vJd9bLKq355nH80T1O3LGArCllckp6hrBdzg0d5UHyMYLuNlNjHPNmi6iarSJgyY0uPE5D7rOlxRjdGC/oE7Hh7z1jZQ9VjEr/e1Rwbl67VnS100nGw7E9HSRM4X70xJSaZXiEIQhCEIQhCEKNxPA4Zs3Ns74m5Hz4+a06LFqml0a67eR1Hhy8EjU4dBUauFjzG6gm4BVU7temmIP4XFjvMbHea6SH4hpZhlnbb1H3WLJg1RGbxOv6H7KZptOsQiGrPTiUbCdUg+Zbdvommihm1jlA8R9bFLO/VR6PjPl9rhVfHaqKZ4kgpZKd97kNcSzxa0MBab8MloRkNble8OHbb7pR4JN2tIPZdTujmI1DrMlieRukI1f3A2v4hchjFDRx3kgkbf/EG/lbbuK6PDaqpf8krDb/K1vO/uFYHOAzJsO9c8ASbBbBIGpUfUY5AzbK09ze0fRaMOE1kvVjPjp7pSTEKaPd48NfZRVVpjGP8ALY5x4nsj6lasHwxM7WV4HdqfoPdZ0uOxj9tpPfoPuoap0mqJDZp1b7AwZ88zyW3BgNFELubm7z+BZkuL1Mmxt3KcwDRLEZ3Ne+SSFlwbyOffyjvc+BspTNoGNLBG09zR72UI3VTiHZ3DvJ9rrjpJcYamKJjj/DY19+LyT2reShhWHwMifZvW0N9dOSlX1kr3tuerqLc+ascL7taeIB5hcDI3K8t5Ehdew5mgpaGUtcHDaDcIY8scHDcIe0OaWnirQcDpZnsqDBGXizw7VAN917e1bvuuxiqnmP5XGxC5iSBofqNQpdQUljXSzinW1YiB7MDbfqfZzvTVW5h8eWPNzWbVvu+3JNui/DutrWvPsQNMhO6/st9ST+lSrpMsVueijStvJfkobE5jV1ryMzPNqt8HP1GDybYK9gEUQ7AqnHO89pX0JDEGtDRsaAB4AWC5sm5utkaKrVuOSklosyxIy25d5XPT4hMSWjRbUVFEACdVFveSbkknicys9zi43KcAAFguV4vUIQhCEIQhCEIQhCEIQhCEIQmlXicUXtyNb3XueQzTcFBU1H7bCfbzOiXmq4Yeu4D38lDVemMY/wAtrnnieyPutqn+GJnayuDe7U/ZZk2ORN/baT6BQtVpTUP2FrB+EZ8zdbcHw9RxauBce0/QWWXLjFS/Ygdw+6j4456l1miWZ3ABz/TctVkcNOPlAb5BZ73yTH5iXeqseF9HNbLYva2Fv43Au/a2/rZUyV8LdjdWMpZDvorZhnRXA2xnlkkPwtsxv1d6hJvxJ56oA9Uw2jb/ACKuOF4HT04/gxMZ3gdr9xzSMkz5OsbplsbW7BSCrU1j/TDT2q43fHF/xcR9VtYa7/bI5FZtYPnHcpPCJNaCJ3FjfkuBxGPo6qRv/sV2FG/PAx3YE7SSZVm0XqrtMZ2tzHgf7/NbmFzXYYzw9lk4hFZweOKl6qcRsc92TWAuPgBcrWaC42CzSbC6+cK+rdLK+V3tSOc8/qJNvDcuoY0NaGjgsVxzElX3Rv8A+Jg9RVHJ85LWcbX6tvqXHwCzp/8AdqWx8Bv7puP5IS7n/wAKG6MMO62uY4jswgyHxHZb6n0V9dJlhI56KulZeQdi3BYC1FSsai1Znjib881zFazLO4ePmt+ldmiamSVTCEIQhCEIQhCEIQhC8Jtmdi9AJNggm2pUZWaQQR7Xhx4N7R9MlqU+C1k2zLDmdP79EhNidNFu655DVQtXpkf9OO3e8/QfdbVP8LgazP8ABv3P2WXLjp/7bPP+vuoSrxueT2pCBwb2R6fVblPhNHB1GC/M6n1+iy5sQqZes89w0CbUVFJM7ViY+R2/VBdzO7zTznNYPmNglAC46aq2YX0aVcljJqQt/EdZ37W/UhJvxCJu2qYbSSHfRXXBujekisZAZ3fjyb+wZHzukZK+V3V0TTKVg31VupqZkYDWMaxo2BoAHIJJzi43JTAAGyVXi9QhCEIQhCzbpnpLsp5vhc6M/qAcP+B5rUwx2rm+KSrRoCm2i/aoon/CXxu8WuJb/K5vJc38RU+Sp6QbOA81uYLNmgyHh7KQXPLYTvC6rq5Wu3XsfA7fumKWbopQ7z7lTUR9JGWpx0o4l1VC5oPamcIx4G7neWq0jzC7agZnlB5arlap2VlueixelgMj2Rt9p7msHi4ho9StxxDQSeCzQLmyv/SjUNhipqFmyNoeQO4FjP6is6gaXudKeKbqiGgRhTHQ/hepTyTkZzO1R+WO/wA3F3IKnEZLvDOX1VlGyzS7mtAWanFWNKorSNd8TbeYP91hYqy0gdzHt/ytfDnXYW8ioRZa0EIQhCEIQglegXQoysx+CPIyAkbm9o+mxadNg9ZPqGWHM6e+qRmxKmi0LrnkNVA1umLjlFGB3uzPIZepW9TfDDBrM+/YNB57+yyJsdedIm27T9lAVuIyS5yPLhw2N5bF0FNRQU4tEwDt4+e6yJ6mWY3kcT7eSXwzAamoNoYZHjjazfN5s31Vsk0bOsVW2NzuqFccL6K5nWM8rIxwYNd3PIfNJSYkwdQXTLaNx6xVvwvo+oobExmV3GQ638os30SUldM/jbuTDKaNvC/erPBA1g1WNa1o2BoAHIJQkk3KvAA2Si8XqEIQhCZ1tXq9lubj6f3S00+X5W7q+KLNqdk5haQ0Am53q5gIaAd1U8gnRdqaihCFV+kqj6zD5eLNV4/SRf0um6J+WYduioqW3jKq3RSRLT1NOTmHNkb3Et1b/wAoUsbpxK0Ds9QvMMm6NxKkZGFpIORBsfJcG5paSDuuuaQ4XC5UV6qt0iYuZXQw/wC0wk95ccv5QOa7/wCH7upc7t9vJcji4DZ8o7/Nd9FeFiWrMzvYp263drOuG+msfJPV8mWPKOKTpWXffkoTSKudWVsj2Z9Y8MjHcLMZ5b/NMQsEUQB4bqqR3SPJHFbtguHingihbsjY1t+JAzPmbnzXPyvzvLjxWsxuVoanqrUlDaURXiDvhd88lm4oy8QdyKfw91pCOYVWWAthcySBoLnEADMk7ApsY57g1ouTsFFzg0FzjYBRcmklML/xAbbgCb+GVitNmB1ziPktfmRp3pF2K0rb/Pe3K/ooSu0xccomAd7szyGS3Kb4YYNZ337Bp6rKnxx50ibbtP2UDWYlLL/mSOd3bByGS36ehp6f9pgHv5nVZM1VNN+44n28gusNwmac2hifJ3tGX7tivfKxnWNlSxjndUK4YR0X1D7Gd7Im8Add/p2RzKSkxGMdQX9kyykeetorzg2glHT2Ij6x496Ttcm+yPILPlrZX6XsOxNMpo262Vla0AWAsO5Kq9eoQhCEIQkpahrdpVb5WM3Km2NztglGm4upg3F1EiyHDLLIoN7aIG+qZ01Dqu1nG/Dx4paKnLXZnG6vkmu3KAnqaS6EIQhCb4jSiWKSI7Hsc39wI+qkx2VwdyXjhcELHOi2sMNeI3ZdY18ZH4m9of8AFw81t17M0OYcNVmUrssljxWl6SYd/qtH5voVxWJUt/8Adb4/ddPQ1H/bd4KurGWosyxmo6yeR/Fxt4Dsj0C+n4dB0FLHHyHqdT6lcLWS9LO9/b7afRXcPFBg2RtNW32bdVwseTPVypt09V2N/PdT/bg7XKP6K8I66r60jsQDW/WcmDyzPkFbXy5Y8vE+yhSszPvyW0LCWmhCE0xWLWhePwkjxGY+SXq2Z4XDsV1O7LK09qpC5ZdCo/SFt6ab8hPLM/JaOEuDa2In/IeuiTxEXpZO4rPaCjdNIyJltd5DW3Nhc96+kPcGNLjwXEtaXGwV8wjorlcb1ErWD4Y+079xyHIrPkxJo6gv3pttG49Yq5YZoJRQ2PUiRw3ydv0OXokX1sz+Nu5Mtp428FZI4w0ANAAGwAWHJLEk7q9dLxCbVlVqWyuSqJpuj4K2KLOm0WJ59oZcQqGVevzBWuptNCpFjgRcZhOggi4SxBBsV6vV4o+prSTqx5nj9vuk5agk5Y0yyEAZnpuHNjNz23+g+5VOZsRudXeyts6QcgumyzP2XtyCkHzybLwtiZuu9SYZ3v5gqWWobqo3hOiVp8QBycNU+n9lZHVA6O0Kg+AjVuqfJpLrlzwNpA8V4XAblegE7LhtQ0mwcL+KgJWE2BUjG4C9kqrFBYdpQw0WKueMgJGzDwcdY+usFvwHpqe3ZZZUv+3LfxW3RuDmgjNrhfuIIWA4cCtUHiFR9L6X/DRySN9jVJb3HYAfOyxm4cf1cbB1XEeHE+i1DW//AJnuPWAPjyWSU9JI++oyR+rm4ta51u82GXmvoRc0bmy48AnZJucdhJy2A3yvty3bAvULb+jPDhFQsNiHylz36zS031i0CxztYC3HbvWDXSZpjyC1KZuWMdqtaTTCEIXhCCgKhVEeq5zeBI5FcjI3I8t5FdKx2ZoKb1MesxzTsc0jmCF7C8ska8cCD5FeSMD2Fp4ghZhRVBhkZJ70bg7zabkell9VcA9tuB+q4AEtOu4X0jTzB7WvabhwDge4i4XMEWNitoG4ulF4vUIQhCF4RdBF0XTaXD2HdbwS7qaN3YrmzvCKalLDk67eBCIoTGdDoiSUPGo1SOIVBJ6tu07fsq6iUk9G1WQxgDO5Jzjqm2HtO2nu7lB4ELLDcqTD0rrnYLimgAbrv2bhxUIo2hud+3BSkeScjF2cQftDRq+B+amal+4Gij0DNidU+pJ9dt9nFNRSdI26XkZkNlG4oyz/ABF/okqptn96apzdif4e68Yv3hN05zRi6WmFnlJyYa053dfmoOpWniVMVDhwSbMNIcDrbDwUG0hDgbqRqARaykU6lVm3TFhN2xVQGbf4b/ykks5G4/UtTDZdSzxSVYzZ3grD0b4l11BFc3dF/CP6Mm/y2S1bHkmPbqrqZ2aMdmij+lys1KMR75ZGjybdx+QVmHMvLfkFCrdZlua66MqRtPh5nf2esLpHE7mNuGnkL+aK5xfNlHDRFKMseY8VUtHo/wDyeKOmkFo2u6zV4hh/htPHYCfApqeRtLCIwfmO31VMTDPIX20H4FsaxloIQhCEIQhU7SCLVnd+KzuYsfUFc3iDMs57dVu0Ts0I7NFHJJNLM8bh1KiVv4ieef1X07DZelpI39g9NFw1bH0dQ9vb76raOjiu62ghvtjBjP6DYellmVrMsx7dU3TOvGFZkqr0IQhCEIQhCFxM/VaTwCi92VpKk0ZiAo/C47kvP/SdqTpW5iXlM1DrANCTrO1LbwCrm+ea3gpxfLHdOK6FxLLNu0btyvnjcXNsLgKqJ4ANzqlMQl1WW3nL7qVQ/LHbmowtu+6MMZZg7817TNtGvJzd6Y4nJd+W4WSlU4OfpwTEDbNUhh7bRt58ynKcWjCWmN3lOVeqkIQhCExxzDW1FPJA7ZI0jwO1p8iAfJWRSGN4cOCg9ge0tKzXoorXQ1U1JJlrXy4SRGzh5i/7QtTEGB8YkH4CkqRxa8sP5ZddKcjp62npW7gB+qV9vQNHNFAAyJ0h/LIqvmkDR+XTzpPxYQU8VBEbEtbrgbo25Nb+ojkO9V0MRe8yu/CpVT8rRGPwI0cwx9CGawtIbPd333X7hlzXLYvWSOrc/Bu3dx810GHUzBS5eJ37/wClpEbw4AjYRcea1GuDgCFnOBBsV0vV4hCEIQq5pXFmx3iPqsbFWatd4LUw52jmqAWOtNUbTan1Zw/c9o5ty+Vl3Xw1NnpTH/ifQ6+91ymNxZZw/mPUfgVq6GsRsZ6cnbaRvj7L/wCj1TuJR6Nf4JSjdu3xWorJT6EIQhCEIQhCb14/huVNR+2VbD1wm2Eyixbv2qmkeLFqtqWm4ck8QhcH64vbbcbiq6iNzX5wpwvaW5SvW4m61tUE/wDdyBVutay8NM3miGldI7Wfs/7yC9ZC+R2Z68dI1gysTiuqgwao9r5K6eYMGUbquKLObnZRtNCXuA5+CRijL3WTcjwxt1KVk5jAs24T80jowLDRJxMDyblIxYmPeFvDNVtqwesFN1MeBT2KZrthBTLXtdsVQ5jm7hdqaihCFlenuGSU2IQ1kDb9Y4OIGzXZbWBO4Ob9Vr0kjZITG/h7JCdhbIHtTKfHYm4s6rmZIY2g6lm7wzVaT3Zn0Vghcabo2kX4qLngTZ3bLnQwNrcRfU1D2gg67WE5udkGAdzQB5gIqbwwBjB+cfNeQjpJS5y1fE6ATMsciPZPA/Zc3U07Z2WO/ArZp5zE6424ptgEhDXRPydGbeRzCooHODTE/dvsraxoLhI3YqVWgk0IQhCFFaSRa0JPwkH6H5pDEmZoL8jdOULsstuaqS51barum9PeFr/gcL+DsvnZdH8NT5akxn+Q9Rr7XWLjkWaAP5H3091C6DYh1FdA4mzXOEbvCTs/Mg+S7CqZnhcPHyXNwOyyArflzq10IQhCEIQmktcAbNBce5LvqGg5W6lXNgJFzonAF29oWuMwrrZm2cq9jooOVhY62wjYVlOa6N1loNcHtTuLEz7wv4ZJhlWR1gqXUw4FK/8AkWfCeQ+6s/VR8lD9O/mkZsSJyaLd+9VPqydG6KbKcDrJrDC55yz4lUMY6Q6K5z2sGqmaanDBYeZWnFEIxYJCSQvNylSFYoJhU4bfNmXduSclKDqxMsqLaOSeHQOD7kEWVdNG4PueCnO9pZYKUWgk0IQs/wBLcSMsxYD2IzYd7veP0WnTR5W34lLyOuVBEX2phQSUdMxrtZrWh3ECxXpcSLFRDQDcBaVotiJmh7XtsOqe/LI8llVEeR+nFNMdcJ9UxWcJRtGTu9p+xz5pCRlniUcND3f1umWOu0xnw7/7TpMKlCEIQhI1kWtG5vEEeirmZnjc3mFZE7K8OVDXJLo02xOm6yJ7PiaR57vVNUU/QVDJOR9OKoqoulhczmFl4JB7x8wvqOhXB6hfR2DVomgilH+oxruYz9VzErMjy3ktpjszQU9UFJCEJnX65s1oOe0paozmzW8VfDkF3OSlJSBg4nj9lOGERjtUZJS/uThXKpJzQtcLOF1B8bXizlJry3ZMpML4O5j6pV1HyKYFTzCS/wDGO4t9VX+kfzCn+pbyS0OGD3jfuCtZSAdYqt1Sf4hPmMAFgLBNtaGiwS5JJuV0vV4hCEjU1bIxd72tHebcuKk1pdsF4SAomfSqnbsLnflb9TZXClkKiZAmbtNI90b+bfurP0buaj0oTuk0rgfkdZh/EMuYuoOpXjtUhICqJIC5zjt2k89q0RoAl0rWw6vVkbHRtd55g+oUWG9+9ekJqprxXTQKM6krtxcAPIG/zSFYdQFdFsrQ4cUke1WhNMKqdeMG9y0lp8t/mLFL0sokjvy08lfUR5H9+qeJlUIQhCEKi4hFqSvbwcbeBzHouUqGZJXN7V0ULs0bT2JuqVas30hpOrqJG7idYeDs/ncL6VhNR09Ix3ECx7xouJxCHoqhzeBNx4rUOiTFespXQE9qFxt+R/aHI6w5JbEY8smbmrKR92ZeSvSz02hCEIQhCEIQmtfU6gy9o7Pul6iXILDcq6GPOddktACGi+2ytjBDRdVvILjZKKaihCEIQuJpWtBc4gAbScgvQCTYIVSxjS0m7YMh8ZH/ABB+ZTsVLxf5Kl0nJQFPSTVDrtDnne4nIeLjsTLnMjGuigAXKyUGhrRnM8k/C3Ic9vySr6s/xCsEXNTlNg8DPZiZ4kXPMpZ0z3blTDQE6/w7PhbyChmPNe2VFkpBFWOjfkyTWaD+GQG3In0WiHF0WYbj6Km1nWTepgJp7OHbp3lrh+F5uD4a1+am1wz6bOXhGncotjCSABcnIDvKuJsoLScOiZTQtY5zRYXOe85lYlRUMDi5xsnIonO0aLqOxTHtYFkV88i45ZdwWLVYiHDLF5rUp6HKc0nkkNGarVkLDsf8xs+qqwybLJkPH3VlfFmZmHBWpb6xkIQhCFU9JorTX+JoPLJc/ibMs1+YW1QOvFbkVErOTqqenVLlHKN12O882/XmF1vwxUavgP8A9D2P0XPY7DoyUdx+n1SfRrifU10YJ7E143eJF2H9wA8yujrY88J7NViUz8sg7VuSwFqoQhCEIQhCEKIkY58uYNr+gWc4OfNqOPonWlrI9CpdaKSQhCEIUTi+PxQXBOs/4Rt8zuV0cDn9yg54CpVfiU1U8A3N/ZY3Zy3nvK0GRsiH1VJcXKdwfRLY6c/oH9R+gS0tVwZ5qxsfNWuGFrAGtAaBsAFgkySTcq1MsQxung/zZo2Ebi4X/btU2QyP6oKg6RrdyqviXSfSMyjbJMe4arf3Oz5AptmHSu61gqHVbBtqqxiHSlUu/wAqOOMcTd5+g9E2zDYx1iSqHVjjsFDQ6T1E8oMznS7gA0XbnuDReyufFFCy+je8/dRjle91t+4fZX2Gp6wGW13hupUM3vZs6wDiN/gkLAaA6btP0Tvf4qHpbCUapJAJsdh7j3JfFXPFG8t0OnuLq+ha0ztDtv6Uk4325rhiSd10wFtl4vELqN5aQRtBBHkpNcWkEcF44AixV6pJw9jXjeL/AHXVxSCRgeOK5yRhY4tPBLKxQQhCgdK4uyx3Akc//SycVZdrXctPP/haWHO+YtVbWItVMsapOtgezeRceIzCew2p/T1TJOF9e46FK1sPTQOZxtp3jZZrDKWuDm5OaQR4g3C+mkA6FcMDxC+jMGrxPBFM3ZIxrvAkZjxBuFzErCx5aeC2mOzNDk9UFJCELwlCExqcZgZk6Vl+ANzyF1Y2F7tgolwCZv0pph75Pg0/UKz9NJyXnSNSL9L4BsEh8gPqpCkevOkCaT6aD3Ij+p1vldTFGeJXhlUNW6STy5a2qDuYLeu1Xsp2N1UC8ldYZo3NLm4dWz4nbfJu1ElQxu2pQGEqbditBh7S0ys194B15D4huwcglujnnN7aeikZI49CVWsX6Vdopob/AI5Tl+xufqE1Hhv+Z8ku+s/xHmqnW6TV9Xl1khB92IFrf5c+ZTBZS0wu8gd5+6qBnm0aCe4JvSaKzuzIawfiOfIXSM/xDRx6NJd3DT1sm4sHqX7gN7/6UtT6GN9+Rx7mgD1N1kzfFEh/ajA7yT7WWhHgLP5vPhp73UrTaPU7NkYJ4uu75rKmxqtl3fbu0WhFhlLHs2/fqpKOMNFmgAcALLMe9zzdxue3VPNaGizRZcPizD2kteNhC0qHFJKcZHDMzly7knU0LJvmGjuf3TGVrw7WIzvfIZei6iOrpaqMsDtxYg6H1WK6CaB4dbbjwUkx1wDxXDzR9HIWXvY2XSRvztDua9VamvQ0nYF6ATsgkBWXRiRwa5jgQBmCQd+0Lbwxzg0scDzCya9rS4OBU4tVZyEIUfjsWtA/uGtyz+SUrmZoHdmvkmaR2WYeSpq5lbyEIWb6Q0nVVD27idYeDs/ndfSsJqf1FIx/EaHvC4nEIOhqHN4HUeK03ohxTXpnwE9qF1x+V9yPUOS+Ix2eH8/orKR925eSvqzk2oXG9Io4OyO3JwGwfmP0TEVO5+uwUHPAVOq8TnqHWLnG+xjchyG3zTzY2Ri6pLi5O6TRSd+ZDWD8Rz5C6g6qYO1eiMqTi0KHvSnyb9yqTWcgp9ElhoZF/uP9Pso/rHckdEElXYRQ0w1p5dUfifa/gBmfJSbNNIbMC8cGN1cVWa3pApobijprn/ceNUeQzcfOyabQyP8A3XeA/LJd1U0dQKs1mkWIVpI15C0+7GNRg8xt8yVY/wDSUgu8gd51/PBVsFRUGzAT3bfnivKLRCV2cjmsHAdp32HMrLqfiWnZpE0uPkPv6LQhwSZ2shDR5n7e6nqLRqnj2t1zxfn/AC7FgVOPVk2gdlHJv33WvDhNNHqW3Pb9tlOQ0ptZrDbuabegWWWyyG5BPmU9mYwWuAnDMNlOyN3KymKSY7NKiamIfyCWZgcx90DxIVow+c8PVVmthHFLs0cl3lg8yforRhcx3I9fsqziEXAH88UuzRk75B5N/urRhJ4u9FWcRHBvql2aNs3vceQVwwqPi4qs4i/gAl2aPwj4j4n7KwYZBxv5qs18vYlmYPCP9MeZJ+ZVraGnH8fdVmrmP8kuyijGxjB+kK5sETdmjyVRmkO7j5pZrANgCsAA2UCSV0vV4hCEIQuJWazS07CCOYUXNDmkHivWnKQVQXtsSDuNuS5EixsV0oNxdeLxeqtab0etG2Ue4bHwdl87LpvhqpyTOhP8hcd4/pYeOQZohKP4+x/tNOjXEuproxfsygxnzzb6gc11VbHnhPZqufpn5ZB2rS9KNIOrvFEe37zvh7h+L5LLp4M3zO2Wg99tAobB9G5Ju0+7GHO59o+APzKYlqGs0GpUGsJV1w/Do4W6sbQOJ3nxKz3yOeblXhoGydqC9Vfx7TKlpbh8gdIP9NlnO89zfOyZhpJZdQNOZVMk7GbnVUKt06rqx3V0cTmA5fwwXv8AN9rN9LcVotooYheQ379AlHVEj9GBdYd0aVUx6yqlDCczcmWQ+Jva/mV4/EI2C0Yv6BDaR7tXH6q2Yd0dUcW1r5DxeQfQABZk9TNNoXEDkNPXf1T0UUcf8QT26/0p6LA4GiwYLeJWd+hhvci/eSU5+rltYG3cl2YdENkbOQPzVgpoRs0eSgaiU/yKXZE0bAB4CytDGt2CrLidyu1JRQhCEIQhCEIQhCEIQhCEIQhCEIQhCEIQhChJ9Hg57na5Acb2A4rLkwxr3l2bdaDK8taG22XrNHI97nnzA+i9GFxcSV4cQk4ALqo0agexzHNJDgRm47x4pmCjiheJGjUG41KolqpJWljjoexYS+I09QWvuDDJY223jdkR5hdiDnZccR7rnbZXWPAraNFsIhdFHUk9Y6QB4Ltgvns433lYdRK8OLNrLVjAIDlZkorVX9I9L6ajFnv1pN0bM3ee5o8UzDSyS7DTmqZJ2R77qkyYnieJm0DDBTnffVFu+T2neDR90+I6am65ufzh90rnmm6ugU1gnRjTx2dUOMztts2x38BmfM+SXlxF7tGae6tZSNHW1V2paVkbQ2NjWNG5oAHIJFzi43JTQAGgSyivUIQhCEIQhCEIQhCEIQhCEIQhCEIQhCEIQhCEIQhCEIQhCEIQhCEIQsk6WcA6uUVTB2JbNfbc8DIn8wHMd62cPnzN6M8Nu5Z1XHY5xxU90aYy1mHEymzYZXRjIknW1XtDQMybvsAEvXREz/LxF/zyV1NIBFrwKXxGfEa27Kdho4f9yQ2lcO5ozZ8+8KLBTw6vOY8hsvXGWTRug58UrgfR3TQnXlvUSbbyDs346md/MlRlr5H6N0HYvY6VjdTqVcGtAFhkEkmV6hCEIQhCEIQhCEIQhCEIQhCEIQhCEIQhCEIQhCEIQhCEIQhCEIQhCEIQhCEIUVpTTNkpJmvF26hNu8Zj1V1O4tkBCrlALCCu9H8OiggYyJga32rZnM7SScyV5NI57yXFexsDW2CklUpoQhCEIQhCEIQhCEIQhCEIQhCEIQhCEIQhCEIQhCEIQhCEIQhCEL//2Q=="/>
          <p:cNvSpPr>
            <a:spLocks noChangeAspect="1" noChangeArrowheads="1"/>
          </p:cNvSpPr>
          <p:nvPr/>
        </p:nvSpPr>
        <p:spPr bwMode="auto">
          <a:xfrm>
            <a:off x="155575" y="-1303338"/>
            <a:ext cx="2857500" cy="2714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29042" name="Picture 18" descr="http://openclipart.org/image/300px/svg_to_png/166374/Butcher_knif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2743200"/>
            <a:ext cx="1676399" cy="581026"/>
          </a:xfrm>
          <a:prstGeom prst="rect">
            <a:avLst/>
          </a:prstGeom>
          <a:noFill/>
        </p:spPr>
      </p:pic>
      <p:pic>
        <p:nvPicPr>
          <p:cNvPr id="129044" name="Picture 20" descr="http://openclipart.org/image/300px/svg_to_png/161719/1316711799.png"/>
          <p:cNvPicPr>
            <a:picLocks noChangeAspect="1" noChangeArrowheads="1"/>
          </p:cNvPicPr>
          <p:nvPr/>
        </p:nvPicPr>
        <p:blipFill>
          <a:blip r:embed="rId8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3429000" y="2057400"/>
            <a:ext cx="1758454" cy="228599"/>
          </a:xfrm>
          <a:prstGeom prst="rect">
            <a:avLst/>
          </a:prstGeom>
          <a:noFill/>
        </p:spPr>
      </p:pic>
      <p:pic>
        <p:nvPicPr>
          <p:cNvPr id="129046" name="Picture 22" descr="http://openclipart.org/image/300px/svg_to_png/2581/Machovka_Knife_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2286000"/>
            <a:ext cx="1555102" cy="762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81000" y="1066800"/>
            <a:ext cx="1600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具</a:t>
            </a:r>
            <a:endParaRPr lang="en-US" altLang="zh-TW" sz="8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6490963"/>
      </p:ext>
    </p:extLst>
  </p:cSld>
  <p:clrMapOvr>
    <a:masterClrMapping/>
  </p:clrMapOvr>
  <p:transition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3"/>
          <p:cNvGrpSpPr/>
          <p:nvPr/>
        </p:nvGrpSpPr>
        <p:grpSpPr>
          <a:xfrm>
            <a:off x="2133600" y="1981200"/>
            <a:ext cx="1981200" cy="990600"/>
            <a:chOff x="3048000" y="3886200"/>
            <a:chExt cx="3581400" cy="1749123"/>
          </a:xfrm>
        </p:grpSpPr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3200400" y="3886200"/>
              <a:ext cx="1600200" cy="1676400"/>
            </a:xfrm>
            <a:custGeom>
              <a:avLst/>
              <a:gdLst>
                <a:gd name="T0" fmla="*/ 2436019 w 3502"/>
                <a:gd name="T1" fmla="*/ 9520 h 3776"/>
                <a:gd name="T2" fmla="*/ 2504282 w 3502"/>
                <a:gd name="T3" fmla="*/ 44426 h 3776"/>
                <a:gd name="T4" fmla="*/ 2590007 w 3502"/>
                <a:gd name="T5" fmla="*/ 109479 h 3776"/>
                <a:gd name="T6" fmla="*/ 2681288 w 3502"/>
                <a:gd name="T7" fmla="*/ 195159 h 3776"/>
                <a:gd name="T8" fmla="*/ 2743200 w 3502"/>
                <a:gd name="T9" fmla="*/ 274492 h 3776"/>
                <a:gd name="T10" fmla="*/ 2775744 w 3502"/>
                <a:gd name="T11" fmla="*/ 342718 h 3776"/>
                <a:gd name="T12" fmla="*/ 2778919 w 3502"/>
                <a:gd name="T13" fmla="*/ 403805 h 3776"/>
                <a:gd name="T14" fmla="*/ 2767807 w 3502"/>
                <a:gd name="T15" fmla="*/ 461718 h 3776"/>
                <a:gd name="T16" fmla="*/ 2744788 w 3502"/>
                <a:gd name="T17" fmla="*/ 518044 h 3776"/>
                <a:gd name="T18" fmla="*/ 2708275 w 3502"/>
                <a:gd name="T19" fmla="*/ 581510 h 3776"/>
                <a:gd name="T20" fmla="*/ 2665413 w 3502"/>
                <a:gd name="T21" fmla="*/ 670363 h 3776"/>
                <a:gd name="T22" fmla="*/ 2626519 w 3502"/>
                <a:gd name="T23" fmla="*/ 771910 h 3776"/>
                <a:gd name="T24" fmla="*/ 2590800 w 3502"/>
                <a:gd name="T25" fmla="*/ 887736 h 3776"/>
                <a:gd name="T26" fmla="*/ 2431257 w 3502"/>
                <a:gd name="T27" fmla="*/ 1316927 h 3776"/>
                <a:gd name="T28" fmla="*/ 2239169 w 3502"/>
                <a:gd name="T29" fmla="*/ 1697725 h 3776"/>
                <a:gd name="T30" fmla="*/ 2020094 w 3502"/>
                <a:gd name="T31" fmla="*/ 2030130 h 3776"/>
                <a:gd name="T32" fmla="*/ 1876425 w 3502"/>
                <a:gd name="T33" fmla="*/ 2206249 h 3776"/>
                <a:gd name="T34" fmla="*/ 1753394 w 3502"/>
                <a:gd name="T35" fmla="*/ 2337149 h 3776"/>
                <a:gd name="T36" fmla="*/ 1627982 w 3502"/>
                <a:gd name="T37" fmla="*/ 2454561 h 3776"/>
                <a:gd name="T38" fmla="*/ 1500188 w 3502"/>
                <a:gd name="T39" fmla="*/ 2558487 h 3776"/>
                <a:gd name="T40" fmla="*/ 1369219 w 3502"/>
                <a:gd name="T41" fmla="*/ 2648134 h 3776"/>
                <a:gd name="T42" fmla="*/ 1235075 w 3502"/>
                <a:gd name="T43" fmla="*/ 2724293 h 3776"/>
                <a:gd name="T44" fmla="*/ 1100931 w 3502"/>
                <a:gd name="T45" fmla="*/ 2794106 h 3776"/>
                <a:gd name="T46" fmla="*/ 964406 w 3502"/>
                <a:gd name="T47" fmla="*/ 2856779 h 3776"/>
                <a:gd name="T48" fmla="*/ 822325 w 3502"/>
                <a:gd name="T49" fmla="*/ 2906759 h 3776"/>
                <a:gd name="T50" fmla="*/ 676275 w 3502"/>
                <a:gd name="T51" fmla="*/ 2946426 h 3776"/>
                <a:gd name="T52" fmla="*/ 527050 w 3502"/>
                <a:gd name="T53" fmla="*/ 2974192 h 3776"/>
                <a:gd name="T54" fmla="*/ 373063 w 3502"/>
                <a:gd name="T55" fmla="*/ 2990852 h 3776"/>
                <a:gd name="T56" fmla="*/ 215900 w 3502"/>
                <a:gd name="T57" fmla="*/ 2995612 h 3776"/>
                <a:gd name="T58" fmla="*/ 112713 w 3502"/>
                <a:gd name="T59" fmla="*/ 2987679 h 3776"/>
                <a:gd name="T60" fmla="*/ 30163 w 3502"/>
                <a:gd name="T61" fmla="*/ 2963085 h 3776"/>
                <a:gd name="T62" fmla="*/ 7144 w 3502"/>
                <a:gd name="T63" fmla="*/ 2951186 h 3776"/>
                <a:gd name="T64" fmla="*/ 0 w 3502"/>
                <a:gd name="T65" fmla="*/ 2940079 h 3776"/>
                <a:gd name="T66" fmla="*/ 7144 w 3502"/>
                <a:gd name="T67" fmla="*/ 2916279 h 3776"/>
                <a:gd name="T68" fmla="*/ 40481 w 3502"/>
                <a:gd name="T69" fmla="*/ 2891686 h 3776"/>
                <a:gd name="T70" fmla="*/ 98425 w 3502"/>
                <a:gd name="T71" fmla="*/ 2870266 h 3776"/>
                <a:gd name="T72" fmla="*/ 356394 w 3502"/>
                <a:gd name="T73" fmla="*/ 2795693 h 3776"/>
                <a:gd name="T74" fmla="*/ 717550 w 3502"/>
                <a:gd name="T75" fmla="*/ 2651307 h 3776"/>
                <a:gd name="T76" fmla="*/ 1055688 w 3502"/>
                <a:gd name="T77" fmla="*/ 2462495 h 3776"/>
                <a:gd name="T78" fmla="*/ 1387475 w 3502"/>
                <a:gd name="T79" fmla="*/ 2209423 h 3776"/>
                <a:gd name="T80" fmla="*/ 1702594 w 3502"/>
                <a:gd name="T81" fmla="*/ 1889711 h 3776"/>
                <a:gd name="T82" fmla="*/ 1962150 w 3502"/>
                <a:gd name="T83" fmla="*/ 1533506 h 3776"/>
                <a:gd name="T84" fmla="*/ 2152650 w 3502"/>
                <a:gd name="T85" fmla="*/ 1162228 h 3776"/>
                <a:gd name="T86" fmla="*/ 2217738 w 3502"/>
                <a:gd name="T87" fmla="*/ 983729 h 3776"/>
                <a:gd name="T88" fmla="*/ 2263775 w 3502"/>
                <a:gd name="T89" fmla="*/ 836169 h 3776"/>
                <a:gd name="T90" fmla="*/ 2297113 w 3502"/>
                <a:gd name="T91" fmla="*/ 688610 h 3776"/>
                <a:gd name="T92" fmla="*/ 2323307 w 3502"/>
                <a:gd name="T93" fmla="*/ 542637 h 3776"/>
                <a:gd name="T94" fmla="*/ 2336800 w 3502"/>
                <a:gd name="T95" fmla="*/ 397458 h 3776"/>
                <a:gd name="T96" fmla="*/ 2339975 w 3502"/>
                <a:gd name="T97" fmla="*/ 272905 h 3776"/>
                <a:gd name="T98" fmla="*/ 2330450 w 3502"/>
                <a:gd name="T99" fmla="*/ 190399 h 3776"/>
                <a:gd name="T100" fmla="*/ 2313782 w 3502"/>
                <a:gd name="T101" fmla="*/ 123759 h 3776"/>
                <a:gd name="T102" fmla="*/ 2312194 w 3502"/>
                <a:gd name="T103" fmla="*/ 70606 h 3776"/>
                <a:gd name="T104" fmla="*/ 2327275 w 3502"/>
                <a:gd name="T105" fmla="*/ 29353 h 3776"/>
                <a:gd name="T106" fmla="*/ 2358232 w 3502"/>
                <a:gd name="T107" fmla="*/ 6347 h 3776"/>
                <a:gd name="T108" fmla="*/ 2393157 w 3502"/>
                <a:gd name="T109" fmla="*/ 0 h 377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02" h="3776">
                  <a:moveTo>
                    <a:pt x="3015" y="0"/>
                  </a:moveTo>
                  <a:lnTo>
                    <a:pt x="3026" y="2"/>
                  </a:lnTo>
                  <a:lnTo>
                    <a:pt x="3040" y="4"/>
                  </a:lnTo>
                  <a:lnTo>
                    <a:pt x="3053" y="6"/>
                  </a:lnTo>
                  <a:lnTo>
                    <a:pt x="3069" y="12"/>
                  </a:lnTo>
                  <a:lnTo>
                    <a:pt x="3084" y="18"/>
                  </a:lnTo>
                  <a:lnTo>
                    <a:pt x="3099" y="25"/>
                  </a:lnTo>
                  <a:lnTo>
                    <a:pt x="3117" y="35"/>
                  </a:lnTo>
                  <a:lnTo>
                    <a:pt x="3136" y="44"/>
                  </a:lnTo>
                  <a:lnTo>
                    <a:pt x="3155" y="56"/>
                  </a:lnTo>
                  <a:lnTo>
                    <a:pt x="3174" y="69"/>
                  </a:lnTo>
                  <a:lnTo>
                    <a:pt x="3195" y="85"/>
                  </a:lnTo>
                  <a:lnTo>
                    <a:pt x="3216" y="102"/>
                  </a:lnTo>
                  <a:lnTo>
                    <a:pt x="3239" y="119"/>
                  </a:lnTo>
                  <a:lnTo>
                    <a:pt x="3263" y="138"/>
                  </a:lnTo>
                  <a:lnTo>
                    <a:pt x="3287" y="160"/>
                  </a:lnTo>
                  <a:lnTo>
                    <a:pt x="3314" y="183"/>
                  </a:lnTo>
                  <a:lnTo>
                    <a:pt x="3337" y="204"/>
                  </a:lnTo>
                  <a:lnTo>
                    <a:pt x="3358" y="225"/>
                  </a:lnTo>
                  <a:lnTo>
                    <a:pt x="3378" y="246"/>
                  </a:lnTo>
                  <a:lnTo>
                    <a:pt x="3397" y="267"/>
                  </a:lnTo>
                  <a:lnTo>
                    <a:pt x="3414" y="288"/>
                  </a:lnTo>
                  <a:lnTo>
                    <a:pt x="3429" y="307"/>
                  </a:lnTo>
                  <a:lnTo>
                    <a:pt x="3443" y="327"/>
                  </a:lnTo>
                  <a:lnTo>
                    <a:pt x="3456" y="346"/>
                  </a:lnTo>
                  <a:lnTo>
                    <a:pt x="3466" y="363"/>
                  </a:lnTo>
                  <a:lnTo>
                    <a:pt x="3476" y="382"/>
                  </a:lnTo>
                  <a:lnTo>
                    <a:pt x="3483" y="400"/>
                  </a:lnTo>
                  <a:lnTo>
                    <a:pt x="3491" y="417"/>
                  </a:lnTo>
                  <a:lnTo>
                    <a:pt x="3497" y="432"/>
                  </a:lnTo>
                  <a:lnTo>
                    <a:pt x="3499" y="449"/>
                  </a:lnTo>
                  <a:lnTo>
                    <a:pt x="3502" y="465"/>
                  </a:lnTo>
                  <a:lnTo>
                    <a:pt x="3502" y="480"/>
                  </a:lnTo>
                  <a:lnTo>
                    <a:pt x="3502" y="495"/>
                  </a:lnTo>
                  <a:lnTo>
                    <a:pt x="3501" y="509"/>
                  </a:lnTo>
                  <a:lnTo>
                    <a:pt x="3501" y="524"/>
                  </a:lnTo>
                  <a:lnTo>
                    <a:pt x="3499" y="540"/>
                  </a:lnTo>
                  <a:lnTo>
                    <a:pt x="3495" y="553"/>
                  </a:lnTo>
                  <a:lnTo>
                    <a:pt x="3491" y="568"/>
                  </a:lnTo>
                  <a:lnTo>
                    <a:pt x="3487" y="582"/>
                  </a:lnTo>
                  <a:lnTo>
                    <a:pt x="3483" y="595"/>
                  </a:lnTo>
                  <a:lnTo>
                    <a:pt x="3477" y="611"/>
                  </a:lnTo>
                  <a:lnTo>
                    <a:pt x="3472" y="624"/>
                  </a:lnTo>
                  <a:lnTo>
                    <a:pt x="3466" y="639"/>
                  </a:lnTo>
                  <a:lnTo>
                    <a:pt x="3458" y="653"/>
                  </a:lnTo>
                  <a:lnTo>
                    <a:pt x="3451" y="668"/>
                  </a:lnTo>
                  <a:lnTo>
                    <a:pt x="3443" y="684"/>
                  </a:lnTo>
                  <a:lnTo>
                    <a:pt x="3433" y="697"/>
                  </a:lnTo>
                  <a:lnTo>
                    <a:pt x="3424" y="712"/>
                  </a:lnTo>
                  <a:lnTo>
                    <a:pt x="3412" y="733"/>
                  </a:lnTo>
                  <a:lnTo>
                    <a:pt x="3401" y="755"/>
                  </a:lnTo>
                  <a:lnTo>
                    <a:pt x="3389" y="776"/>
                  </a:lnTo>
                  <a:lnTo>
                    <a:pt x="3380" y="799"/>
                  </a:lnTo>
                  <a:lnTo>
                    <a:pt x="3368" y="822"/>
                  </a:lnTo>
                  <a:lnTo>
                    <a:pt x="3358" y="845"/>
                  </a:lnTo>
                  <a:lnTo>
                    <a:pt x="3347" y="870"/>
                  </a:lnTo>
                  <a:lnTo>
                    <a:pt x="3337" y="895"/>
                  </a:lnTo>
                  <a:lnTo>
                    <a:pt x="3328" y="920"/>
                  </a:lnTo>
                  <a:lnTo>
                    <a:pt x="3318" y="947"/>
                  </a:lnTo>
                  <a:lnTo>
                    <a:pt x="3309" y="973"/>
                  </a:lnTo>
                  <a:lnTo>
                    <a:pt x="3299" y="1000"/>
                  </a:lnTo>
                  <a:lnTo>
                    <a:pt x="3289" y="1029"/>
                  </a:lnTo>
                  <a:lnTo>
                    <a:pt x="3282" y="1058"/>
                  </a:lnTo>
                  <a:lnTo>
                    <a:pt x="3272" y="1089"/>
                  </a:lnTo>
                  <a:lnTo>
                    <a:pt x="3264" y="1119"/>
                  </a:lnTo>
                  <a:lnTo>
                    <a:pt x="3228" y="1232"/>
                  </a:lnTo>
                  <a:lnTo>
                    <a:pt x="3190" y="1344"/>
                  </a:lnTo>
                  <a:lnTo>
                    <a:pt x="3149" y="1451"/>
                  </a:lnTo>
                  <a:lnTo>
                    <a:pt x="3107" y="1557"/>
                  </a:lnTo>
                  <a:lnTo>
                    <a:pt x="3063" y="1660"/>
                  </a:lnTo>
                  <a:lnTo>
                    <a:pt x="3019" y="1762"/>
                  </a:lnTo>
                  <a:lnTo>
                    <a:pt x="2971" y="1860"/>
                  </a:lnTo>
                  <a:lnTo>
                    <a:pt x="2923" y="1956"/>
                  </a:lnTo>
                  <a:lnTo>
                    <a:pt x="2873" y="2050"/>
                  </a:lnTo>
                  <a:lnTo>
                    <a:pt x="2821" y="2140"/>
                  </a:lnTo>
                  <a:lnTo>
                    <a:pt x="2769" y="2229"/>
                  </a:lnTo>
                  <a:lnTo>
                    <a:pt x="2714" y="2315"/>
                  </a:lnTo>
                  <a:lnTo>
                    <a:pt x="2658" y="2399"/>
                  </a:lnTo>
                  <a:lnTo>
                    <a:pt x="2602" y="2480"/>
                  </a:lnTo>
                  <a:lnTo>
                    <a:pt x="2545" y="2559"/>
                  </a:lnTo>
                  <a:lnTo>
                    <a:pt x="2485" y="2635"/>
                  </a:lnTo>
                  <a:lnTo>
                    <a:pt x="2454" y="2674"/>
                  </a:lnTo>
                  <a:lnTo>
                    <a:pt x="2424" y="2710"/>
                  </a:lnTo>
                  <a:lnTo>
                    <a:pt x="2395" y="2747"/>
                  </a:lnTo>
                  <a:lnTo>
                    <a:pt x="2364" y="2781"/>
                  </a:lnTo>
                  <a:lnTo>
                    <a:pt x="2334" y="2816"/>
                  </a:lnTo>
                  <a:lnTo>
                    <a:pt x="2303" y="2849"/>
                  </a:lnTo>
                  <a:lnTo>
                    <a:pt x="2272" y="2883"/>
                  </a:lnTo>
                  <a:lnTo>
                    <a:pt x="2240" y="2914"/>
                  </a:lnTo>
                  <a:lnTo>
                    <a:pt x="2209" y="2946"/>
                  </a:lnTo>
                  <a:lnTo>
                    <a:pt x="2178" y="2977"/>
                  </a:lnTo>
                  <a:lnTo>
                    <a:pt x="2145" y="3008"/>
                  </a:lnTo>
                  <a:lnTo>
                    <a:pt x="2115" y="3037"/>
                  </a:lnTo>
                  <a:lnTo>
                    <a:pt x="2082" y="3065"/>
                  </a:lnTo>
                  <a:lnTo>
                    <a:pt x="2051" y="3094"/>
                  </a:lnTo>
                  <a:lnTo>
                    <a:pt x="2019" y="3121"/>
                  </a:lnTo>
                  <a:lnTo>
                    <a:pt x="1986" y="3148"/>
                  </a:lnTo>
                  <a:lnTo>
                    <a:pt x="1954" y="3175"/>
                  </a:lnTo>
                  <a:lnTo>
                    <a:pt x="1923" y="3200"/>
                  </a:lnTo>
                  <a:lnTo>
                    <a:pt x="1890" y="3225"/>
                  </a:lnTo>
                  <a:lnTo>
                    <a:pt x="1858" y="3248"/>
                  </a:lnTo>
                  <a:lnTo>
                    <a:pt x="1823" y="3271"/>
                  </a:lnTo>
                  <a:lnTo>
                    <a:pt x="1790" y="3294"/>
                  </a:lnTo>
                  <a:lnTo>
                    <a:pt x="1758" y="3317"/>
                  </a:lnTo>
                  <a:lnTo>
                    <a:pt x="1725" y="3338"/>
                  </a:lnTo>
                  <a:lnTo>
                    <a:pt x="1691" y="3359"/>
                  </a:lnTo>
                  <a:lnTo>
                    <a:pt x="1658" y="3378"/>
                  </a:lnTo>
                  <a:lnTo>
                    <a:pt x="1625" y="3397"/>
                  </a:lnTo>
                  <a:lnTo>
                    <a:pt x="1591" y="3417"/>
                  </a:lnTo>
                  <a:lnTo>
                    <a:pt x="1556" y="3434"/>
                  </a:lnTo>
                  <a:lnTo>
                    <a:pt x="1524" y="3453"/>
                  </a:lnTo>
                  <a:lnTo>
                    <a:pt x="1489" y="3468"/>
                  </a:lnTo>
                  <a:lnTo>
                    <a:pt x="1455" y="3486"/>
                  </a:lnTo>
                  <a:lnTo>
                    <a:pt x="1422" y="3503"/>
                  </a:lnTo>
                  <a:lnTo>
                    <a:pt x="1387" y="3522"/>
                  </a:lnTo>
                  <a:lnTo>
                    <a:pt x="1353" y="3538"/>
                  </a:lnTo>
                  <a:lnTo>
                    <a:pt x="1318" y="3555"/>
                  </a:lnTo>
                  <a:lnTo>
                    <a:pt x="1284" y="3570"/>
                  </a:lnTo>
                  <a:lnTo>
                    <a:pt x="1249" y="3586"/>
                  </a:lnTo>
                  <a:lnTo>
                    <a:pt x="1215" y="3601"/>
                  </a:lnTo>
                  <a:lnTo>
                    <a:pt x="1180" y="3614"/>
                  </a:lnTo>
                  <a:lnTo>
                    <a:pt x="1144" y="3628"/>
                  </a:lnTo>
                  <a:lnTo>
                    <a:pt x="1109" y="3641"/>
                  </a:lnTo>
                  <a:lnTo>
                    <a:pt x="1073" y="3653"/>
                  </a:lnTo>
                  <a:lnTo>
                    <a:pt x="1036" y="3664"/>
                  </a:lnTo>
                  <a:lnTo>
                    <a:pt x="1000" y="3676"/>
                  </a:lnTo>
                  <a:lnTo>
                    <a:pt x="963" y="3685"/>
                  </a:lnTo>
                  <a:lnTo>
                    <a:pt x="927" y="3695"/>
                  </a:lnTo>
                  <a:lnTo>
                    <a:pt x="890" y="3705"/>
                  </a:lnTo>
                  <a:lnTo>
                    <a:pt x="852" y="3714"/>
                  </a:lnTo>
                  <a:lnTo>
                    <a:pt x="815" y="3722"/>
                  </a:lnTo>
                  <a:lnTo>
                    <a:pt x="777" y="3729"/>
                  </a:lnTo>
                  <a:lnTo>
                    <a:pt x="741" y="3737"/>
                  </a:lnTo>
                  <a:lnTo>
                    <a:pt x="702" y="3743"/>
                  </a:lnTo>
                  <a:lnTo>
                    <a:pt x="664" y="3749"/>
                  </a:lnTo>
                  <a:lnTo>
                    <a:pt x="625" y="3754"/>
                  </a:lnTo>
                  <a:lnTo>
                    <a:pt x="587" y="3758"/>
                  </a:lnTo>
                  <a:lnTo>
                    <a:pt x="549" y="3762"/>
                  </a:lnTo>
                  <a:lnTo>
                    <a:pt x="510" y="3766"/>
                  </a:lnTo>
                  <a:lnTo>
                    <a:pt x="470" y="3770"/>
                  </a:lnTo>
                  <a:lnTo>
                    <a:pt x="432" y="3772"/>
                  </a:lnTo>
                  <a:lnTo>
                    <a:pt x="391" y="3774"/>
                  </a:lnTo>
                  <a:lnTo>
                    <a:pt x="353" y="3774"/>
                  </a:lnTo>
                  <a:lnTo>
                    <a:pt x="313" y="3776"/>
                  </a:lnTo>
                  <a:lnTo>
                    <a:pt x="272" y="3776"/>
                  </a:lnTo>
                  <a:lnTo>
                    <a:pt x="245" y="3776"/>
                  </a:lnTo>
                  <a:lnTo>
                    <a:pt x="218" y="3774"/>
                  </a:lnTo>
                  <a:lnTo>
                    <a:pt x="194" y="3772"/>
                  </a:lnTo>
                  <a:lnTo>
                    <a:pt x="167" y="3770"/>
                  </a:lnTo>
                  <a:lnTo>
                    <a:pt x="142" y="3766"/>
                  </a:lnTo>
                  <a:lnTo>
                    <a:pt x="117" y="3760"/>
                  </a:lnTo>
                  <a:lnTo>
                    <a:pt x="90" y="3754"/>
                  </a:lnTo>
                  <a:lnTo>
                    <a:pt x="65" y="3747"/>
                  </a:lnTo>
                  <a:lnTo>
                    <a:pt x="50" y="3741"/>
                  </a:lnTo>
                  <a:lnTo>
                    <a:pt x="38" y="3735"/>
                  </a:lnTo>
                  <a:lnTo>
                    <a:pt x="27" y="3729"/>
                  </a:lnTo>
                  <a:lnTo>
                    <a:pt x="21" y="3728"/>
                  </a:lnTo>
                  <a:lnTo>
                    <a:pt x="17" y="3726"/>
                  </a:lnTo>
                  <a:lnTo>
                    <a:pt x="13" y="3722"/>
                  </a:lnTo>
                  <a:lnTo>
                    <a:pt x="9" y="3720"/>
                  </a:lnTo>
                  <a:lnTo>
                    <a:pt x="5" y="3716"/>
                  </a:lnTo>
                  <a:lnTo>
                    <a:pt x="4" y="3714"/>
                  </a:lnTo>
                  <a:lnTo>
                    <a:pt x="2" y="3710"/>
                  </a:lnTo>
                  <a:lnTo>
                    <a:pt x="0" y="3708"/>
                  </a:lnTo>
                  <a:lnTo>
                    <a:pt x="0" y="3706"/>
                  </a:lnTo>
                  <a:lnTo>
                    <a:pt x="0" y="3703"/>
                  </a:lnTo>
                  <a:lnTo>
                    <a:pt x="0" y="3697"/>
                  </a:lnTo>
                  <a:lnTo>
                    <a:pt x="2" y="3689"/>
                  </a:lnTo>
                  <a:lnTo>
                    <a:pt x="5" y="3683"/>
                  </a:lnTo>
                  <a:lnTo>
                    <a:pt x="9" y="3676"/>
                  </a:lnTo>
                  <a:lnTo>
                    <a:pt x="15" y="3670"/>
                  </a:lnTo>
                  <a:lnTo>
                    <a:pt x="23" y="3662"/>
                  </a:lnTo>
                  <a:lnTo>
                    <a:pt x="30" y="3657"/>
                  </a:lnTo>
                  <a:lnTo>
                    <a:pt x="40" y="3651"/>
                  </a:lnTo>
                  <a:lnTo>
                    <a:pt x="51" y="3645"/>
                  </a:lnTo>
                  <a:lnTo>
                    <a:pt x="63" y="3639"/>
                  </a:lnTo>
                  <a:lnTo>
                    <a:pt x="76" y="3634"/>
                  </a:lnTo>
                  <a:lnTo>
                    <a:pt x="92" y="3628"/>
                  </a:lnTo>
                  <a:lnTo>
                    <a:pt x="107" y="3622"/>
                  </a:lnTo>
                  <a:lnTo>
                    <a:pt x="124" y="3618"/>
                  </a:lnTo>
                  <a:lnTo>
                    <a:pt x="144" y="3612"/>
                  </a:lnTo>
                  <a:lnTo>
                    <a:pt x="163" y="3609"/>
                  </a:lnTo>
                  <a:lnTo>
                    <a:pt x="261" y="3584"/>
                  </a:lnTo>
                  <a:lnTo>
                    <a:pt x="355" y="3555"/>
                  </a:lnTo>
                  <a:lnTo>
                    <a:pt x="449" y="3524"/>
                  </a:lnTo>
                  <a:lnTo>
                    <a:pt x="543" y="3493"/>
                  </a:lnTo>
                  <a:lnTo>
                    <a:pt x="635" y="3459"/>
                  </a:lnTo>
                  <a:lnTo>
                    <a:pt x="725" y="3422"/>
                  </a:lnTo>
                  <a:lnTo>
                    <a:pt x="815" y="3384"/>
                  </a:lnTo>
                  <a:lnTo>
                    <a:pt x="904" y="3342"/>
                  </a:lnTo>
                  <a:lnTo>
                    <a:pt x="992" y="3300"/>
                  </a:lnTo>
                  <a:lnTo>
                    <a:pt x="1078" y="3253"/>
                  </a:lnTo>
                  <a:lnTo>
                    <a:pt x="1163" y="3207"/>
                  </a:lnTo>
                  <a:lnTo>
                    <a:pt x="1247" y="3158"/>
                  </a:lnTo>
                  <a:lnTo>
                    <a:pt x="1330" y="3104"/>
                  </a:lnTo>
                  <a:lnTo>
                    <a:pt x="1412" y="3050"/>
                  </a:lnTo>
                  <a:lnTo>
                    <a:pt x="1491" y="2992"/>
                  </a:lnTo>
                  <a:lnTo>
                    <a:pt x="1572" y="2933"/>
                  </a:lnTo>
                  <a:lnTo>
                    <a:pt x="1662" y="2860"/>
                  </a:lnTo>
                  <a:lnTo>
                    <a:pt x="1748" y="2785"/>
                  </a:lnTo>
                  <a:lnTo>
                    <a:pt x="1835" y="2706"/>
                  </a:lnTo>
                  <a:lnTo>
                    <a:pt x="1915" y="2628"/>
                  </a:lnTo>
                  <a:lnTo>
                    <a:pt x="1996" y="2547"/>
                  </a:lnTo>
                  <a:lnTo>
                    <a:pt x="2073" y="2465"/>
                  </a:lnTo>
                  <a:lnTo>
                    <a:pt x="2145" y="2382"/>
                  </a:lnTo>
                  <a:lnTo>
                    <a:pt x="2216" y="2296"/>
                  </a:lnTo>
                  <a:lnTo>
                    <a:pt x="2286" y="2207"/>
                  </a:lnTo>
                  <a:lnTo>
                    <a:pt x="2351" y="2119"/>
                  </a:lnTo>
                  <a:lnTo>
                    <a:pt x="2412" y="2027"/>
                  </a:lnTo>
                  <a:lnTo>
                    <a:pt x="2472" y="1933"/>
                  </a:lnTo>
                  <a:lnTo>
                    <a:pt x="2527" y="1839"/>
                  </a:lnTo>
                  <a:lnTo>
                    <a:pt x="2581" y="1741"/>
                  </a:lnTo>
                  <a:lnTo>
                    <a:pt x="2631" y="1641"/>
                  </a:lnTo>
                  <a:lnTo>
                    <a:pt x="2679" y="1540"/>
                  </a:lnTo>
                  <a:lnTo>
                    <a:pt x="2712" y="1465"/>
                  </a:lnTo>
                  <a:lnTo>
                    <a:pt x="2740" y="1390"/>
                  </a:lnTo>
                  <a:lnTo>
                    <a:pt x="2756" y="1353"/>
                  </a:lnTo>
                  <a:lnTo>
                    <a:pt x="2769" y="1315"/>
                  </a:lnTo>
                  <a:lnTo>
                    <a:pt x="2783" y="1279"/>
                  </a:lnTo>
                  <a:lnTo>
                    <a:pt x="2794" y="1240"/>
                  </a:lnTo>
                  <a:lnTo>
                    <a:pt x="2808" y="1204"/>
                  </a:lnTo>
                  <a:lnTo>
                    <a:pt x="2819" y="1165"/>
                  </a:lnTo>
                  <a:lnTo>
                    <a:pt x="2831" y="1129"/>
                  </a:lnTo>
                  <a:lnTo>
                    <a:pt x="2840" y="1090"/>
                  </a:lnTo>
                  <a:lnTo>
                    <a:pt x="2852" y="1054"/>
                  </a:lnTo>
                  <a:lnTo>
                    <a:pt x="2861" y="1018"/>
                  </a:lnTo>
                  <a:lnTo>
                    <a:pt x="2871" y="979"/>
                  </a:lnTo>
                  <a:lnTo>
                    <a:pt x="2879" y="943"/>
                  </a:lnTo>
                  <a:lnTo>
                    <a:pt x="2886" y="906"/>
                  </a:lnTo>
                  <a:lnTo>
                    <a:pt x="2894" y="868"/>
                  </a:lnTo>
                  <a:lnTo>
                    <a:pt x="2902" y="831"/>
                  </a:lnTo>
                  <a:lnTo>
                    <a:pt x="2909" y="795"/>
                  </a:lnTo>
                  <a:lnTo>
                    <a:pt x="2915" y="758"/>
                  </a:lnTo>
                  <a:lnTo>
                    <a:pt x="2921" y="720"/>
                  </a:lnTo>
                  <a:lnTo>
                    <a:pt x="2927" y="684"/>
                  </a:lnTo>
                  <a:lnTo>
                    <a:pt x="2930" y="647"/>
                  </a:lnTo>
                  <a:lnTo>
                    <a:pt x="2934" y="611"/>
                  </a:lnTo>
                  <a:lnTo>
                    <a:pt x="2938" y="574"/>
                  </a:lnTo>
                  <a:lnTo>
                    <a:pt x="2940" y="538"/>
                  </a:lnTo>
                  <a:lnTo>
                    <a:pt x="2944" y="501"/>
                  </a:lnTo>
                  <a:lnTo>
                    <a:pt x="2946" y="465"/>
                  </a:lnTo>
                  <a:lnTo>
                    <a:pt x="2946" y="428"/>
                  </a:lnTo>
                  <a:lnTo>
                    <a:pt x="2948" y="394"/>
                  </a:lnTo>
                  <a:lnTo>
                    <a:pt x="2948" y="357"/>
                  </a:lnTo>
                  <a:lnTo>
                    <a:pt x="2948" y="344"/>
                  </a:lnTo>
                  <a:lnTo>
                    <a:pt x="2946" y="328"/>
                  </a:lnTo>
                  <a:lnTo>
                    <a:pt x="2944" y="302"/>
                  </a:lnTo>
                  <a:lnTo>
                    <a:pt x="2940" y="273"/>
                  </a:lnTo>
                  <a:lnTo>
                    <a:pt x="2938" y="257"/>
                  </a:lnTo>
                  <a:lnTo>
                    <a:pt x="2936" y="240"/>
                  </a:lnTo>
                  <a:lnTo>
                    <a:pt x="2929" y="223"/>
                  </a:lnTo>
                  <a:lnTo>
                    <a:pt x="2925" y="204"/>
                  </a:lnTo>
                  <a:lnTo>
                    <a:pt x="2921" y="186"/>
                  </a:lnTo>
                  <a:lnTo>
                    <a:pt x="2917" y="171"/>
                  </a:lnTo>
                  <a:lnTo>
                    <a:pt x="2915" y="156"/>
                  </a:lnTo>
                  <a:lnTo>
                    <a:pt x="2913" y="142"/>
                  </a:lnTo>
                  <a:lnTo>
                    <a:pt x="2911" y="129"/>
                  </a:lnTo>
                  <a:lnTo>
                    <a:pt x="2911" y="117"/>
                  </a:lnTo>
                  <a:lnTo>
                    <a:pt x="2911" y="102"/>
                  </a:lnTo>
                  <a:lnTo>
                    <a:pt x="2913" y="89"/>
                  </a:lnTo>
                  <a:lnTo>
                    <a:pt x="2915" y="77"/>
                  </a:lnTo>
                  <a:lnTo>
                    <a:pt x="2919" y="66"/>
                  </a:lnTo>
                  <a:lnTo>
                    <a:pt x="2921" y="54"/>
                  </a:lnTo>
                  <a:lnTo>
                    <a:pt x="2927" y="44"/>
                  </a:lnTo>
                  <a:lnTo>
                    <a:pt x="2932" y="37"/>
                  </a:lnTo>
                  <a:lnTo>
                    <a:pt x="2938" y="29"/>
                  </a:lnTo>
                  <a:lnTo>
                    <a:pt x="2946" y="21"/>
                  </a:lnTo>
                  <a:lnTo>
                    <a:pt x="2954" y="16"/>
                  </a:lnTo>
                  <a:lnTo>
                    <a:pt x="2961" y="12"/>
                  </a:lnTo>
                  <a:lnTo>
                    <a:pt x="2971" y="8"/>
                  </a:lnTo>
                  <a:lnTo>
                    <a:pt x="2980" y="4"/>
                  </a:lnTo>
                  <a:lnTo>
                    <a:pt x="2992" y="2"/>
                  </a:lnTo>
                  <a:lnTo>
                    <a:pt x="3003" y="0"/>
                  </a:lnTo>
                  <a:lnTo>
                    <a:pt x="301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 rot="213179">
              <a:off x="3048000" y="3962400"/>
              <a:ext cx="3581400" cy="629912"/>
            </a:xfrm>
            <a:custGeom>
              <a:avLst/>
              <a:gdLst>
                <a:gd name="T0" fmla="*/ 2869495 w 4069"/>
                <a:gd name="T1" fmla="*/ 2384 h 965"/>
                <a:gd name="T2" fmla="*/ 2902824 w 4069"/>
                <a:gd name="T3" fmla="*/ 13508 h 965"/>
                <a:gd name="T4" fmla="*/ 2952024 w 4069"/>
                <a:gd name="T5" fmla="*/ 31783 h 965"/>
                <a:gd name="T6" fmla="*/ 3017096 w 4069"/>
                <a:gd name="T7" fmla="*/ 60388 h 965"/>
                <a:gd name="T8" fmla="*/ 3070264 w 4069"/>
                <a:gd name="T9" fmla="*/ 95349 h 965"/>
                <a:gd name="T10" fmla="*/ 3111529 w 4069"/>
                <a:gd name="T11" fmla="*/ 129515 h 965"/>
                <a:gd name="T12" fmla="*/ 3146445 w 4069"/>
                <a:gd name="T13" fmla="*/ 161298 h 965"/>
                <a:gd name="T14" fmla="*/ 3192471 w 4069"/>
                <a:gd name="T15" fmla="*/ 208178 h 965"/>
                <a:gd name="T16" fmla="*/ 3222627 w 4069"/>
                <a:gd name="T17" fmla="*/ 254263 h 965"/>
                <a:gd name="T18" fmla="*/ 3227388 w 4069"/>
                <a:gd name="T19" fmla="*/ 292403 h 965"/>
                <a:gd name="T20" fmla="*/ 3207549 w 4069"/>
                <a:gd name="T21" fmla="*/ 322597 h 965"/>
                <a:gd name="T22" fmla="*/ 3167871 w 4069"/>
                <a:gd name="T23" fmla="*/ 344050 h 965"/>
                <a:gd name="T24" fmla="*/ 3106768 w 4069"/>
                <a:gd name="T25" fmla="*/ 358352 h 965"/>
                <a:gd name="T26" fmla="*/ 2975831 w 4069"/>
                <a:gd name="T27" fmla="*/ 367093 h 965"/>
                <a:gd name="T28" fmla="*/ 2662377 w 4069"/>
                <a:gd name="T29" fmla="*/ 386957 h 965"/>
                <a:gd name="T30" fmla="*/ 2325909 w 4069"/>
                <a:gd name="T31" fmla="*/ 415562 h 965"/>
                <a:gd name="T32" fmla="*/ 1969603 w 4069"/>
                <a:gd name="T33" fmla="*/ 456880 h 965"/>
                <a:gd name="T34" fmla="*/ 1633136 w 4069"/>
                <a:gd name="T35" fmla="*/ 504554 h 965"/>
                <a:gd name="T36" fmla="*/ 1390308 w 4069"/>
                <a:gd name="T37" fmla="*/ 544283 h 965"/>
                <a:gd name="T38" fmla="*/ 1114945 w 4069"/>
                <a:gd name="T39" fmla="*/ 597519 h 965"/>
                <a:gd name="T40" fmla="*/ 803078 w 4069"/>
                <a:gd name="T41" fmla="*/ 664263 h 965"/>
                <a:gd name="T42" fmla="*/ 528508 w 4069"/>
                <a:gd name="T43" fmla="*/ 731802 h 965"/>
                <a:gd name="T44" fmla="*/ 468991 w 4069"/>
                <a:gd name="T45" fmla="*/ 748488 h 965"/>
                <a:gd name="T46" fmla="*/ 423758 w 4069"/>
                <a:gd name="T47" fmla="*/ 760406 h 965"/>
                <a:gd name="T48" fmla="*/ 388048 w 4069"/>
                <a:gd name="T49" fmla="*/ 765174 h 965"/>
                <a:gd name="T50" fmla="*/ 356306 w 4069"/>
                <a:gd name="T51" fmla="*/ 766763 h 965"/>
                <a:gd name="T52" fmla="*/ 298377 w 4069"/>
                <a:gd name="T53" fmla="*/ 760406 h 965"/>
                <a:gd name="T54" fmla="*/ 240447 w 4069"/>
                <a:gd name="T55" fmla="*/ 743720 h 965"/>
                <a:gd name="T56" fmla="*/ 182518 w 4069"/>
                <a:gd name="T57" fmla="*/ 717499 h 965"/>
                <a:gd name="T58" fmla="*/ 123795 w 4069"/>
                <a:gd name="T59" fmla="*/ 682538 h 965"/>
                <a:gd name="T60" fmla="*/ 67452 w 4069"/>
                <a:gd name="T61" fmla="*/ 649166 h 965"/>
                <a:gd name="T62" fmla="*/ 27774 w 4069"/>
                <a:gd name="T63" fmla="*/ 618972 h 965"/>
                <a:gd name="T64" fmla="*/ 4761 w 4069"/>
                <a:gd name="T65" fmla="*/ 587984 h 965"/>
                <a:gd name="T66" fmla="*/ 0 w 4069"/>
                <a:gd name="T67" fmla="*/ 562558 h 965"/>
                <a:gd name="T68" fmla="*/ 9523 w 4069"/>
                <a:gd name="T69" fmla="*/ 547461 h 965"/>
                <a:gd name="T70" fmla="*/ 31742 w 4069"/>
                <a:gd name="T71" fmla="*/ 533159 h 965"/>
                <a:gd name="T72" fmla="*/ 65865 w 4069"/>
                <a:gd name="T73" fmla="*/ 518062 h 965"/>
                <a:gd name="T74" fmla="*/ 276951 w 4069"/>
                <a:gd name="T75" fmla="*/ 478333 h 965"/>
                <a:gd name="T76" fmla="*/ 944330 w 4069"/>
                <a:gd name="T77" fmla="*/ 368682 h 965"/>
                <a:gd name="T78" fmla="*/ 1547432 w 4069"/>
                <a:gd name="T79" fmla="*/ 264593 h 965"/>
                <a:gd name="T80" fmla="*/ 2087843 w 4069"/>
                <a:gd name="T81" fmla="*/ 162887 h 965"/>
                <a:gd name="T82" fmla="*/ 2470336 w 4069"/>
                <a:gd name="T83" fmla="*/ 80252 h 965"/>
                <a:gd name="T84" fmla="*/ 2544931 w 4069"/>
                <a:gd name="T85" fmla="*/ 60388 h 965"/>
                <a:gd name="T86" fmla="*/ 2612383 w 4069"/>
                <a:gd name="T87" fmla="*/ 43702 h 965"/>
                <a:gd name="T88" fmla="*/ 2671899 w 4069"/>
                <a:gd name="T89" fmla="*/ 30194 h 965"/>
                <a:gd name="T90" fmla="*/ 2725068 w 4069"/>
                <a:gd name="T91" fmla="*/ 18275 h 965"/>
                <a:gd name="T92" fmla="*/ 2768713 w 4069"/>
                <a:gd name="T93" fmla="*/ 10329 h 965"/>
                <a:gd name="T94" fmla="*/ 2806804 w 4069"/>
                <a:gd name="T95" fmla="*/ 3973 h 965"/>
                <a:gd name="T96" fmla="*/ 2839340 w 4069"/>
                <a:gd name="T97" fmla="*/ 795 h 965"/>
                <a:gd name="T98" fmla="*/ 2857591 w 4069"/>
                <a:gd name="T99" fmla="*/ 0 h 9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069" h="965">
                  <a:moveTo>
                    <a:pt x="3601" y="0"/>
                  </a:moveTo>
                  <a:lnTo>
                    <a:pt x="3605" y="0"/>
                  </a:lnTo>
                  <a:lnTo>
                    <a:pt x="3610" y="1"/>
                  </a:lnTo>
                  <a:lnTo>
                    <a:pt x="3616" y="3"/>
                  </a:lnTo>
                  <a:lnTo>
                    <a:pt x="3626" y="5"/>
                  </a:lnTo>
                  <a:lnTo>
                    <a:pt x="3635" y="7"/>
                  </a:lnTo>
                  <a:lnTo>
                    <a:pt x="3647" y="11"/>
                  </a:lnTo>
                  <a:lnTo>
                    <a:pt x="3658" y="17"/>
                  </a:lnTo>
                  <a:lnTo>
                    <a:pt x="3672" y="21"/>
                  </a:lnTo>
                  <a:lnTo>
                    <a:pt x="3687" y="26"/>
                  </a:lnTo>
                  <a:lnTo>
                    <a:pt x="3702" y="34"/>
                  </a:lnTo>
                  <a:lnTo>
                    <a:pt x="3720" y="40"/>
                  </a:lnTo>
                  <a:lnTo>
                    <a:pt x="3739" y="47"/>
                  </a:lnTo>
                  <a:lnTo>
                    <a:pt x="3760" y="57"/>
                  </a:lnTo>
                  <a:lnTo>
                    <a:pt x="3781" y="67"/>
                  </a:lnTo>
                  <a:lnTo>
                    <a:pt x="3802" y="76"/>
                  </a:lnTo>
                  <a:lnTo>
                    <a:pt x="3825" y="88"/>
                  </a:lnTo>
                  <a:lnTo>
                    <a:pt x="3841" y="99"/>
                  </a:lnTo>
                  <a:lnTo>
                    <a:pt x="3856" y="109"/>
                  </a:lnTo>
                  <a:lnTo>
                    <a:pt x="3869" y="120"/>
                  </a:lnTo>
                  <a:lnTo>
                    <a:pt x="3883" y="132"/>
                  </a:lnTo>
                  <a:lnTo>
                    <a:pt x="3896" y="143"/>
                  </a:lnTo>
                  <a:lnTo>
                    <a:pt x="3910" y="153"/>
                  </a:lnTo>
                  <a:lnTo>
                    <a:pt x="3921" y="163"/>
                  </a:lnTo>
                  <a:lnTo>
                    <a:pt x="3933" y="174"/>
                  </a:lnTo>
                  <a:lnTo>
                    <a:pt x="3944" y="184"/>
                  </a:lnTo>
                  <a:lnTo>
                    <a:pt x="3954" y="193"/>
                  </a:lnTo>
                  <a:lnTo>
                    <a:pt x="3965" y="203"/>
                  </a:lnTo>
                  <a:lnTo>
                    <a:pt x="3975" y="211"/>
                  </a:lnTo>
                  <a:lnTo>
                    <a:pt x="3992" y="230"/>
                  </a:lnTo>
                  <a:lnTo>
                    <a:pt x="4010" y="247"/>
                  </a:lnTo>
                  <a:lnTo>
                    <a:pt x="4023" y="262"/>
                  </a:lnTo>
                  <a:lnTo>
                    <a:pt x="4034" y="278"/>
                  </a:lnTo>
                  <a:lnTo>
                    <a:pt x="4046" y="293"/>
                  </a:lnTo>
                  <a:lnTo>
                    <a:pt x="4054" y="307"/>
                  </a:lnTo>
                  <a:lnTo>
                    <a:pt x="4061" y="320"/>
                  </a:lnTo>
                  <a:lnTo>
                    <a:pt x="4065" y="332"/>
                  </a:lnTo>
                  <a:lnTo>
                    <a:pt x="4069" y="345"/>
                  </a:lnTo>
                  <a:lnTo>
                    <a:pt x="4069" y="356"/>
                  </a:lnTo>
                  <a:lnTo>
                    <a:pt x="4067" y="368"/>
                  </a:lnTo>
                  <a:lnTo>
                    <a:pt x="4063" y="378"/>
                  </a:lnTo>
                  <a:lnTo>
                    <a:pt x="4058" y="389"/>
                  </a:lnTo>
                  <a:lnTo>
                    <a:pt x="4052" y="399"/>
                  </a:lnTo>
                  <a:lnTo>
                    <a:pt x="4042" y="406"/>
                  </a:lnTo>
                  <a:lnTo>
                    <a:pt x="4033" y="414"/>
                  </a:lnTo>
                  <a:lnTo>
                    <a:pt x="4021" y="422"/>
                  </a:lnTo>
                  <a:lnTo>
                    <a:pt x="4008" y="428"/>
                  </a:lnTo>
                  <a:lnTo>
                    <a:pt x="3992" y="433"/>
                  </a:lnTo>
                  <a:lnTo>
                    <a:pt x="3975" y="439"/>
                  </a:lnTo>
                  <a:lnTo>
                    <a:pt x="3958" y="443"/>
                  </a:lnTo>
                  <a:lnTo>
                    <a:pt x="3937" y="447"/>
                  </a:lnTo>
                  <a:lnTo>
                    <a:pt x="3915" y="451"/>
                  </a:lnTo>
                  <a:lnTo>
                    <a:pt x="3894" y="452"/>
                  </a:lnTo>
                  <a:lnTo>
                    <a:pt x="3869" y="454"/>
                  </a:lnTo>
                  <a:lnTo>
                    <a:pt x="3844" y="456"/>
                  </a:lnTo>
                  <a:lnTo>
                    <a:pt x="3750" y="462"/>
                  </a:lnTo>
                  <a:lnTo>
                    <a:pt x="3653" y="466"/>
                  </a:lnTo>
                  <a:lnTo>
                    <a:pt x="3555" y="472"/>
                  </a:lnTo>
                  <a:lnTo>
                    <a:pt x="3455" y="479"/>
                  </a:lnTo>
                  <a:lnTo>
                    <a:pt x="3355" y="487"/>
                  </a:lnTo>
                  <a:lnTo>
                    <a:pt x="3251" y="495"/>
                  </a:lnTo>
                  <a:lnTo>
                    <a:pt x="3146" y="502"/>
                  </a:lnTo>
                  <a:lnTo>
                    <a:pt x="3040" y="512"/>
                  </a:lnTo>
                  <a:lnTo>
                    <a:pt x="2931" y="523"/>
                  </a:lnTo>
                  <a:lnTo>
                    <a:pt x="2821" y="535"/>
                  </a:lnTo>
                  <a:lnTo>
                    <a:pt x="2710" y="547"/>
                  </a:lnTo>
                  <a:lnTo>
                    <a:pt x="2597" y="560"/>
                  </a:lnTo>
                  <a:lnTo>
                    <a:pt x="2482" y="575"/>
                  </a:lnTo>
                  <a:lnTo>
                    <a:pt x="2365" y="591"/>
                  </a:lnTo>
                  <a:lnTo>
                    <a:pt x="2246" y="606"/>
                  </a:lnTo>
                  <a:lnTo>
                    <a:pt x="2127" y="623"/>
                  </a:lnTo>
                  <a:lnTo>
                    <a:pt x="2058" y="635"/>
                  </a:lnTo>
                  <a:lnTo>
                    <a:pt x="1985" y="644"/>
                  </a:lnTo>
                  <a:lnTo>
                    <a:pt x="1910" y="658"/>
                  </a:lnTo>
                  <a:lnTo>
                    <a:pt x="1833" y="669"/>
                  </a:lnTo>
                  <a:lnTo>
                    <a:pt x="1752" y="685"/>
                  </a:lnTo>
                  <a:lnTo>
                    <a:pt x="1670" y="700"/>
                  </a:lnTo>
                  <a:lnTo>
                    <a:pt x="1584" y="715"/>
                  </a:lnTo>
                  <a:lnTo>
                    <a:pt x="1495" y="733"/>
                  </a:lnTo>
                  <a:lnTo>
                    <a:pt x="1405" y="752"/>
                  </a:lnTo>
                  <a:lnTo>
                    <a:pt x="1311" y="771"/>
                  </a:lnTo>
                  <a:lnTo>
                    <a:pt x="1213" y="792"/>
                  </a:lnTo>
                  <a:lnTo>
                    <a:pt x="1113" y="813"/>
                  </a:lnTo>
                  <a:lnTo>
                    <a:pt x="1012" y="836"/>
                  </a:lnTo>
                  <a:lnTo>
                    <a:pt x="906" y="861"/>
                  </a:lnTo>
                  <a:lnTo>
                    <a:pt x="799" y="886"/>
                  </a:lnTo>
                  <a:lnTo>
                    <a:pt x="687" y="915"/>
                  </a:lnTo>
                  <a:lnTo>
                    <a:pt x="666" y="921"/>
                  </a:lnTo>
                  <a:lnTo>
                    <a:pt x="647" y="927"/>
                  </a:lnTo>
                  <a:lnTo>
                    <a:pt x="628" y="932"/>
                  </a:lnTo>
                  <a:lnTo>
                    <a:pt x="608" y="938"/>
                  </a:lnTo>
                  <a:lnTo>
                    <a:pt x="591" y="942"/>
                  </a:lnTo>
                  <a:lnTo>
                    <a:pt x="576" y="946"/>
                  </a:lnTo>
                  <a:lnTo>
                    <a:pt x="561" y="950"/>
                  </a:lnTo>
                  <a:lnTo>
                    <a:pt x="545" y="953"/>
                  </a:lnTo>
                  <a:lnTo>
                    <a:pt x="534" y="957"/>
                  </a:lnTo>
                  <a:lnTo>
                    <a:pt x="520" y="959"/>
                  </a:lnTo>
                  <a:lnTo>
                    <a:pt x="509" y="961"/>
                  </a:lnTo>
                  <a:lnTo>
                    <a:pt x="499" y="963"/>
                  </a:lnTo>
                  <a:lnTo>
                    <a:pt x="489" y="963"/>
                  </a:lnTo>
                  <a:lnTo>
                    <a:pt x="482" y="965"/>
                  </a:lnTo>
                  <a:lnTo>
                    <a:pt x="474" y="965"/>
                  </a:lnTo>
                  <a:lnTo>
                    <a:pt x="468" y="965"/>
                  </a:lnTo>
                  <a:lnTo>
                    <a:pt x="449" y="965"/>
                  </a:lnTo>
                  <a:lnTo>
                    <a:pt x="432" y="963"/>
                  </a:lnTo>
                  <a:lnTo>
                    <a:pt x="413" y="961"/>
                  </a:lnTo>
                  <a:lnTo>
                    <a:pt x="395" y="959"/>
                  </a:lnTo>
                  <a:lnTo>
                    <a:pt x="376" y="957"/>
                  </a:lnTo>
                  <a:lnTo>
                    <a:pt x="359" y="953"/>
                  </a:lnTo>
                  <a:lnTo>
                    <a:pt x="340" y="948"/>
                  </a:lnTo>
                  <a:lnTo>
                    <a:pt x="323" y="942"/>
                  </a:lnTo>
                  <a:lnTo>
                    <a:pt x="303" y="936"/>
                  </a:lnTo>
                  <a:lnTo>
                    <a:pt x="286" y="930"/>
                  </a:lnTo>
                  <a:lnTo>
                    <a:pt x="267" y="923"/>
                  </a:lnTo>
                  <a:lnTo>
                    <a:pt x="248" y="913"/>
                  </a:lnTo>
                  <a:lnTo>
                    <a:pt x="230" y="903"/>
                  </a:lnTo>
                  <a:lnTo>
                    <a:pt x="211" y="894"/>
                  </a:lnTo>
                  <a:lnTo>
                    <a:pt x="194" y="882"/>
                  </a:lnTo>
                  <a:lnTo>
                    <a:pt x="177" y="871"/>
                  </a:lnTo>
                  <a:lnTo>
                    <a:pt x="156" y="859"/>
                  </a:lnTo>
                  <a:lnTo>
                    <a:pt x="134" y="850"/>
                  </a:lnTo>
                  <a:lnTo>
                    <a:pt x="117" y="838"/>
                  </a:lnTo>
                  <a:lnTo>
                    <a:pt x="100" y="829"/>
                  </a:lnTo>
                  <a:lnTo>
                    <a:pt x="85" y="817"/>
                  </a:lnTo>
                  <a:lnTo>
                    <a:pt x="69" y="808"/>
                  </a:lnTo>
                  <a:lnTo>
                    <a:pt x="56" y="798"/>
                  </a:lnTo>
                  <a:lnTo>
                    <a:pt x="44" y="788"/>
                  </a:lnTo>
                  <a:lnTo>
                    <a:pt x="35" y="779"/>
                  </a:lnTo>
                  <a:lnTo>
                    <a:pt x="25" y="769"/>
                  </a:lnTo>
                  <a:lnTo>
                    <a:pt x="17" y="760"/>
                  </a:lnTo>
                  <a:lnTo>
                    <a:pt x="10" y="750"/>
                  </a:lnTo>
                  <a:lnTo>
                    <a:pt x="6" y="740"/>
                  </a:lnTo>
                  <a:lnTo>
                    <a:pt x="2" y="731"/>
                  </a:lnTo>
                  <a:lnTo>
                    <a:pt x="0" y="721"/>
                  </a:lnTo>
                  <a:lnTo>
                    <a:pt x="0" y="712"/>
                  </a:lnTo>
                  <a:lnTo>
                    <a:pt x="0" y="708"/>
                  </a:lnTo>
                  <a:lnTo>
                    <a:pt x="2" y="702"/>
                  </a:lnTo>
                  <a:lnTo>
                    <a:pt x="4" y="698"/>
                  </a:lnTo>
                  <a:lnTo>
                    <a:pt x="8" y="694"/>
                  </a:lnTo>
                  <a:lnTo>
                    <a:pt x="12" y="689"/>
                  </a:lnTo>
                  <a:lnTo>
                    <a:pt x="17" y="685"/>
                  </a:lnTo>
                  <a:lnTo>
                    <a:pt x="23" y="679"/>
                  </a:lnTo>
                  <a:lnTo>
                    <a:pt x="31" y="675"/>
                  </a:lnTo>
                  <a:lnTo>
                    <a:pt x="40" y="671"/>
                  </a:lnTo>
                  <a:lnTo>
                    <a:pt x="50" y="665"/>
                  </a:lnTo>
                  <a:lnTo>
                    <a:pt x="60" y="662"/>
                  </a:lnTo>
                  <a:lnTo>
                    <a:pt x="71" y="656"/>
                  </a:lnTo>
                  <a:lnTo>
                    <a:pt x="83" y="652"/>
                  </a:lnTo>
                  <a:lnTo>
                    <a:pt x="96" y="646"/>
                  </a:lnTo>
                  <a:lnTo>
                    <a:pt x="111" y="642"/>
                  </a:lnTo>
                  <a:lnTo>
                    <a:pt x="127" y="639"/>
                  </a:lnTo>
                  <a:lnTo>
                    <a:pt x="349" y="602"/>
                  </a:lnTo>
                  <a:lnTo>
                    <a:pt x="566" y="568"/>
                  </a:lnTo>
                  <a:lnTo>
                    <a:pt x="779" y="533"/>
                  </a:lnTo>
                  <a:lnTo>
                    <a:pt x="987" y="499"/>
                  </a:lnTo>
                  <a:lnTo>
                    <a:pt x="1190" y="464"/>
                  </a:lnTo>
                  <a:lnTo>
                    <a:pt x="1388" y="431"/>
                  </a:lnTo>
                  <a:lnTo>
                    <a:pt x="1580" y="399"/>
                  </a:lnTo>
                  <a:lnTo>
                    <a:pt x="1768" y="364"/>
                  </a:lnTo>
                  <a:lnTo>
                    <a:pt x="1950" y="333"/>
                  </a:lnTo>
                  <a:lnTo>
                    <a:pt x="2129" y="301"/>
                  </a:lnTo>
                  <a:lnTo>
                    <a:pt x="2301" y="268"/>
                  </a:lnTo>
                  <a:lnTo>
                    <a:pt x="2468" y="236"/>
                  </a:lnTo>
                  <a:lnTo>
                    <a:pt x="2631" y="205"/>
                  </a:lnTo>
                  <a:lnTo>
                    <a:pt x="2789" y="172"/>
                  </a:lnTo>
                  <a:lnTo>
                    <a:pt x="2940" y="140"/>
                  </a:lnTo>
                  <a:lnTo>
                    <a:pt x="3088" y="109"/>
                  </a:lnTo>
                  <a:lnTo>
                    <a:pt x="3113" y="101"/>
                  </a:lnTo>
                  <a:lnTo>
                    <a:pt x="3138" y="95"/>
                  </a:lnTo>
                  <a:lnTo>
                    <a:pt x="3161" y="88"/>
                  </a:lnTo>
                  <a:lnTo>
                    <a:pt x="3184" y="82"/>
                  </a:lnTo>
                  <a:lnTo>
                    <a:pt x="3207" y="76"/>
                  </a:lnTo>
                  <a:lnTo>
                    <a:pt x="3228" y="71"/>
                  </a:lnTo>
                  <a:lnTo>
                    <a:pt x="3249" y="65"/>
                  </a:lnTo>
                  <a:lnTo>
                    <a:pt x="3271" y="61"/>
                  </a:lnTo>
                  <a:lnTo>
                    <a:pt x="3292" y="55"/>
                  </a:lnTo>
                  <a:lnTo>
                    <a:pt x="3311" y="51"/>
                  </a:lnTo>
                  <a:lnTo>
                    <a:pt x="3330" y="46"/>
                  </a:lnTo>
                  <a:lnTo>
                    <a:pt x="3349" y="42"/>
                  </a:lnTo>
                  <a:lnTo>
                    <a:pt x="3367" y="38"/>
                  </a:lnTo>
                  <a:lnTo>
                    <a:pt x="3384" y="34"/>
                  </a:lnTo>
                  <a:lnTo>
                    <a:pt x="3401" y="30"/>
                  </a:lnTo>
                  <a:lnTo>
                    <a:pt x="3416" y="26"/>
                  </a:lnTo>
                  <a:lnTo>
                    <a:pt x="3434" y="23"/>
                  </a:lnTo>
                  <a:lnTo>
                    <a:pt x="3447" y="21"/>
                  </a:lnTo>
                  <a:lnTo>
                    <a:pt x="3463" y="17"/>
                  </a:lnTo>
                  <a:lnTo>
                    <a:pt x="3476" y="15"/>
                  </a:lnTo>
                  <a:lnTo>
                    <a:pt x="3489" y="13"/>
                  </a:lnTo>
                  <a:lnTo>
                    <a:pt x="3503" y="9"/>
                  </a:lnTo>
                  <a:lnTo>
                    <a:pt x="3514" y="7"/>
                  </a:lnTo>
                  <a:lnTo>
                    <a:pt x="3528" y="5"/>
                  </a:lnTo>
                  <a:lnTo>
                    <a:pt x="3537" y="5"/>
                  </a:lnTo>
                  <a:lnTo>
                    <a:pt x="3549" y="3"/>
                  </a:lnTo>
                  <a:lnTo>
                    <a:pt x="3558" y="1"/>
                  </a:lnTo>
                  <a:lnTo>
                    <a:pt x="3568" y="1"/>
                  </a:lnTo>
                  <a:lnTo>
                    <a:pt x="3578" y="1"/>
                  </a:lnTo>
                  <a:lnTo>
                    <a:pt x="3585" y="0"/>
                  </a:lnTo>
                  <a:lnTo>
                    <a:pt x="3593" y="0"/>
                  </a:lnTo>
                  <a:lnTo>
                    <a:pt x="360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8"/>
            <p:cNvSpPr>
              <a:spLocks/>
            </p:cNvSpPr>
            <p:nvPr/>
          </p:nvSpPr>
          <p:spPr bwMode="auto">
            <a:xfrm rot="21156492">
              <a:off x="5231620" y="4699112"/>
              <a:ext cx="851944" cy="936211"/>
            </a:xfrm>
            <a:custGeom>
              <a:avLst/>
              <a:gdLst>
                <a:gd name="T0" fmla="*/ 49971 w 1407"/>
                <a:gd name="T1" fmla="*/ 1589 h 1403"/>
                <a:gd name="T2" fmla="*/ 84078 w 1407"/>
                <a:gd name="T3" fmla="*/ 5560 h 1403"/>
                <a:gd name="T4" fmla="*/ 126116 w 1407"/>
                <a:gd name="T5" fmla="*/ 15092 h 1403"/>
                <a:gd name="T6" fmla="*/ 176880 w 1407"/>
                <a:gd name="T7" fmla="*/ 30184 h 1403"/>
                <a:gd name="T8" fmla="*/ 367245 w 1407"/>
                <a:gd name="T9" fmla="*/ 101672 h 1403"/>
                <a:gd name="T10" fmla="*/ 595682 w 1407"/>
                <a:gd name="T11" fmla="*/ 208905 h 1403"/>
                <a:gd name="T12" fmla="*/ 705142 w 1407"/>
                <a:gd name="T13" fmla="*/ 272450 h 1403"/>
                <a:gd name="T14" fmla="*/ 771769 w 1407"/>
                <a:gd name="T15" fmla="*/ 316932 h 1403"/>
                <a:gd name="T16" fmla="*/ 832845 w 1407"/>
                <a:gd name="T17" fmla="*/ 358236 h 1403"/>
                <a:gd name="T18" fmla="*/ 887575 w 1407"/>
                <a:gd name="T19" fmla="*/ 399541 h 1403"/>
                <a:gd name="T20" fmla="*/ 935166 w 1407"/>
                <a:gd name="T21" fmla="*/ 440051 h 1403"/>
                <a:gd name="T22" fmla="*/ 975618 w 1407"/>
                <a:gd name="T23" fmla="*/ 478178 h 1403"/>
                <a:gd name="T24" fmla="*/ 1010518 w 1407"/>
                <a:gd name="T25" fmla="*/ 516305 h 1403"/>
                <a:gd name="T26" fmla="*/ 1038280 w 1407"/>
                <a:gd name="T27" fmla="*/ 552844 h 1403"/>
                <a:gd name="T28" fmla="*/ 1066834 w 1407"/>
                <a:gd name="T29" fmla="*/ 610829 h 1403"/>
                <a:gd name="T30" fmla="*/ 1093010 w 1407"/>
                <a:gd name="T31" fmla="*/ 679934 h 1403"/>
                <a:gd name="T32" fmla="*/ 1108080 w 1407"/>
                <a:gd name="T33" fmla="*/ 751423 h 1403"/>
                <a:gd name="T34" fmla="*/ 1116012 w 1407"/>
                <a:gd name="T35" fmla="*/ 827677 h 1403"/>
                <a:gd name="T36" fmla="*/ 1109667 w 1407"/>
                <a:gd name="T37" fmla="*/ 914257 h 1403"/>
                <a:gd name="T38" fmla="*/ 1084285 w 1407"/>
                <a:gd name="T39" fmla="*/ 1013547 h 1403"/>
                <a:gd name="T40" fmla="*/ 1056523 w 1407"/>
                <a:gd name="T41" fmla="*/ 1066766 h 1403"/>
                <a:gd name="T42" fmla="*/ 1030348 w 1407"/>
                <a:gd name="T43" fmla="*/ 1092978 h 1403"/>
                <a:gd name="T44" fmla="*/ 1001793 w 1407"/>
                <a:gd name="T45" fmla="*/ 1108070 h 1403"/>
                <a:gd name="T46" fmla="*/ 970066 w 1407"/>
                <a:gd name="T47" fmla="*/ 1114425 h 1403"/>
                <a:gd name="T48" fmla="*/ 945477 w 1407"/>
                <a:gd name="T49" fmla="*/ 1112836 h 1403"/>
                <a:gd name="T50" fmla="*/ 917716 w 1407"/>
                <a:gd name="T51" fmla="*/ 1101716 h 1403"/>
                <a:gd name="T52" fmla="*/ 885988 w 1407"/>
                <a:gd name="T53" fmla="*/ 1085035 h 1403"/>
                <a:gd name="T54" fmla="*/ 847915 w 1407"/>
                <a:gd name="T55" fmla="*/ 1059617 h 1403"/>
                <a:gd name="T56" fmla="*/ 785254 w 1407"/>
                <a:gd name="T57" fmla="*/ 1010370 h 1403"/>
                <a:gd name="T58" fmla="*/ 709108 w 1407"/>
                <a:gd name="T59" fmla="*/ 934115 h 1403"/>
                <a:gd name="T60" fmla="*/ 668655 w 1407"/>
                <a:gd name="T61" fmla="*/ 887251 h 1403"/>
                <a:gd name="T62" fmla="*/ 624237 w 1407"/>
                <a:gd name="T63" fmla="*/ 834032 h 1403"/>
                <a:gd name="T64" fmla="*/ 578232 w 1407"/>
                <a:gd name="T65" fmla="*/ 772869 h 1403"/>
                <a:gd name="T66" fmla="*/ 531434 w 1407"/>
                <a:gd name="T67" fmla="*/ 706941 h 1403"/>
                <a:gd name="T68" fmla="*/ 473532 w 1407"/>
                <a:gd name="T69" fmla="*/ 626715 h 1403"/>
                <a:gd name="T70" fmla="*/ 410870 w 1407"/>
                <a:gd name="T71" fmla="*/ 542518 h 1403"/>
                <a:gd name="T72" fmla="*/ 351381 w 1407"/>
                <a:gd name="T73" fmla="*/ 466263 h 1403"/>
                <a:gd name="T74" fmla="*/ 298238 w 1407"/>
                <a:gd name="T75" fmla="*/ 397952 h 1403"/>
                <a:gd name="T76" fmla="*/ 248267 w 1407"/>
                <a:gd name="T77" fmla="*/ 336790 h 1403"/>
                <a:gd name="T78" fmla="*/ 202262 w 1407"/>
                <a:gd name="T79" fmla="*/ 283571 h 1403"/>
                <a:gd name="T80" fmla="*/ 161810 w 1407"/>
                <a:gd name="T81" fmla="*/ 237500 h 1403"/>
                <a:gd name="T82" fmla="*/ 124530 w 1407"/>
                <a:gd name="T83" fmla="*/ 197785 h 1403"/>
                <a:gd name="T84" fmla="*/ 82491 w 1407"/>
                <a:gd name="T85" fmla="*/ 158069 h 1403"/>
                <a:gd name="T86" fmla="*/ 42832 w 1407"/>
                <a:gd name="T87" fmla="*/ 118353 h 1403"/>
                <a:gd name="T88" fmla="*/ 15071 w 1407"/>
                <a:gd name="T89" fmla="*/ 83403 h 1403"/>
                <a:gd name="T90" fmla="*/ 1586 w 1407"/>
                <a:gd name="T91" fmla="*/ 56396 h 1403"/>
                <a:gd name="T92" fmla="*/ 1586 w 1407"/>
                <a:gd name="T93" fmla="*/ 25418 h 1403"/>
                <a:gd name="T94" fmla="*/ 16657 w 1407"/>
                <a:gd name="T95" fmla="*/ 3177 h 1403"/>
                <a:gd name="T96" fmla="*/ 30141 w 1407"/>
                <a:gd name="T97" fmla="*/ 0 h 14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07" h="1403">
                  <a:moveTo>
                    <a:pt x="38" y="0"/>
                  </a:moveTo>
                  <a:lnTo>
                    <a:pt x="46" y="0"/>
                  </a:lnTo>
                  <a:lnTo>
                    <a:pt x="56" y="0"/>
                  </a:lnTo>
                  <a:lnTo>
                    <a:pt x="63" y="2"/>
                  </a:lnTo>
                  <a:lnTo>
                    <a:pt x="73" y="2"/>
                  </a:lnTo>
                  <a:lnTo>
                    <a:pt x="83" y="4"/>
                  </a:lnTo>
                  <a:lnTo>
                    <a:pt x="94" y="5"/>
                  </a:lnTo>
                  <a:lnTo>
                    <a:pt x="106" y="7"/>
                  </a:lnTo>
                  <a:lnTo>
                    <a:pt x="117" y="9"/>
                  </a:lnTo>
                  <a:lnTo>
                    <a:pt x="131" y="13"/>
                  </a:lnTo>
                  <a:lnTo>
                    <a:pt x="144" y="17"/>
                  </a:lnTo>
                  <a:lnTo>
                    <a:pt x="159" y="19"/>
                  </a:lnTo>
                  <a:lnTo>
                    <a:pt x="173" y="23"/>
                  </a:lnTo>
                  <a:lnTo>
                    <a:pt x="190" y="28"/>
                  </a:lnTo>
                  <a:lnTo>
                    <a:pt x="205" y="32"/>
                  </a:lnTo>
                  <a:lnTo>
                    <a:pt x="223" y="38"/>
                  </a:lnTo>
                  <a:lnTo>
                    <a:pt x="242" y="42"/>
                  </a:lnTo>
                  <a:lnTo>
                    <a:pt x="317" y="71"/>
                  </a:lnTo>
                  <a:lnTo>
                    <a:pt x="390" y="99"/>
                  </a:lnTo>
                  <a:lnTo>
                    <a:pt x="463" y="128"/>
                  </a:lnTo>
                  <a:lnTo>
                    <a:pt x="536" y="161"/>
                  </a:lnTo>
                  <a:lnTo>
                    <a:pt x="608" y="194"/>
                  </a:lnTo>
                  <a:lnTo>
                    <a:pt x="679" y="228"/>
                  </a:lnTo>
                  <a:lnTo>
                    <a:pt x="751" y="263"/>
                  </a:lnTo>
                  <a:lnTo>
                    <a:pt x="822" y="301"/>
                  </a:lnTo>
                  <a:lnTo>
                    <a:pt x="845" y="314"/>
                  </a:lnTo>
                  <a:lnTo>
                    <a:pt x="868" y="330"/>
                  </a:lnTo>
                  <a:lnTo>
                    <a:pt x="889" y="343"/>
                  </a:lnTo>
                  <a:lnTo>
                    <a:pt x="912" y="357"/>
                  </a:lnTo>
                  <a:lnTo>
                    <a:pt x="933" y="370"/>
                  </a:lnTo>
                  <a:lnTo>
                    <a:pt x="954" y="384"/>
                  </a:lnTo>
                  <a:lnTo>
                    <a:pt x="973" y="399"/>
                  </a:lnTo>
                  <a:lnTo>
                    <a:pt x="994" y="412"/>
                  </a:lnTo>
                  <a:lnTo>
                    <a:pt x="1013" y="426"/>
                  </a:lnTo>
                  <a:lnTo>
                    <a:pt x="1033" y="437"/>
                  </a:lnTo>
                  <a:lnTo>
                    <a:pt x="1050" y="451"/>
                  </a:lnTo>
                  <a:lnTo>
                    <a:pt x="1069" y="464"/>
                  </a:lnTo>
                  <a:lnTo>
                    <a:pt x="1086" y="478"/>
                  </a:lnTo>
                  <a:lnTo>
                    <a:pt x="1102" y="491"/>
                  </a:lnTo>
                  <a:lnTo>
                    <a:pt x="1119" y="503"/>
                  </a:lnTo>
                  <a:lnTo>
                    <a:pt x="1134" y="516"/>
                  </a:lnTo>
                  <a:lnTo>
                    <a:pt x="1150" y="529"/>
                  </a:lnTo>
                  <a:lnTo>
                    <a:pt x="1165" y="541"/>
                  </a:lnTo>
                  <a:lnTo>
                    <a:pt x="1179" y="554"/>
                  </a:lnTo>
                  <a:lnTo>
                    <a:pt x="1192" y="566"/>
                  </a:lnTo>
                  <a:lnTo>
                    <a:pt x="1205" y="577"/>
                  </a:lnTo>
                  <a:lnTo>
                    <a:pt x="1219" y="591"/>
                  </a:lnTo>
                  <a:lnTo>
                    <a:pt x="1230" y="602"/>
                  </a:lnTo>
                  <a:lnTo>
                    <a:pt x="1242" y="614"/>
                  </a:lnTo>
                  <a:lnTo>
                    <a:pt x="1253" y="627"/>
                  </a:lnTo>
                  <a:lnTo>
                    <a:pt x="1263" y="639"/>
                  </a:lnTo>
                  <a:lnTo>
                    <a:pt x="1274" y="650"/>
                  </a:lnTo>
                  <a:lnTo>
                    <a:pt x="1284" y="662"/>
                  </a:lnTo>
                  <a:lnTo>
                    <a:pt x="1292" y="673"/>
                  </a:lnTo>
                  <a:lnTo>
                    <a:pt x="1301" y="685"/>
                  </a:lnTo>
                  <a:lnTo>
                    <a:pt x="1309" y="696"/>
                  </a:lnTo>
                  <a:lnTo>
                    <a:pt x="1317" y="708"/>
                  </a:lnTo>
                  <a:lnTo>
                    <a:pt x="1326" y="729"/>
                  </a:lnTo>
                  <a:lnTo>
                    <a:pt x="1336" y="750"/>
                  </a:lnTo>
                  <a:lnTo>
                    <a:pt x="1345" y="769"/>
                  </a:lnTo>
                  <a:lnTo>
                    <a:pt x="1355" y="790"/>
                  </a:lnTo>
                  <a:lnTo>
                    <a:pt x="1363" y="812"/>
                  </a:lnTo>
                  <a:lnTo>
                    <a:pt x="1370" y="833"/>
                  </a:lnTo>
                  <a:lnTo>
                    <a:pt x="1378" y="856"/>
                  </a:lnTo>
                  <a:lnTo>
                    <a:pt x="1384" y="877"/>
                  </a:lnTo>
                  <a:lnTo>
                    <a:pt x="1390" y="900"/>
                  </a:lnTo>
                  <a:lnTo>
                    <a:pt x="1393" y="923"/>
                  </a:lnTo>
                  <a:lnTo>
                    <a:pt x="1397" y="946"/>
                  </a:lnTo>
                  <a:lnTo>
                    <a:pt x="1401" y="969"/>
                  </a:lnTo>
                  <a:lnTo>
                    <a:pt x="1403" y="992"/>
                  </a:lnTo>
                  <a:lnTo>
                    <a:pt x="1405" y="1017"/>
                  </a:lnTo>
                  <a:lnTo>
                    <a:pt x="1407" y="1042"/>
                  </a:lnTo>
                  <a:lnTo>
                    <a:pt x="1407" y="1067"/>
                  </a:lnTo>
                  <a:lnTo>
                    <a:pt x="1407" y="1094"/>
                  </a:lnTo>
                  <a:lnTo>
                    <a:pt x="1403" y="1122"/>
                  </a:lnTo>
                  <a:lnTo>
                    <a:pt x="1399" y="1151"/>
                  </a:lnTo>
                  <a:lnTo>
                    <a:pt x="1393" y="1180"/>
                  </a:lnTo>
                  <a:lnTo>
                    <a:pt x="1386" y="1211"/>
                  </a:lnTo>
                  <a:lnTo>
                    <a:pt x="1376" y="1243"/>
                  </a:lnTo>
                  <a:lnTo>
                    <a:pt x="1367" y="1276"/>
                  </a:lnTo>
                  <a:lnTo>
                    <a:pt x="1355" y="1311"/>
                  </a:lnTo>
                  <a:lnTo>
                    <a:pt x="1347" y="1322"/>
                  </a:lnTo>
                  <a:lnTo>
                    <a:pt x="1340" y="1334"/>
                  </a:lnTo>
                  <a:lnTo>
                    <a:pt x="1332" y="1343"/>
                  </a:lnTo>
                  <a:lnTo>
                    <a:pt x="1324" y="1353"/>
                  </a:lnTo>
                  <a:lnTo>
                    <a:pt x="1317" y="1360"/>
                  </a:lnTo>
                  <a:lnTo>
                    <a:pt x="1309" y="1368"/>
                  </a:lnTo>
                  <a:lnTo>
                    <a:pt x="1299" y="1376"/>
                  </a:lnTo>
                  <a:lnTo>
                    <a:pt x="1292" y="1382"/>
                  </a:lnTo>
                  <a:lnTo>
                    <a:pt x="1282" y="1385"/>
                  </a:lnTo>
                  <a:lnTo>
                    <a:pt x="1273" y="1391"/>
                  </a:lnTo>
                  <a:lnTo>
                    <a:pt x="1263" y="1395"/>
                  </a:lnTo>
                  <a:lnTo>
                    <a:pt x="1253" y="1397"/>
                  </a:lnTo>
                  <a:lnTo>
                    <a:pt x="1244" y="1401"/>
                  </a:lnTo>
                  <a:lnTo>
                    <a:pt x="1232" y="1403"/>
                  </a:lnTo>
                  <a:lnTo>
                    <a:pt x="1223" y="1403"/>
                  </a:lnTo>
                  <a:lnTo>
                    <a:pt x="1211" y="1403"/>
                  </a:lnTo>
                  <a:lnTo>
                    <a:pt x="1205" y="1403"/>
                  </a:lnTo>
                  <a:lnTo>
                    <a:pt x="1198" y="1403"/>
                  </a:lnTo>
                  <a:lnTo>
                    <a:pt x="1192" y="1401"/>
                  </a:lnTo>
                  <a:lnTo>
                    <a:pt x="1184" y="1399"/>
                  </a:lnTo>
                  <a:lnTo>
                    <a:pt x="1175" y="1395"/>
                  </a:lnTo>
                  <a:lnTo>
                    <a:pt x="1167" y="1391"/>
                  </a:lnTo>
                  <a:lnTo>
                    <a:pt x="1157" y="1387"/>
                  </a:lnTo>
                  <a:lnTo>
                    <a:pt x="1148" y="1383"/>
                  </a:lnTo>
                  <a:lnTo>
                    <a:pt x="1138" y="1378"/>
                  </a:lnTo>
                  <a:lnTo>
                    <a:pt x="1127" y="1372"/>
                  </a:lnTo>
                  <a:lnTo>
                    <a:pt x="1117" y="1366"/>
                  </a:lnTo>
                  <a:lnTo>
                    <a:pt x="1106" y="1359"/>
                  </a:lnTo>
                  <a:lnTo>
                    <a:pt x="1094" y="1351"/>
                  </a:lnTo>
                  <a:lnTo>
                    <a:pt x="1081" y="1343"/>
                  </a:lnTo>
                  <a:lnTo>
                    <a:pt x="1069" y="1334"/>
                  </a:lnTo>
                  <a:lnTo>
                    <a:pt x="1056" y="1324"/>
                  </a:lnTo>
                  <a:lnTo>
                    <a:pt x="1035" y="1309"/>
                  </a:lnTo>
                  <a:lnTo>
                    <a:pt x="1013" y="1291"/>
                  </a:lnTo>
                  <a:lnTo>
                    <a:pt x="990" y="1272"/>
                  </a:lnTo>
                  <a:lnTo>
                    <a:pt x="967" y="1251"/>
                  </a:lnTo>
                  <a:lnTo>
                    <a:pt x="944" y="1228"/>
                  </a:lnTo>
                  <a:lnTo>
                    <a:pt x="919" y="1203"/>
                  </a:lnTo>
                  <a:lnTo>
                    <a:pt x="894" y="1176"/>
                  </a:lnTo>
                  <a:lnTo>
                    <a:pt x="881" y="1161"/>
                  </a:lnTo>
                  <a:lnTo>
                    <a:pt x="868" y="1147"/>
                  </a:lnTo>
                  <a:lnTo>
                    <a:pt x="854" y="1132"/>
                  </a:lnTo>
                  <a:lnTo>
                    <a:pt x="843" y="1117"/>
                  </a:lnTo>
                  <a:lnTo>
                    <a:pt x="829" y="1099"/>
                  </a:lnTo>
                  <a:lnTo>
                    <a:pt x="814" y="1084"/>
                  </a:lnTo>
                  <a:lnTo>
                    <a:pt x="800" y="1067"/>
                  </a:lnTo>
                  <a:lnTo>
                    <a:pt x="787" y="1050"/>
                  </a:lnTo>
                  <a:lnTo>
                    <a:pt x="774" y="1030"/>
                  </a:lnTo>
                  <a:lnTo>
                    <a:pt x="758" y="1011"/>
                  </a:lnTo>
                  <a:lnTo>
                    <a:pt x="745" y="992"/>
                  </a:lnTo>
                  <a:lnTo>
                    <a:pt x="729" y="973"/>
                  </a:lnTo>
                  <a:lnTo>
                    <a:pt x="714" y="954"/>
                  </a:lnTo>
                  <a:lnTo>
                    <a:pt x="699" y="932"/>
                  </a:lnTo>
                  <a:lnTo>
                    <a:pt x="685" y="911"/>
                  </a:lnTo>
                  <a:lnTo>
                    <a:pt x="670" y="890"/>
                  </a:lnTo>
                  <a:lnTo>
                    <a:pt x="655" y="867"/>
                  </a:lnTo>
                  <a:lnTo>
                    <a:pt x="639" y="844"/>
                  </a:lnTo>
                  <a:lnTo>
                    <a:pt x="618" y="815"/>
                  </a:lnTo>
                  <a:lnTo>
                    <a:pt x="597" y="789"/>
                  </a:lnTo>
                  <a:lnTo>
                    <a:pt x="576" y="760"/>
                  </a:lnTo>
                  <a:lnTo>
                    <a:pt x="557" y="733"/>
                  </a:lnTo>
                  <a:lnTo>
                    <a:pt x="537" y="708"/>
                  </a:lnTo>
                  <a:lnTo>
                    <a:pt x="518" y="683"/>
                  </a:lnTo>
                  <a:lnTo>
                    <a:pt x="499" y="658"/>
                  </a:lnTo>
                  <a:lnTo>
                    <a:pt x="480" y="633"/>
                  </a:lnTo>
                  <a:lnTo>
                    <a:pt x="463" y="610"/>
                  </a:lnTo>
                  <a:lnTo>
                    <a:pt x="443" y="587"/>
                  </a:lnTo>
                  <a:lnTo>
                    <a:pt x="426" y="564"/>
                  </a:lnTo>
                  <a:lnTo>
                    <a:pt x="409" y="543"/>
                  </a:lnTo>
                  <a:lnTo>
                    <a:pt x="394" y="522"/>
                  </a:lnTo>
                  <a:lnTo>
                    <a:pt x="376" y="501"/>
                  </a:lnTo>
                  <a:lnTo>
                    <a:pt x="361" y="480"/>
                  </a:lnTo>
                  <a:lnTo>
                    <a:pt x="344" y="460"/>
                  </a:lnTo>
                  <a:lnTo>
                    <a:pt x="328" y="443"/>
                  </a:lnTo>
                  <a:lnTo>
                    <a:pt x="313" y="424"/>
                  </a:lnTo>
                  <a:lnTo>
                    <a:pt x="299" y="407"/>
                  </a:lnTo>
                  <a:lnTo>
                    <a:pt x="284" y="389"/>
                  </a:lnTo>
                  <a:lnTo>
                    <a:pt x="271" y="374"/>
                  </a:lnTo>
                  <a:lnTo>
                    <a:pt x="255" y="357"/>
                  </a:lnTo>
                  <a:lnTo>
                    <a:pt x="242" y="341"/>
                  </a:lnTo>
                  <a:lnTo>
                    <a:pt x="230" y="328"/>
                  </a:lnTo>
                  <a:lnTo>
                    <a:pt x="217" y="313"/>
                  </a:lnTo>
                  <a:lnTo>
                    <a:pt x="204" y="299"/>
                  </a:lnTo>
                  <a:lnTo>
                    <a:pt x="192" y="286"/>
                  </a:lnTo>
                  <a:lnTo>
                    <a:pt x="180" y="274"/>
                  </a:lnTo>
                  <a:lnTo>
                    <a:pt x="169" y="261"/>
                  </a:lnTo>
                  <a:lnTo>
                    <a:pt x="157" y="249"/>
                  </a:lnTo>
                  <a:lnTo>
                    <a:pt x="146" y="240"/>
                  </a:lnTo>
                  <a:lnTo>
                    <a:pt x="136" y="228"/>
                  </a:lnTo>
                  <a:lnTo>
                    <a:pt x="119" y="215"/>
                  </a:lnTo>
                  <a:lnTo>
                    <a:pt x="104" y="199"/>
                  </a:lnTo>
                  <a:lnTo>
                    <a:pt x="90" y="186"/>
                  </a:lnTo>
                  <a:lnTo>
                    <a:pt x="77" y="172"/>
                  </a:lnTo>
                  <a:lnTo>
                    <a:pt x="65" y="161"/>
                  </a:lnTo>
                  <a:lnTo>
                    <a:pt x="54" y="149"/>
                  </a:lnTo>
                  <a:lnTo>
                    <a:pt x="44" y="138"/>
                  </a:lnTo>
                  <a:lnTo>
                    <a:pt x="35" y="126"/>
                  </a:lnTo>
                  <a:lnTo>
                    <a:pt x="27" y="117"/>
                  </a:lnTo>
                  <a:lnTo>
                    <a:pt x="19" y="105"/>
                  </a:lnTo>
                  <a:lnTo>
                    <a:pt x="13" y="96"/>
                  </a:lnTo>
                  <a:lnTo>
                    <a:pt x="8" y="88"/>
                  </a:lnTo>
                  <a:lnTo>
                    <a:pt x="4" y="78"/>
                  </a:lnTo>
                  <a:lnTo>
                    <a:pt x="2" y="71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2" y="32"/>
                  </a:lnTo>
                  <a:lnTo>
                    <a:pt x="6" y="23"/>
                  </a:lnTo>
                  <a:lnTo>
                    <a:pt x="10" y="15"/>
                  </a:lnTo>
                  <a:lnTo>
                    <a:pt x="15" y="7"/>
                  </a:lnTo>
                  <a:lnTo>
                    <a:pt x="21" y="4"/>
                  </a:lnTo>
                  <a:lnTo>
                    <a:pt x="29" y="2"/>
                  </a:lnTo>
                  <a:lnTo>
                    <a:pt x="35" y="0"/>
                  </a:lnTo>
                  <a:lnTo>
                    <a:pt x="3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" name="Picture 2" descr="C:\Users\Meishing\Dropbox\meizhouhuayu\pics\34.25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43515" r="44001"/>
          <a:stretch>
            <a:fillRect/>
          </a:stretch>
        </p:blipFill>
        <p:spPr bwMode="auto">
          <a:xfrm>
            <a:off x="228599" y="1143000"/>
            <a:ext cx="1469571" cy="1371600"/>
          </a:xfrm>
          <a:prstGeom prst="rect">
            <a:avLst/>
          </a:prstGeom>
          <a:noFill/>
        </p:spPr>
      </p:pic>
      <p:grpSp>
        <p:nvGrpSpPr>
          <p:cNvPr id="14" name="Group 9"/>
          <p:cNvGrpSpPr/>
          <p:nvPr/>
        </p:nvGrpSpPr>
        <p:grpSpPr>
          <a:xfrm>
            <a:off x="2438400" y="762000"/>
            <a:ext cx="1295400" cy="1267488"/>
            <a:chOff x="3581400" y="1323312"/>
            <a:chExt cx="2286000" cy="2691476"/>
          </a:xfrm>
        </p:grpSpPr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3810000" y="1524000"/>
              <a:ext cx="666750" cy="457200"/>
            </a:xfrm>
            <a:custGeom>
              <a:avLst/>
              <a:gdLst>
                <a:gd name="T0" fmla="*/ 70560 w 841"/>
                <a:gd name="T1" fmla="*/ 0 h 737"/>
                <a:gd name="T2" fmla="*/ 110993 w 841"/>
                <a:gd name="T3" fmla="*/ 3179 h 737"/>
                <a:gd name="T4" fmla="*/ 153804 w 841"/>
                <a:gd name="T5" fmla="*/ 10333 h 737"/>
                <a:gd name="T6" fmla="*/ 198202 w 841"/>
                <a:gd name="T7" fmla="*/ 24640 h 737"/>
                <a:gd name="T8" fmla="*/ 249734 w 841"/>
                <a:gd name="T9" fmla="*/ 39741 h 737"/>
                <a:gd name="T10" fmla="*/ 302852 w 841"/>
                <a:gd name="T11" fmla="*/ 56433 h 737"/>
                <a:gd name="T12" fmla="*/ 353592 w 841"/>
                <a:gd name="T13" fmla="*/ 73124 h 737"/>
                <a:gd name="T14" fmla="*/ 398782 w 841"/>
                <a:gd name="T15" fmla="*/ 89816 h 737"/>
                <a:gd name="T16" fmla="*/ 443179 w 841"/>
                <a:gd name="T17" fmla="*/ 108097 h 737"/>
                <a:gd name="T18" fmla="*/ 484405 w 841"/>
                <a:gd name="T19" fmla="*/ 126378 h 737"/>
                <a:gd name="T20" fmla="*/ 520874 w 841"/>
                <a:gd name="T21" fmla="*/ 144659 h 737"/>
                <a:gd name="T22" fmla="*/ 552586 w 841"/>
                <a:gd name="T23" fmla="*/ 164529 h 737"/>
                <a:gd name="T24" fmla="*/ 580334 w 841"/>
                <a:gd name="T25" fmla="*/ 185990 h 737"/>
                <a:gd name="T26" fmla="*/ 600947 w 841"/>
                <a:gd name="T27" fmla="*/ 209040 h 737"/>
                <a:gd name="T28" fmla="*/ 619182 w 841"/>
                <a:gd name="T29" fmla="*/ 235269 h 737"/>
                <a:gd name="T30" fmla="*/ 635038 w 841"/>
                <a:gd name="T31" fmla="*/ 262293 h 737"/>
                <a:gd name="T32" fmla="*/ 646930 w 841"/>
                <a:gd name="T33" fmla="*/ 292497 h 737"/>
                <a:gd name="T34" fmla="*/ 656444 w 841"/>
                <a:gd name="T35" fmla="*/ 323495 h 737"/>
                <a:gd name="T36" fmla="*/ 661993 w 841"/>
                <a:gd name="T37" fmla="*/ 356878 h 737"/>
                <a:gd name="T38" fmla="*/ 665164 w 841"/>
                <a:gd name="T39" fmla="*/ 393440 h 737"/>
                <a:gd name="T40" fmla="*/ 665164 w 841"/>
                <a:gd name="T41" fmla="*/ 433181 h 737"/>
                <a:gd name="T42" fmla="*/ 660408 w 841"/>
                <a:gd name="T43" fmla="*/ 469743 h 737"/>
                <a:gd name="T44" fmla="*/ 650101 w 841"/>
                <a:gd name="T45" fmla="*/ 503126 h 737"/>
                <a:gd name="T46" fmla="*/ 636623 w 841"/>
                <a:gd name="T47" fmla="*/ 530945 h 737"/>
                <a:gd name="T48" fmla="*/ 616803 w 841"/>
                <a:gd name="T49" fmla="*/ 552405 h 737"/>
                <a:gd name="T50" fmla="*/ 590641 w 841"/>
                <a:gd name="T51" fmla="*/ 569097 h 737"/>
                <a:gd name="T52" fmla="*/ 560514 w 841"/>
                <a:gd name="T53" fmla="*/ 579429 h 737"/>
                <a:gd name="T54" fmla="*/ 524838 w 841"/>
                <a:gd name="T55" fmla="*/ 585788 h 737"/>
                <a:gd name="T56" fmla="*/ 497882 w 841"/>
                <a:gd name="T57" fmla="*/ 585788 h 737"/>
                <a:gd name="T58" fmla="*/ 482819 w 841"/>
                <a:gd name="T59" fmla="*/ 584198 h 737"/>
                <a:gd name="T60" fmla="*/ 467756 w 841"/>
                <a:gd name="T61" fmla="*/ 581019 h 737"/>
                <a:gd name="T62" fmla="*/ 450314 w 841"/>
                <a:gd name="T63" fmla="*/ 575455 h 737"/>
                <a:gd name="T64" fmla="*/ 435251 w 841"/>
                <a:gd name="T65" fmla="*/ 569097 h 737"/>
                <a:gd name="T66" fmla="*/ 418602 w 841"/>
                <a:gd name="T67" fmla="*/ 559559 h 737"/>
                <a:gd name="T68" fmla="*/ 401953 w 841"/>
                <a:gd name="T69" fmla="*/ 549226 h 737"/>
                <a:gd name="T70" fmla="*/ 385304 w 841"/>
                <a:gd name="T71" fmla="*/ 537304 h 737"/>
                <a:gd name="T72" fmla="*/ 368655 w 841"/>
                <a:gd name="T73" fmla="*/ 524586 h 737"/>
                <a:gd name="T74" fmla="*/ 352006 w 841"/>
                <a:gd name="T75" fmla="*/ 509485 h 737"/>
                <a:gd name="T76" fmla="*/ 335357 w 841"/>
                <a:gd name="T77" fmla="*/ 492793 h 737"/>
                <a:gd name="T78" fmla="*/ 317122 w 841"/>
                <a:gd name="T79" fmla="*/ 474512 h 737"/>
                <a:gd name="T80" fmla="*/ 298095 w 841"/>
                <a:gd name="T81" fmla="*/ 454641 h 737"/>
                <a:gd name="T82" fmla="*/ 279068 w 841"/>
                <a:gd name="T83" fmla="*/ 433181 h 737"/>
                <a:gd name="T84" fmla="*/ 257662 w 841"/>
                <a:gd name="T85" fmla="*/ 408541 h 737"/>
                <a:gd name="T86" fmla="*/ 236256 w 841"/>
                <a:gd name="T87" fmla="*/ 383107 h 737"/>
                <a:gd name="T88" fmla="*/ 214850 w 841"/>
                <a:gd name="T89" fmla="*/ 356878 h 737"/>
                <a:gd name="T90" fmla="*/ 191859 w 841"/>
                <a:gd name="T91" fmla="*/ 328264 h 737"/>
                <a:gd name="T92" fmla="*/ 167282 w 841"/>
                <a:gd name="T93" fmla="*/ 297266 h 737"/>
                <a:gd name="T94" fmla="*/ 143498 w 841"/>
                <a:gd name="T95" fmla="*/ 263883 h 737"/>
                <a:gd name="T96" fmla="*/ 118921 w 841"/>
                <a:gd name="T97" fmla="*/ 230500 h 737"/>
                <a:gd name="T98" fmla="*/ 92758 w 841"/>
                <a:gd name="T99" fmla="*/ 193938 h 737"/>
                <a:gd name="T100" fmla="*/ 65803 w 841"/>
                <a:gd name="T101" fmla="*/ 155786 h 737"/>
                <a:gd name="T102" fmla="*/ 39640 w 841"/>
                <a:gd name="T103" fmla="*/ 116045 h 737"/>
                <a:gd name="T104" fmla="*/ 19820 w 841"/>
                <a:gd name="T105" fmla="*/ 86636 h 737"/>
                <a:gd name="T106" fmla="*/ 11099 w 841"/>
                <a:gd name="T107" fmla="*/ 71534 h 737"/>
                <a:gd name="T108" fmla="*/ 3171 w 841"/>
                <a:gd name="T109" fmla="*/ 58022 h 737"/>
                <a:gd name="T110" fmla="*/ 0 w 841"/>
                <a:gd name="T111" fmla="*/ 46895 h 737"/>
                <a:gd name="T112" fmla="*/ 1586 w 841"/>
                <a:gd name="T113" fmla="*/ 31793 h 737"/>
                <a:gd name="T114" fmla="*/ 11099 w 841"/>
                <a:gd name="T115" fmla="*/ 15102 h 737"/>
                <a:gd name="T116" fmla="*/ 24577 w 841"/>
                <a:gd name="T117" fmla="*/ 6359 h 737"/>
                <a:gd name="T118" fmla="*/ 41226 w 841"/>
                <a:gd name="T119" fmla="*/ 0 h 737"/>
                <a:gd name="T120" fmla="*/ 52325 w 841"/>
                <a:gd name="T121" fmla="*/ 0 h 7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41" h="737">
                  <a:moveTo>
                    <a:pt x="66" y="0"/>
                  </a:moveTo>
                  <a:lnTo>
                    <a:pt x="89" y="0"/>
                  </a:lnTo>
                  <a:lnTo>
                    <a:pt x="115" y="2"/>
                  </a:lnTo>
                  <a:lnTo>
                    <a:pt x="140" y="4"/>
                  </a:lnTo>
                  <a:lnTo>
                    <a:pt x="167" y="10"/>
                  </a:lnTo>
                  <a:lnTo>
                    <a:pt x="194" y="13"/>
                  </a:lnTo>
                  <a:lnTo>
                    <a:pt x="223" y="21"/>
                  </a:lnTo>
                  <a:lnTo>
                    <a:pt x="250" y="31"/>
                  </a:lnTo>
                  <a:lnTo>
                    <a:pt x="281" y="40"/>
                  </a:lnTo>
                  <a:lnTo>
                    <a:pt x="315" y="50"/>
                  </a:lnTo>
                  <a:lnTo>
                    <a:pt x="348" y="61"/>
                  </a:lnTo>
                  <a:lnTo>
                    <a:pt x="382" y="71"/>
                  </a:lnTo>
                  <a:lnTo>
                    <a:pt x="413" y="81"/>
                  </a:lnTo>
                  <a:lnTo>
                    <a:pt x="446" y="92"/>
                  </a:lnTo>
                  <a:lnTo>
                    <a:pt x="474" y="104"/>
                  </a:lnTo>
                  <a:lnTo>
                    <a:pt x="503" y="113"/>
                  </a:lnTo>
                  <a:lnTo>
                    <a:pt x="532" y="125"/>
                  </a:lnTo>
                  <a:lnTo>
                    <a:pt x="559" y="136"/>
                  </a:lnTo>
                  <a:lnTo>
                    <a:pt x="586" y="148"/>
                  </a:lnTo>
                  <a:lnTo>
                    <a:pt x="611" y="159"/>
                  </a:lnTo>
                  <a:lnTo>
                    <a:pt x="634" y="171"/>
                  </a:lnTo>
                  <a:lnTo>
                    <a:pt x="657" y="182"/>
                  </a:lnTo>
                  <a:lnTo>
                    <a:pt x="678" y="196"/>
                  </a:lnTo>
                  <a:lnTo>
                    <a:pt x="697" y="207"/>
                  </a:lnTo>
                  <a:lnTo>
                    <a:pt x="716" y="219"/>
                  </a:lnTo>
                  <a:lnTo>
                    <a:pt x="732" y="234"/>
                  </a:lnTo>
                  <a:lnTo>
                    <a:pt x="745" y="248"/>
                  </a:lnTo>
                  <a:lnTo>
                    <a:pt x="758" y="263"/>
                  </a:lnTo>
                  <a:lnTo>
                    <a:pt x="772" y="280"/>
                  </a:lnTo>
                  <a:lnTo>
                    <a:pt x="781" y="296"/>
                  </a:lnTo>
                  <a:lnTo>
                    <a:pt x="793" y="313"/>
                  </a:lnTo>
                  <a:lnTo>
                    <a:pt x="801" y="330"/>
                  </a:lnTo>
                  <a:lnTo>
                    <a:pt x="810" y="349"/>
                  </a:lnTo>
                  <a:lnTo>
                    <a:pt x="816" y="368"/>
                  </a:lnTo>
                  <a:lnTo>
                    <a:pt x="824" y="388"/>
                  </a:lnTo>
                  <a:lnTo>
                    <a:pt x="828" y="407"/>
                  </a:lnTo>
                  <a:lnTo>
                    <a:pt x="833" y="428"/>
                  </a:lnTo>
                  <a:lnTo>
                    <a:pt x="835" y="449"/>
                  </a:lnTo>
                  <a:lnTo>
                    <a:pt x="839" y="472"/>
                  </a:lnTo>
                  <a:lnTo>
                    <a:pt x="839" y="495"/>
                  </a:lnTo>
                  <a:lnTo>
                    <a:pt x="841" y="518"/>
                  </a:lnTo>
                  <a:lnTo>
                    <a:pt x="839" y="545"/>
                  </a:lnTo>
                  <a:lnTo>
                    <a:pt x="837" y="568"/>
                  </a:lnTo>
                  <a:lnTo>
                    <a:pt x="833" y="591"/>
                  </a:lnTo>
                  <a:lnTo>
                    <a:pt x="828" y="612"/>
                  </a:lnTo>
                  <a:lnTo>
                    <a:pt x="820" y="633"/>
                  </a:lnTo>
                  <a:lnTo>
                    <a:pt x="812" y="651"/>
                  </a:lnTo>
                  <a:lnTo>
                    <a:pt x="803" y="668"/>
                  </a:lnTo>
                  <a:lnTo>
                    <a:pt x="791" y="681"/>
                  </a:lnTo>
                  <a:lnTo>
                    <a:pt x="778" y="695"/>
                  </a:lnTo>
                  <a:lnTo>
                    <a:pt x="762" y="706"/>
                  </a:lnTo>
                  <a:lnTo>
                    <a:pt x="745" y="716"/>
                  </a:lnTo>
                  <a:lnTo>
                    <a:pt x="728" y="724"/>
                  </a:lnTo>
                  <a:lnTo>
                    <a:pt x="707" y="729"/>
                  </a:lnTo>
                  <a:lnTo>
                    <a:pt x="685" y="733"/>
                  </a:lnTo>
                  <a:lnTo>
                    <a:pt x="662" y="737"/>
                  </a:lnTo>
                  <a:lnTo>
                    <a:pt x="638" y="737"/>
                  </a:lnTo>
                  <a:lnTo>
                    <a:pt x="628" y="737"/>
                  </a:lnTo>
                  <a:lnTo>
                    <a:pt x="618" y="735"/>
                  </a:lnTo>
                  <a:lnTo>
                    <a:pt x="609" y="735"/>
                  </a:lnTo>
                  <a:lnTo>
                    <a:pt x="599" y="733"/>
                  </a:lnTo>
                  <a:lnTo>
                    <a:pt x="590" y="731"/>
                  </a:lnTo>
                  <a:lnTo>
                    <a:pt x="578" y="727"/>
                  </a:lnTo>
                  <a:lnTo>
                    <a:pt x="568" y="724"/>
                  </a:lnTo>
                  <a:lnTo>
                    <a:pt x="559" y="720"/>
                  </a:lnTo>
                  <a:lnTo>
                    <a:pt x="549" y="716"/>
                  </a:lnTo>
                  <a:lnTo>
                    <a:pt x="538" y="710"/>
                  </a:lnTo>
                  <a:lnTo>
                    <a:pt x="528" y="704"/>
                  </a:lnTo>
                  <a:lnTo>
                    <a:pt x="519" y="699"/>
                  </a:lnTo>
                  <a:lnTo>
                    <a:pt x="507" y="691"/>
                  </a:lnTo>
                  <a:lnTo>
                    <a:pt x="497" y="685"/>
                  </a:lnTo>
                  <a:lnTo>
                    <a:pt x="486" y="676"/>
                  </a:lnTo>
                  <a:lnTo>
                    <a:pt x="474" y="668"/>
                  </a:lnTo>
                  <a:lnTo>
                    <a:pt x="465" y="660"/>
                  </a:lnTo>
                  <a:lnTo>
                    <a:pt x="455" y="651"/>
                  </a:lnTo>
                  <a:lnTo>
                    <a:pt x="444" y="641"/>
                  </a:lnTo>
                  <a:lnTo>
                    <a:pt x="434" y="631"/>
                  </a:lnTo>
                  <a:lnTo>
                    <a:pt x="423" y="620"/>
                  </a:lnTo>
                  <a:lnTo>
                    <a:pt x="411" y="608"/>
                  </a:lnTo>
                  <a:lnTo>
                    <a:pt x="400" y="597"/>
                  </a:lnTo>
                  <a:lnTo>
                    <a:pt x="388" y="585"/>
                  </a:lnTo>
                  <a:lnTo>
                    <a:pt x="376" y="572"/>
                  </a:lnTo>
                  <a:lnTo>
                    <a:pt x="363" y="558"/>
                  </a:lnTo>
                  <a:lnTo>
                    <a:pt x="352" y="545"/>
                  </a:lnTo>
                  <a:lnTo>
                    <a:pt x="338" y="530"/>
                  </a:lnTo>
                  <a:lnTo>
                    <a:pt x="325" y="514"/>
                  </a:lnTo>
                  <a:lnTo>
                    <a:pt x="311" y="499"/>
                  </a:lnTo>
                  <a:lnTo>
                    <a:pt x="298" y="482"/>
                  </a:lnTo>
                  <a:lnTo>
                    <a:pt x="284" y="466"/>
                  </a:lnTo>
                  <a:lnTo>
                    <a:pt x="271" y="449"/>
                  </a:lnTo>
                  <a:lnTo>
                    <a:pt x="256" y="430"/>
                  </a:lnTo>
                  <a:lnTo>
                    <a:pt x="242" y="413"/>
                  </a:lnTo>
                  <a:lnTo>
                    <a:pt x="227" y="393"/>
                  </a:lnTo>
                  <a:lnTo>
                    <a:pt x="211" y="374"/>
                  </a:lnTo>
                  <a:lnTo>
                    <a:pt x="196" y="353"/>
                  </a:lnTo>
                  <a:lnTo>
                    <a:pt x="181" y="332"/>
                  </a:lnTo>
                  <a:lnTo>
                    <a:pt x="165" y="311"/>
                  </a:lnTo>
                  <a:lnTo>
                    <a:pt x="150" y="290"/>
                  </a:lnTo>
                  <a:lnTo>
                    <a:pt x="133" y="267"/>
                  </a:lnTo>
                  <a:lnTo>
                    <a:pt x="117" y="244"/>
                  </a:lnTo>
                  <a:lnTo>
                    <a:pt x="100" y="221"/>
                  </a:lnTo>
                  <a:lnTo>
                    <a:pt x="83" y="196"/>
                  </a:lnTo>
                  <a:lnTo>
                    <a:pt x="67" y="173"/>
                  </a:lnTo>
                  <a:lnTo>
                    <a:pt x="50" y="146"/>
                  </a:lnTo>
                  <a:lnTo>
                    <a:pt x="33" y="121"/>
                  </a:lnTo>
                  <a:lnTo>
                    <a:pt x="25" y="109"/>
                  </a:lnTo>
                  <a:lnTo>
                    <a:pt x="19" y="100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4" y="73"/>
                  </a:lnTo>
                  <a:lnTo>
                    <a:pt x="2" y="65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2" y="40"/>
                  </a:lnTo>
                  <a:lnTo>
                    <a:pt x="8" y="29"/>
                  </a:lnTo>
                  <a:lnTo>
                    <a:pt x="14" y="19"/>
                  </a:lnTo>
                  <a:lnTo>
                    <a:pt x="21" y="13"/>
                  </a:lnTo>
                  <a:lnTo>
                    <a:pt x="31" y="8"/>
                  </a:lnTo>
                  <a:lnTo>
                    <a:pt x="41" y="2"/>
                  </a:lnTo>
                  <a:lnTo>
                    <a:pt x="52" y="0"/>
                  </a:lnTo>
                  <a:lnTo>
                    <a:pt x="6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 rot="20477479">
              <a:off x="4642717" y="1323312"/>
              <a:ext cx="1001566" cy="605926"/>
            </a:xfrm>
            <a:custGeom>
              <a:avLst/>
              <a:gdLst>
                <a:gd name="T0" fmla="*/ 665638 w 1401"/>
                <a:gd name="T1" fmla="*/ 1588 h 876"/>
                <a:gd name="T2" fmla="*/ 701382 w 1401"/>
                <a:gd name="T3" fmla="*/ 11113 h 876"/>
                <a:gd name="T4" fmla="*/ 745069 w 1401"/>
                <a:gd name="T5" fmla="*/ 29369 h 876"/>
                <a:gd name="T6" fmla="*/ 796700 w 1401"/>
                <a:gd name="T7" fmla="*/ 56356 h 876"/>
                <a:gd name="T8" fmla="*/ 857862 w 1401"/>
                <a:gd name="T9" fmla="*/ 92075 h 876"/>
                <a:gd name="T10" fmla="*/ 917436 w 1401"/>
                <a:gd name="T11" fmla="*/ 128588 h 876"/>
                <a:gd name="T12" fmla="*/ 953975 w 1401"/>
                <a:gd name="T13" fmla="*/ 153988 h 876"/>
                <a:gd name="T14" fmla="*/ 985747 w 1401"/>
                <a:gd name="T15" fmla="*/ 178594 h 876"/>
                <a:gd name="T16" fmla="*/ 1015137 w 1401"/>
                <a:gd name="T17" fmla="*/ 200025 h 876"/>
                <a:gd name="T18" fmla="*/ 1039761 w 1401"/>
                <a:gd name="T19" fmla="*/ 221456 h 876"/>
                <a:gd name="T20" fmla="*/ 1061207 w 1401"/>
                <a:gd name="T21" fmla="*/ 239713 h 876"/>
                <a:gd name="T22" fmla="*/ 1077888 w 1401"/>
                <a:gd name="T23" fmla="*/ 257969 h 876"/>
                <a:gd name="T24" fmla="*/ 1091391 w 1401"/>
                <a:gd name="T25" fmla="*/ 273050 h 876"/>
                <a:gd name="T26" fmla="*/ 1101718 w 1401"/>
                <a:gd name="T27" fmla="*/ 288131 h 876"/>
                <a:gd name="T28" fmla="*/ 1108072 w 1401"/>
                <a:gd name="T29" fmla="*/ 300831 h 876"/>
                <a:gd name="T30" fmla="*/ 1111249 w 1401"/>
                <a:gd name="T31" fmla="*/ 312738 h 876"/>
                <a:gd name="T32" fmla="*/ 1111249 w 1401"/>
                <a:gd name="T33" fmla="*/ 324644 h 876"/>
                <a:gd name="T34" fmla="*/ 1104895 w 1401"/>
                <a:gd name="T35" fmla="*/ 337344 h 876"/>
                <a:gd name="T36" fmla="*/ 1092980 w 1401"/>
                <a:gd name="T37" fmla="*/ 349250 h 876"/>
                <a:gd name="T38" fmla="*/ 1074711 w 1401"/>
                <a:gd name="T39" fmla="*/ 359569 h 876"/>
                <a:gd name="T40" fmla="*/ 1053264 w 1401"/>
                <a:gd name="T41" fmla="*/ 369094 h 876"/>
                <a:gd name="T42" fmla="*/ 1016726 w 1401"/>
                <a:gd name="T43" fmla="*/ 382588 h 876"/>
                <a:gd name="T44" fmla="*/ 957152 w 1401"/>
                <a:gd name="T45" fmla="*/ 405606 h 876"/>
                <a:gd name="T46" fmla="*/ 892812 w 1401"/>
                <a:gd name="T47" fmla="*/ 430213 h 876"/>
                <a:gd name="T48" fmla="*/ 822912 w 1401"/>
                <a:gd name="T49" fmla="*/ 454025 h 876"/>
                <a:gd name="T50" fmla="*/ 746658 w 1401"/>
                <a:gd name="T51" fmla="*/ 481806 h 876"/>
                <a:gd name="T52" fmla="*/ 664049 w 1401"/>
                <a:gd name="T53" fmla="*/ 509588 h 876"/>
                <a:gd name="T54" fmla="*/ 577468 w 1401"/>
                <a:gd name="T55" fmla="*/ 538163 h 876"/>
                <a:gd name="T56" fmla="*/ 482945 w 1401"/>
                <a:gd name="T57" fmla="*/ 568325 h 876"/>
                <a:gd name="T58" fmla="*/ 383655 w 1401"/>
                <a:gd name="T59" fmla="*/ 600869 h 876"/>
                <a:gd name="T60" fmla="*/ 278805 w 1401"/>
                <a:gd name="T61" fmla="*/ 634206 h 876"/>
                <a:gd name="T62" fmla="*/ 167601 w 1401"/>
                <a:gd name="T63" fmla="*/ 669131 h 876"/>
                <a:gd name="T64" fmla="*/ 101673 w 1401"/>
                <a:gd name="T65" fmla="*/ 687388 h 876"/>
                <a:gd name="T66" fmla="*/ 61957 w 1401"/>
                <a:gd name="T67" fmla="*/ 693738 h 876"/>
                <a:gd name="T68" fmla="*/ 25418 w 1401"/>
                <a:gd name="T69" fmla="*/ 695325 h 876"/>
                <a:gd name="T70" fmla="*/ 10326 w 1401"/>
                <a:gd name="T71" fmla="*/ 690563 h 876"/>
                <a:gd name="T72" fmla="*/ 1589 w 1401"/>
                <a:gd name="T73" fmla="*/ 679450 h 876"/>
                <a:gd name="T74" fmla="*/ 0 w 1401"/>
                <a:gd name="T75" fmla="*/ 665956 h 876"/>
                <a:gd name="T76" fmla="*/ 7149 w 1401"/>
                <a:gd name="T77" fmla="*/ 657225 h 876"/>
                <a:gd name="T78" fmla="*/ 22241 w 1401"/>
                <a:gd name="T79" fmla="*/ 644525 h 876"/>
                <a:gd name="T80" fmla="*/ 119942 w 1401"/>
                <a:gd name="T81" fmla="*/ 565944 h 876"/>
                <a:gd name="T82" fmla="*/ 184282 w 1401"/>
                <a:gd name="T83" fmla="*/ 510381 h 876"/>
                <a:gd name="T84" fmla="*/ 243855 w 1401"/>
                <a:gd name="T85" fmla="*/ 455613 h 876"/>
                <a:gd name="T86" fmla="*/ 300252 w 1401"/>
                <a:gd name="T87" fmla="*/ 402431 h 876"/>
                <a:gd name="T88" fmla="*/ 351882 w 1401"/>
                <a:gd name="T89" fmla="*/ 347663 h 876"/>
                <a:gd name="T90" fmla="*/ 413045 w 1401"/>
                <a:gd name="T91" fmla="*/ 283369 h 876"/>
                <a:gd name="T92" fmla="*/ 467853 w 1401"/>
                <a:gd name="T93" fmla="*/ 224631 h 876"/>
                <a:gd name="T94" fmla="*/ 514717 w 1401"/>
                <a:gd name="T95" fmla="*/ 168275 h 876"/>
                <a:gd name="T96" fmla="*/ 552845 w 1401"/>
                <a:gd name="T97" fmla="*/ 114300 h 876"/>
                <a:gd name="T98" fmla="*/ 585412 w 1401"/>
                <a:gd name="T99" fmla="*/ 65881 h 876"/>
                <a:gd name="T100" fmla="*/ 606858 w 1401"/>
                <a:gd name="T101" fmla="*/ 29369 h 876"/>
                <a:gd name="T102" fmla="*/ 621950 w 1401"/>
                <a:gd name="T103" fmla="*/ 9525 h 876"/>
                <a:gd name="T104" fmla="*/ 630688 w 1401"/>
                <a:gd name="T105" fmla="*/ 3175 h 876"/>
                <a:gd name="T106" fmla="*/ 643397 w 1401"/>
                <a:gd name="T107" fmla="*/ 0 h 8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01" h="876">
                  <a:moveTo>
                    <a:pt x="813" y="0"/>
                  </a:moveTo>
                  <a:lnTo>
                    <a:pt x="825" y="0"/>
                  </a:lnTo>
                  <a:lnTo>
                    <a:pt x="838" y="2"/>
                  </a:lnTo>
                  <a:lnTo>
                    <a:pt x="852" y="6"/>
                  </a:lnTo>
                  <a:lnTo>
                    <a:pt x="867" y="10"/>
                  </a:lnTo>
                  <a:lnTo>
                    <a:pt x="883" y="14"/>
                  </a:lnTo>
                  <a:lnTo>
                    <a:pt x="900" y="22"/>
                  </a:lnTo>
                  <a:lnTo>
                    <a:pt x="917" y="29"/>
                  </a:lnTo>
                  <a:lnTo>
                    <a:pt x="938" y="37"/>
                  </a:lnTo>
                  <a:lnTo>
                    <a:pt x="957" y="48"/>
                  </a:lnTo>
                  <a:lnTo>
                    <a:pt x="980" y="58"/>
                  </a:lnTo>
                  <a:lnTo>
                    <a:pt x="1003" y="71"/>
                  </a:lnTo>
                  <a:lnTo>
                    <a:pt x="1028" y="85"/>
                  </a:lnTo>
                  <a:lnTo>
                    <a:pt x="1053" y="98"/>
                  </a:lnTo>
                  <a:lnTo>
                    <a:pt x="1080" y="116"/>
                  </a:lnTo>
                  <a:lnTo>
                    <a:pt x="1109" y="133"/>
                  </a:lnTo>
                  <a:lnTo>
                    <a:pt x="1140" y="150"/>
                  </a:lnTo>
                  <a:lnTo>
                    <a:pt x="1155" y="162"/>
                  </a:lnTo>
                  <a:lnTo>
                    <a:pt x="1170" y="173"/>
                  </a:lnTo>
                  <a:lnTo>
                    <a:pt x="1186" y="183"/>
                  </a:lnTo>
                  <a:lnTo>
                    <a:pt x="1201" y="194"/>
                  </a:lnTo>
                  <a:lnTo>
                    <a:pt x="1215" y="204"/>
                  </a:lnTo>
                  <a:lnTo>
                    <a:pt x="1228" y="215"/>
                  </a:lnTo>
                  <a:lnTo>
                    <a:pt x="1241" y="225"/>
                  </a:lnTo>
                  <a:lnTo>
                    <a:pt x="1253" y="235"/>
                  </a:lnTo>
                  <a:lnTo>
                    <a:pt x="1266" y="244"/>
                  </a:lnTo>
                  <a:lnTo>
                    <a:pt x="1278" y="252"/>
                  </a:lnTo>
                  <a:lnTo>
                    <a:pt x="1288" y="261"/>
                  </a:lnTo>
                  <a:lnTo>
                    <a:pt x="1299" y="271"/>
                  </a:lnTo>
                  <a:lnTo>
                    <a:pt x="1309" y="279"/>
                  </a:lnTo>
                  <a:lnTo>
                    <a:pt x="1318" y="286"/>
                  </a:lnTo>
                  <a:lnTo>
                    <a:pt x="1326" y="294"/>
                  </a:lnTo>
                  <a:lnTo>
                    <a:pt x="1336" y="302"/>
                  </a:lnTo>
                  <a:lnTo>
                    <a:pt x="1343" y="309"/>
                  </a:lnTo>
                  <a:lnTo>
                    <a:pt x="1351" y="317"/>
                  </a:lnTo>
                  <a:lnTo>
                    <a:pt x="1357" y="325"/>
                  </a:lnTo>
                  <a:lnTo>
                    <a:pt x="1364" y="331"/>
                  </a:lnTo>
                  <a:lnTo>
                    <a:pt x="1370" y="338"/>
                  </a:lnTo>
                  <a:lnTo>
                    <a:pt x="1374" y="344"/>
                  </a:lnTo>
                  <a:lnTo>
                    <a:pt x="1380" y="352"/>
                  </a:lnTo>
                  <a:lnTo>
                    <a:pt x="1383" y="357"/>
                  </a:lnTo>
                  <a:lnTo>
                    <a:pt x="1387" y="363"/>
                  </a:lnTo>
                  <a:lnTo>
                    <a:pt x="1391" y="369"/>
                  </a:lnTo>
                  <a:lnTo>
                    <a:pt x="1393" y="373"/>
                  </a:lnTo>
                  <a:lnTo>
                    <a:pt x="1395" y="379"/>
                  </a:lnTo>
                  <a:lnTo>
                    <a:pt x="1397" y="384"/>
                  </a:lnTo>
                  <a:lnTo>
                    <a:pt x="1399" y="388"/>
                  </a:lnTo>
                  <a:lnTo>
                    <a:pt x="1399" y="394"/>
                  </a:lnTo>
                  <a:lnTo>
                    <a:pt x="1401" y="398"/>
                  </a:lnTo>
                  <a:lnTo>
                    <a:pt x="1399" y="404"/>
                  </a:lnTo>
                  <a:lnTo>
                    <a:pt x="1399" y="409"/>
                  </a:lnTo>
                  <a:lnTo>
                    <a:pt x="1397" y="413"/>
                  </a:lnTo>
                  <a:lnTo>
                    <a:pt x="1393" y="419"/>
                  </a:lnTo>
                  <a:lnTo>
                    <a:pt x="1391" y="425"/>
                  </a:lnTo>
                  <a:lnTo>
                    <a:pt x="1385" y="430"/>
                  </a:lnTo>
                  <a:lnTo>
                    <a:pt x="1382" y="434"/>
                  </a:lnTo>
                  <a:lnTo>
                    <a:pt x="1376" y="440"/>
                  </a:lnTo>
                  <a:lnTo>
                    <a:pt x="1368" y="444"/>
                  </a:lnTo>
                  <a:lnTo>
                    <a:pt x="1362" y="450"/>
                  </a:lnTo>
                  <a:lnTo>
                    <a:pt x="1353" y="453"/>
                  </a:lnTo>
                  <a:lnTo>
                    <a:pt x="1345" y="457"/>
                  </a:lnTo>
                  <a:lnTo>
                    <a:pt x="1336" y="461"/>
                  </a:lnTo>
                  <a:lnTo>
                    <a:pt x="1326" y="465"/>
                  </a:lnTo>
                  <a:lnTo>
                    <a:pt x="1314" y="469"/>
                  </a:lnTo>
                  <a:lnTo>
                    <a:pt x="1303" y="473"/>
                  </a:lnTo>
                  <a:lnTo>
                    <a:pt x="1280" y="482"/>
                  </a:lnTo>
                  <a:lnTo>
                    <a:pt x="1255" y="492"/>
                  </a:lnTo>
                  <a:lnTo>
                    <a:pt x="1232" y="501"/>
                  </a:lnTo>
                  <a:lnTo>
                    <a:pt x="1205" y="511"/>
                  </a:lnTo>
                  <a:lnTo>
                    <a:pt x="1180" y="521"/>
                  </a:lnTo>
                  <a:lnTo>
                    <a:pt x="1153" y="530"/>
                  </a:lnTo>
                  <a:lnTo>
                    <a:pt x="1124" y="542"/>
                  </a:lnTo>
                  <a:lnTo>
                    <a:pt x="1096" y="551"/>
                  </a:lnTo>
                  <a:lnTo>
                    <a:pt x="1067" y="563"/>
                  </a:lnTo>
                  <a:lnTo>
                    <a:pt x="1036" y="572"/>
                  </a:lnTo>
                  <a:lnTo>
                    <a:pt x="1005" y="584"/>
                  </a:lnTo>
                  <a:lnTo>
                    <a:pt x="973" y="595"/>
                  </a:lnTo>
                  <a:lnTo>
                    <a:pt x="940" y="607"/>
                  </a:lnTo>
                  <a:lnTo>
                    <a:pt x="907" y="618"/>
                  </a:lnTo>
                  <a:lnTo>
                    <a:pt x="873" y="630"/>
                  </a:lnTo>
                  <a:lnTo>
                    <a:pt x="836" y="642"/>
                  </a:lnTo>
                  <a:lnTo>
                    <a:pt x="802" y="653"/>
                  </a:lnTo>
                  <a:lnTo>
                    <a:pt x="764" y="665"/>
                  </a:lnTo>
                  <a:lnTo>
                    <a:pt x="727" y="678"/>
                  </a:lnTo>
                  <a:lnTo>
                    <a:pt x="689" y="689"/>
                  </a:lnTo>
                  <a:lnTo>
                    <a:pt x="648" y="703"/>
                  </a:lnTo>
                  <a:lnTo>
                    <a:pt x="608" y="716"/>
                  </a:lnTo>
                  <a:lnTo>
                    <a:pt x="568" y="730"/>
                  </a:lnTo>
                  <a:lnTo>
                    <a:pt x="526" y="743"/>
                  </a:lnTo>
                  <a:lnTo>
                    <a:pt x="483" y="757"/>
                  </a:lnTo>
                  <a:lnTo>
                    <a:pt x="439" y="770"/>
                  </a:lnTo>
                  <a:lnTo>
                    <a:pt x="395" y="784"/>
                  </a:lnTo>
                  <a:lnTo>
                    <a:pt x="351" y="799"/>
                  </a:lnTo>
                  <a:lnTo>
                    <a:pt x="305" y="812"/>
                  </a:lnTo>
                  <a:lnTo>
                    <a:pt x="257" y="828"/>
                  </a:lnTo>
                  <a:lnTo>
                    <a:pt x="211" y="843"/>
                  </a:lnTo>
                  <a:lnTo>
                    <a:pt x="163" y="858"/>
                  </a:lnTo>
                  <a:lnTo>
                    <a:pt x="146" y="862"/>
                  </a:lnTo>
                  <a:lnTo>
                    <a:pt x="128" y="866"/>
                  </a:lnTo>
                  <a:lnTo>
                    <a:pt x="111" y="870"/>
                  </a:lnTo>
                  <a:lnTo>
                    <a:pt x="94" y="872"/>
                  </a:lnTo>
                  <a:lnTo>
                    <a:pt x="78" y="874"/>
                  </a:lnTo>
                  <a:lnTo>
                    <a:pt x="61" y="874"/>
                  </a:lnTo>
                  <a:lnTo>
                    <a:pt x="46" y="876"/>
                  </a:lnTo>
                  <a:lnTo>
                    <a:pt x="32" y="876"/>
                  </a:lnTo>
                  <a:lnTo>
                    <a:pt x="25" y="876"/>
                  </a:lnTo>
                  <a:lnTo>
                    <a:pt x="19" y="874"/>
                  </a:lnTo>
                  <a:lnTo>
                    <a:pt x="13" y="870"/>
                  </a:lnTo>
                  <a:lnTo>
                    <a:pt x="7" y="868"/>
                  </a:lnTo>
                  <a:lnTo>
                    <a:pt x="3" y="862"/>
                  </a:lnTo>
                  <a:lnTo>
                    <a:pt x="2" y="856"/>
                  </a:lnTo>
                  <a:lnTo>
                    <a:pt x="0" y="849"/>
                  </a:lnTo>
                  <a:lnTo>
                    <a:pt x="0" y="841"/>
                  </a:lnTo>
                  <a:lnTo>
                    <a:pt x="0" y="839"/>
                  </a:lnTo>
                  <a:lnTo>
                    <a:pt x="2" y="835"/>
                  </a:lnTo>
                  <a:lnTo>
                    <a:pt x="3" y="832"/>
                  </a:lnTo>
                  <a:lnTo>
                    <a:pt x="9" y="828"/>
                  </a:lnTo>
                  <a:lnTo>
                    <a:pt x="15" y="824"/>
                  </a:lnTo>
                  <a:lnTo>
                    <a:pt x="21" y="818"/>
                  </a:lnTo>
                  <a:lnTo>
                    <a:pt x="28" y="812"/>
                  </a:lnTo>
                  <a:lnTo>
                    <a:pt x="38" y="807"/>
                  </a:lnTo>
                  <a:lnTo>
                    <a:pt x="96" y="759"/>
                  </a:lnTo>
                  <a:lnTo>
                    <a:pt x="151" y="713"/>
                  </a:lnTo>
                  <a:lnTo>
                    <a:pt x="178" y="689"/>
                  </a:lnTo>
                  <a:lnTo>
                    <a:pt x="205" y="666"/>
                  </a:lnTo>
                  <a:lnTo>
                    <a:pt x="232" y="643"/>
                  </a:lnTo>
                  <a:lnTo>
                    <a:pt x="257" y="620"/>
                  </a:lnTo>
                  <a:lnTo>
                    <a:pt x="282" y="597"/>
                  </a:lnTo>
                  <a:lnTo>
                    <a:pt x="307" y="574"/>
                  </a:lnTo>
                  <a:lnTo>
                    <a:pt x="332" y="551"/>
                  </a:lnTo>
                  <a:lnTo>
                    <a:pt x="355" y="528"/>
                  </a:lnTo>
                  <a:lnTo>
                    <a:pt x="378" y="507"/>
                  </a:lnTo>
                  <a:lnTo>
                    <a:pt x="399" y="484"/>
                  </a:lnTo>
                  <a:lnTo>
                    <a:pt x="422" y="461"/>
                  </a:lnTo>
                  <a:lnTo>
                    <a:pt x="443" y="438"/>
                  </a:lnTo>
                  <a:lnTo>
                    <a:pt x="470" y="411"/>
                  </a:lnTo>
                  <a:lnTo>
                    <a:pt x="495" y="384"/>
                  </a:lnTo>
                  <a:lnTo>
                    <a:pt x="520" y="357"/>
                  </a:lnTo>
                  <a:lnTo>
                    <a:pt x="545" y="332"/>
                  </a:lnTo>
                  <a:lnTo>
                    <a:pt x="568" y="308"/>
                  </a:lnTo>
                  <a:lnTo>
                    <a:pt x="589" y="283"/>
                  </a:lnTo>
                  <a:lnTo>
                    <a:pt x="610" y="260"/>
                  </a:lnTo>
                  <a:lnTo>
                    <a:pt x="629" y="235"/>
                  </a:lnTo>
                  <a:lnTo>
                    <a:pt x="648" y="212"/>
                  </a:lnTo>
                  <a:lnTo>
                    <a:pt x="666" y="189"/>
                  </a:lnTo>
                  <a:lnTo>
                    <a:pt x="681" y="167"/>
                  </a:lnTo>
                  <a:lnTo>
                    <a:pt x="696" y="144"/>
                  </a:lnTo>
                  <a:lnTo>
                    <a:pt x="712" y="123"/>
                  </a:lnTo>
                  <a:lnTo>
                    <a:pt x="725" y="104"/>
                  </a:lnTo>
                  <a:lnTo>
                    <a:pt x="737" y="83"/>
                  </a:lnTo>
                  <a:lnTo>
                    <a:pt x="748" y="64"/>
                  </a:lnTo>
                  <a:lnTo>
                    <a:pt x="756" y="48"/>
                  </a:lnTo>
                  <a:lnTo>
                    <a:pt x="764" y="37"/>
                  </a:lnTo>
                  <a:lnTo>
                    <a:pt x="771" y="25"/>
                  </a:lnTo>
                  <a:lnTo>
                    <a:pt x="779" y="16"/>
                  </a:lnTo>
                  <a:lnTo>
                    <a:pt x="783" y="12"/>
                  </a:lnTo>
                  <a:lnTo>
                    <a:pt x="787" y="10"/>
                  </a:lnTo>
                  <a:lnTo>
                    <a:pt x="790" y="6"/>
                  </a:lnTo>
                  <a:lnTo>
                    <a:pt x="794" y="4"/>
                  </a:lnTo>
                  <a:lnTo>
                    <a:pt x="800" y="2"/>
                  </a:lnTo>
                  <a:lnTo>
                    <a:pt x="804" y="0"/>
                  </a:lnTo>
                  <a:lnTo>
                    <a:pt x="810" y="0"/>
                  </a:lnTo>
                  <a:lnTo>
                    <a:pt x="81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3733800" y="1981200"/>
              <a:ext cx="1828800" cy="381000"/>
            </a:xfrm>
            <a:custGeom>
              <a:avLst/>
              <a:gdLst>
                <a:gd name="T0" fmla="*/ 2040624 w 2971"/>
                <a:gd name="T1" fmla="*/ 3169 h 513"/>
                <a:gd name="T2" fmla="*/ 2097793 w 2971"/>
                <a:gd name="T3" fmla="*/ 12675 h 513"/>
                <a:gd name="T4" fmla="*/ 2163697 w 2971"/>
                <a:gd name="T5" fmla="*/ 32480 h 513"/>
                <a:gd name="T6" fmla="*/ 2235158 w 2971"/>
                <a:gd name="T7" fmla="*/ 59415 h 513"/>
                <a:gd name="T8" fmla="*/ 2288357 w 2971"/>
                <a:gd name="T9" fmla="*/ 85558 h 513"/>
                <a:gd name="T10" fmla="*/ 2324882 w 2971"/>
                <a:gd name="T11" fmla="*/ 108532 h 513"/>
                <a:gd name="T12" fmla="*/ 2347909 w 2971"/>
                <a:gd name="T13" fmla="*/ 132298 h 513"/>
                <a:gd name="T14" fmla="*/ 2357437 w 2971"/>
                <a:gd name="T15" fmla="*/ 161609 h 513"/>
                <a:gd name="T16" fmla="*/ 2354261 w 2971"/>
                <a:gd name="T17" fmla="*/ 181414 h 513"/>
                <a:gd name="T18" fmla="*/ 2331234 w 2971"/>
                <a:gd name="T19" fmla="*/ 198051 h 513"/>
                <a:gd name="T20" fmla="*/ 2291534 w 2971"/>
                <a:gd name="T21" fmla="*/ 213103 h 513"/>
                <a:gd name="T22" fmla="*/ 2235158 w 2971"/>
                <a:gd name="T23" fmla="*/ 224986 h 513"/>
                <a:gd name="T24" fmla="*/ 2185135 w 2971"/>
                <a:gd name="T25" fmla="*/ 234492 h 513"/>
                <a:gd name="T26" fmla="*/ 2128760 w 2971"/>
                <a:gd name="T27" fmla="*/ 244791 h 513"/>
                <a:gd name="T28" fmla="*/ 2059681 w 2971"/>
                <a:gd name="T29" fmla="*/ 255881 h 513"/>
                <a:gd name="T30" fmla="*/ 1979485 w 2971"/>
                <a:gd name="T31" fmla="*/ 266180 h 513"/>
                <a:gd name="T32" fmla="*/ 1888173 w 2971"/>
                <a:gd name="T33" fmla="*/ 278855 h 513"/>
                <a:gd name="T34" fmla="*/ 1780981 w 2971"/>
                <a:gd name="T35" fmla="*/ 290738 h 513"/>
                <a:gd name="T36" fmla="*/ 1663466 w 2971"/>
                <a:gd name="T37" fmla="*/ 305790 h 513"/>
                <a:gd name="T38" fmla="*/ 1534041 w 2971"/>
                <a:gd name="T39" fmla="*/ 319258 h 513"/>
                <a:gd name="T40" fmla="*/ 1346653 w 2971"/>
                <a:gd name="T41" fmla="*/ 339063 h 513"/>
                <a:gd name="T42" fmla="*/ 1160853 w 2971"/>
                <a:gd name="T43" fmla="*/ 355699 h 513"/>
                <a:gd name="T44" fmla="*/ 991727 w 2971"/>
                <a:gd name="T45" fmla="*/ 371543 h 513"/>
                <a:gd name="T46" fmla="*/ 840864 w 2971"/>
                <a:gd name="T47" fmla="*/ 383426 h 513"/>
                <a:gd name="T48" fmla="*/ 706675 w 2971"/>
                <a:gd name="T49" fmla="*/ 392140 h 513"/>
                <a:gd name="T50" fmla="*/ 592337 w 2971"/>
                <a:gd name="T51" fmla="*/ 400062 h 513"/>
                <a:gd name="T52" fmla="*/ 496261 w 2971"/>
                <a:gd name="T53" fmla="*/ 404816 h 513"/>
                <a:gd name="T54" fmla="*/ 418447 w 2971"/>
                <a:gd name="T55" fmla="*/ 406400 h 513"/>
                <a:gd name="T56" fmla="*/ 322371 w 2971"/>
                <a:gd name="T57" fmla="*/ 404816 h 513"/>
                <a:gd name="T58" fmla="*/ 229471 w 2971"/>
                <a:gd name="T59" fmla="*/ 398478 h 513"/>
                <a:gd name="T60" fmla="*/ 154833 w 2971"/>
                <a:gd name="T61" fmla="*/ 385011 h 513"/>
                <a:gd name="T62" fmla="*/ 96870 w 2971"/>
                <a:gd name="T63" fmla="*/ 366790 h 513"/>
                <a:gd name="T64" fmla="*/ 57169 w 2971"/>
                <a:gd name="T65" fmla="*/ 340647 h 513"/>
                <a:gd name="T66" fmla="*/ 26997 w 2971"/>
                <a:gd name="T67" fmla="*/ 315297 h 513"/>
                <a:gd name="T68" fmla="*/ 7146 w 2971"/>
                <a:gd name="T69" fmla="*/ 292323 h 513"/>
                <a:gd name="T70" fmla="*/ 0 w 2971"/>
                <a:gd name="T71" fmla="*/ 269349 h 513"/>
                <a:gd name="T72" fmla="*/ 794 w 2971"/>
                <a:gd name="T73" fmla="*/ 259050 h 513"/>
                <a:gd name="T74" fmla="*/ 8734 w 2971"/>
                <a:gd name="T75" fmla="*/ 251128 h 513"/>
                <a:gd name="T76" fmla="*/ 22232 w 2971"/>
                <a:gd name="T77" fmla="*/ 244791 h 513"/>
                <a:gd name="T78" fmla="*/ 43671 w 2971"/>
                <a:gd name="T79" fmla="*/ 240830 h 513"/>
                <a:gd name="T80" fmla="*/ 69874 w 2971"/>
                <a:gd name="T81" fmla="*/ 237661 h 513"/>
                <a:gd name="T82" fmla="*/ 103222 w 2971"/>
                <a:gd name="T83" fmla="*/ 232908 h 513"/>
                <a:gd name="T84" fmla="*/ 142923 w 2971"/>
                <a:gd name="T85" fmla="*/ 231323 h 513"/>
                <a:gd name="T86" fmla="*/ 188976 w 2971"/>
                <a:gd name="T87" fmla="*/ 228154 h 513"/>
                <a:gd name="T88" fmla="*/ 570898 w 2971"/>
                <a:gd name="T89" fmla="*/ 198051 h 513"/>
                <a:gd name="T90" fmla="*/ 1106066 w 2971"/>
                <a:gd name="T91" fmla="*/ 141804 h 513"/>
                <a:gd name="T92" fmla="*/ 1389530 w 2971"/>
                <a:gd name="T93" fmla="*/ 105363 h 513"/>
                <a:gd name="T94" fmla="*/ 1565008 w 2971"/>
                <a:gd name="T95" fmla="*/ 79220 h 513"/>
                <a:gd name="T96" fmla="*/ 1719841 w 2971"/>
                <a:gd name="T97" fmla="*/ 54662 h 513"/>
                <a:gd name="T98" fmla="*/ 1857206 w 2971"/>
                <a:gd name="T99" fmla="*/ 29312 h 513"/>
                <a:gd name="T100" fmla="*/ 1918345 w 2971"/>
                <a:gd name="T101" fmla="*/ 15052 h 513"/>
                <a:gd name="T102" fmla="*/ 1951694 w 2971"/>
                <a:gd name="T103" fmla="*/ 7922 h 513"/>
                <a:gd name="T104" fmla="*/ 1979485 w 2971"/>
                <a:gd name="T105" fmla="*/ 3169 h 513"/>
                <a:gd name="T106" fmla="*/ 1997747 w 2971"/>
                <a:gd name="T107" fmla="*/ 0 h 5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971" h="513">
                  <a:moveTo>
                    <a:pt x="2520" y="0"/>
                  </a:moveTo>
                  <a:lnTo>
                    <a:pt x="2537" y="0"/>
                  </a:lnTo>
                  <a:lnTo>
                    <a:pt x="2552" y="2"/>
                  </a:lnTo>
                  <a:lnTo>
                    <a:pt x="2570" y="4"/>
                  </a:lnTo>
                  <a:lnTo>
                    <a:pt x="2587" y="6"/>
                  </a:lnTo>
                  <a:lnTo>
                    <a:pt x="2606" y="8"/>
                  </a:lnTo>
                  <a:lnTo>
                    <a:pt x="2625" y="12"/>
                  </a:lnTo>
                  <a:lnTo>
                    <a:pt x="2642" y="16"/>
                  </a:lnTo>
                  <a:lnTo>
                    <a:pt x="2664" y="21"/>
                  </a:lnTo>
                  <a:lnTo>
                    <a:pt x="2683" y="27"/>
                  </a:lnTo>
                  <a:lnTo>
                    <a:pt x="2704" y="33"/>
                  </a:lnTo>
                  <a:lnTo>
                    <a:pt x="2725" y="41"/>
                  </a:lnTo>
                  <a:lnTo>
                    <a:pt x="2746" y="48"/>
                  </a:lnTo>
                  <a:lnTo>
                    <a:pt x="2769" y="58"/>
                  </a:lnTo>
                  <a:lnTo>
                    <a:pt x="2792" y="66"/>
                  </a:lnTo>
                  <a:lnTo>
                    <a:pt x="2815" y="75"/>
                  </a:lnTo>
                  <a:lnTo>
                    <a:pt x="2840" y="87"/>
                  </a:lnTo>
                  <a:lnTo>
                    <a:pt x="2855" y="92"/>
                  </a:lnTo>
                  <a:lnTo>
                    <a:pt x="2869" y="100"/>
                  </a:lnTo>
                  <a:lnTo>
                    <a:pt x="2882" y="108"/>
                  </a:lnTo>
                  <a:lnTo>
                    <a:pt x="2896" y="114"/>
                  </a:lnTo>
                  <a:lnTo>
                    <a:pt x="2907" y="121"/>
                  </a:lnTo>
                  <a:lnTo>
                    <a:pt x="2919" y="129"/>
                  </a:lnTo>
                  <a:lnTo>
                    <a:pt x="2928" y="137"/>
                  </a:lnTo>
                  <a:lnTo>
                    <a:pt x="2936" y="144"/>
                  </a:lnTo>
                  <a:lnTo>
                    <a:pt x="2944" y="152"/>
                  </a:lnTo>
                  <a:lnTo>
                    <a:pt x="2951" y="160"/>
                  </a:lnTo>
                  <a:lnTo>
                    <a:pt x="2957" y="167"/>
                  </a:lnTo>
                  <a:lnTo>
                    <a:pt x="2961" y="177"/>
                  </a:lnTo>
                  <a:lnTo>
                    <a:pt x="2965" y="185"/>
                  </a:lnTo>
                  <a:lnTo>
                    <a:pt x="2969" y="194"/>
                  </a:lnTo>
                  <a:lnTo>
                    <a:pt x="2969" y="204"/>
                  </a:lnTo>
                  <a:lnTo>
                    <a:pt x="2971" y="213"/>
                  </a:lnTo>
                  <a:lnTo>
                    <a:pt x="2969" y="219"/>
                  </a:lnTo>
                  <a:lnTo>
                    <a:pt x="2967" y="225"/>
                  </a:lnTo>
                  <a:lnTo>
                    <a:pt x="2965" y="229"/>
                  </a:lnTo>
                  <a:lnTo>
                    <a:pt x="2959" y="234"/>
                  </a:lnTo>
                  <a:lnTo>
                    <a:pt x="2953" y="240"/>
                  </a:lnTo>
                  <a:lnTo>
                    <a:pt x="2946" y="246"/>
                  </a:lnTo>
                  <a:lnTo>
                    <a:pt x="2936" y="250"/>
                  </a:lnTo>
                  <a:lnTo>
                    <a:pt x="2927" y="256"/>
                  </a:lnTo>
                  <a:lnTo>
                    <a:pt x="2915" y="259"/>
                  </a:lnTo>
                  <a:lnTo>
                    <a:pt x="2902" y="265"/>
                  </a:lnTo>
                  <a:lnTo>
                    <a:pt x="2886" y="269"/>
                  </a:lnTo>
                  <a:lnTo>
                    <a:pt x="2871" y="273"/>
                  </a:lnTo>
                  <a:lnTo>
                    <a:pt x="2854" y="277"/>
                  </a:lnTo>
                  <a:lnTo>
                    <a:pt x="2834" y="281"/>
                  </a:lnTo>
                  <a:lnTo>
                    <a:pt x="2815" y="284"/>
                  </a:lnTo>
                  <a:lnTo>
                    <a:pt x="2794" y="288"/>
                  </a:lnTo>
                  <a:lnTo>
                    <a:pt x="2781" y="290"/>
                  </a:lnTo>
                  <a:lnTo>
                    <a:pt x="2767" y="294"/>
                  </a:lnTo>
                  <a:lnTo>
                    <a:pt x="2752" y="296"/>
                  </a:lnTo>
                  <a:lnTo>
                    <a:pt x="2735" y="300"/>
                  </a:lnTo>
                  <a:lnTo>
                    <a:pt x="2717" y="304"/>
                  </a:lnTo>
                  <a:lnTo>
                    <a:pt x="2700" y="305"/>
                  </a:lnTo>
                  <a:lnTo>
                    <a:pt x="2681" y="309"/>
                  </a:lnTo>
                  <a:lnTo>
                    <a:pt x="2662" y="311"/>
                  </a:lnTo>
                  <a:lnTo>
                    <a:pt x="2641" y="315"/>
                  </a:lnTo>
                  <a:lnTo>
                    <a:pt x="2618" y="319"/>
                  </a:lnTo>
                  <a:lnTo>
                    <a:pt x="2594" y="323"/>
                  </a:lnTo>
                  <a:lnTo>
                    <a:pt x="2571" y="325"/>
                  </a:lnTo>
                  <a:lnTo>
                    <a:pt x="2546" y="329"/>
                  </a:lnTo>
                  <a:lnTo>
                    <a:pt x="2520" y="332"/>
                  </a:lnTo>
                  <a:lnTo>
                    <a:pt x="2493" y="336"/>
                  </a:lnTo>
                  <a:lnTo>
                    <a:pt x="2466" y="340"/>
                  </a:lnTo>
                  <a:lnTo>
                    <a:pt x="2437" y="344"/>
                  </a:lnTo>
                  <a:lnTo>
                    <a:pt x="2408" y="348"/>
                  </a:lnTo>
                  <a:lnTo>
                    <a:pt x="2378" y="352"/>
                  </a:lnTo>
                  <a:lnTo>
                    <a:pt x="2345" y="355"/>
                  </a:lnTo>
                  <a:lnTo>
                    <a:pt x="2312" y="359"/>
                  </a:lnTo>
                  <a:lnTo>
                    <a:pt x="2278" y="363"/>
                  </a:lnTo>
                  <a:lnTo>
                    <a:pt x="2243" y="367"/>
                  </a:lnTo>
                  <a:lnTo>
                    <a:pt x="2209" y="373"/>
                  </a:lnTo>
                  <a:lnTo>
                    <a:pt x="2172" y="376"/>
                  </a:lnTo>
                  <a:lnTo>
                    <a:pt x="2134" y="380"/>
                  </a:lnTo>
                  <a:lnTo>
                    <a:pt x="2095" y="386"/>
                  </a:lnTo>
                  <a:lnTo>
                    <a:pt x="2057" y="390"/>
                  </a:lnTo>
                  <a:lnTo>
                    <a:pt x="2015" y="394"/>
                  </a:lnTo>
                  <a:lnTo>
                    <a:pt x="1975" y="400"/>
                  </a:lnTo>
                  <a:lnTo>
                    <a:pt x="1932" y="403"/>
                  </a:lnTo>
                  <a:lnTo>
                    <a:pt x="1888" y="409"/>
                  </a:lnTo>
                  <a:lnTo>
                    <a:pt x="1823" y="415"/>
                  </a:lnTo>
                  <a:lnTo>
                    <a:pt x="1760" y="423"/>
                  </a:lnTo>
                  <a:lnTo>
                    <a:pt x="1696" y="428"/>
                  </a:lnTo>
                  <a:lnTo>
                    <a:pt x="1635" y="434"/>
                  </a:lnTo>
                  <a:lnTo>
                    <a:pt x="1575" y="440"/>
                  </a:lnTo>
                  <a:lnTo>
                    <a:pt x="1518" y="446"/>
                  </a:lnTo>
                  <a:lnTo>
                    <a:pt x="1462" y="449"/>
                  </a:lnTo>
                  <a:lnTo>
                    <a:pt x="1406" y="455"/>
                  </a:lnTo>
                  <a:lnTo>
                    <a:pt x="1353" y="459"/>
                  </a:lnTo>
                  <a:lnTo>
                    <a:pt x="1299" y="465"/>
                  </a:lnTo>
                  <a:lnTo>
                    <a:pt x="1249" y="469"/>
                  </a:lnTo>
                  <a:lnTo>
                    <a:pt x="1199" y="472"/>
                  </a:lnTo>
                  <a:lnTo>
                    <a:pt x="1151" y="476"/>
                  </a:lnTo>
                  <a:lnTo>
                    <a:pt x="1103" y="480"/>
                  </a:lnTo>
                  <a:lnTo>
                    <a:pt x="1059" y="484"/>
                  </a:lnTo>
                  <a:lnTo>
                    <a:pt x="1015" y="488"/>
                  </a:lnTo>
                  <a:lnTo>
                    <a:pt x="973" y="490"/>
                  </a:lnTo>
                  <a:lnTo>
                    <a:pt x="930" y="494"/>
                  </a:lnTo>
                  <a:lnTo>
                    <a:pt x="890" y="495"/>
                  </a:lnTo>
                  <a:lnTo>
                    <a:pt x="854" y="499"/>
                  </a:lnTo>
                  <a:lnTo>
                    <a:pt x="815" y="501"/>
                  </a:lnTo>
                  <a:lnTo>
                    <a:pt x="781" y="503"/>
                  </a:lnTo>
                  <a:lnTo>
                    <a:pt x="746" y="505"/>
                  </a:lnTo>
                  <a:lnTo>
                    <a:pt x="714" y="507"/>
                  </a:lnTo>
                  <a:lnTo>
                    <a:pt x="683" y="509"/>
                  </a:lnTo>
                  <a:lnTo>
                    <a:pt x="654" y="509"/>
                  </a:lnTo>
                  <a:lnTo>
                    <a:pt x="625" y="511"/>
                  </a:lnTo>
                  <a:lnTo>
                    <a:pt x="598" y="511"/>
                  </a:lnTo>
                  <a:lnTo>
                    <a:pt x="573" y="513"/>
                  </a:lnTo>
                  <a:lnTo>
                    <a:pt x="550" y="513"/>
                  </a:lnTo>
                  <a:lnTo>
                    <a:pt x="527" y="513"/>
                  </a:lnTo>
                  <a:lnTo>
                    <a:pt x="506" y="513"/>
                  </a:lnTo>
                  <a:lnTo>
                    <a:pt x="472" y="513"/>
                  </a:lnTo>
                  <a:lnTo>
                    <a:pt x="439" y="513"/>
                  </a:lnTo>
                  <a:lnTo>
                    <a:pt x="406" y="511"/>
                  </a:lnTo>
                  <a:lnTo>
                    <a:pt x="376" y="509"/>
                  </a:lnTo>
                  <a:lnTo>
                    <a:pt x="345" y="507"/>
                  </a:lnTo>
                  <a:lnTo>
                    <a:pt x="316" y="505"/>
                  </a:lnTo>
                  <a:lnTo>
                    <a:pt x="289" y="503"/>
                  </a:lnTo>
                  <a:lnTo>
                    <a:pt x="264" y="499"/>
                  </a:lnTo>
                  <a:lnTo>
                    <a:pt x="239" y="495"/>
                  </a:lnTo>
                  <a:lnTo>
                    <a:pt x="216" y="492"/>
                  </a:lnTo>
                  <a:lnTo>
                    <a:pt x="195" y="486"/>
                  </a:lnTo>
                  <a:lnTo>
                    <a:pt x="174" y="482"/>
                  </a:lnTo>
                  <a:lnTo>
                    <a:pt x="157" y="476"/>
                  </a:lnTo>
                  <a:lnTo>
                    <a:pt x="140" y="469"/>
                  </a:lnTo>
                  <a:lnTo>
                    <a:pt x="122" y="463"/>
                  </a:lnTo>
                  <a:lnTo>
                    <a:pt x="109" y="455"/>
                  </a:lnTo>
                  <a:lnTo>
                    <a:pt x="96" y="448"/>
                  </a:lnTo>
                  <a:lnTo>
                    <a:pt x="84" y="438"/>
                  </a:lnTo>
                  <a:lnTo>
                    <a:pt x="72" y="430"/>
                  </a:lnTo>
                  <a:lnTo>
                    <a:pt x="61" y="421"/>
                  </a:lnTo>
                  <a:lnTo>
                    <a:pt x="51" y="413"/>
                  </a:lnTo>
                  <a:lnTo>
                    <a:pt x="44" y="405"/>
                  </a:lnTo>
                  <a:lnTo>
                    <a:pt x="34" y="398"/>
                  </a:lnTo>
                  <a:lnTo>
                    <a:pt x="26" y="390"/>
                  </a:lnTo>
                  <a:lnTo>
                    <a:pt x="21" y="382"/>
                  </a:lnTo>
                  <a:lnTo>
                    <a:pt x="15" y="375"/>
                  </a:lnTo>
                  <a:lnTo>
                    <a:pt x="9" y="369"/>
                  </a:lnTo>
                  <a:lnTo>
                    <a:pt x="5" y="361"/>
                  </a:lnTo>
                  <a:lnTo>
                    <a:pt x="3" y="353"/>
                  </a:lnTo>
                  <a:lnTo>
                    <a:pt x="0" y="348"/>
                  </a:lnTo>
                  <a:lnTo>
                    <a:pt x="0" y="340"/>
                  </a:lnTo>
                  <a:lnTo>
                    <a:pt x="0" y="334"/>
                  </a:lnTo>
                  <a:lnTo>
                    <a:pt x="0" y="332"/>
                  </a:lnTo>
                  <a:lnTo>
                    <a:pt x="0" y="329"/>
                  </a:lnTo>
                  <a:lnTo>
                    <a:pt x="1" y="327"/>
                  </a:lnTo>
                  <a:lnTo>
                    <a:pt x="3" y="325"/>
                  </a:lnTo>
                  <a:lnTo>
                    <a:pt x="5" y="323"/>
                  </a:lnTo>
                  <a:lnTo>
                    <a:pt x="7" y="319"/>
                  </a:lnTo>
                  <a:lnTo>
                    <a:pt x="11" y="317"/>
                  </a:lnTo>
                  <a:lnTo>
                    <a:pt x="15" y="315"/>
                  </a:lnTo>
                  <a:lnTo>
                    <a:pt x="19" y="313"/>
                  </a:lnTo>
                  <a:lnTo>
                    <a:pt x="23" y="311"/>
                  </a:lnTo>
                  <a:lnTo>
                    <a:pt x="28" y="309"/>
                  </a:lnTo>
                  <a:lnTo>
                    <a:pt x="34" y="309"/>
                  </a:lnTo>
                  <a:lnTo>
                    <a:pt x="40" y="307"/>
                  </a:lnTo>
                  <a:lnTo>
                    <a:pt x="48" y="305"/>
                  </a:lnTo>
                  <a:lnTo>
                    <a:pt x="55" y="304"/>
                  </a:lnTo>
                  <a:lnTo>
                    <a:pt x="63" y="304"/>
                  </a:lnTo>
                  <a:lnTo>
                    <a:pt x="71" y="302"/>
                  </a:lnTo>
                  <a:lnTo>
                    <a:pt x="78" y="300"/>
                  </a:lnTo>
                  <a:lnTo>
                    <a:pt x="88" y="300"/>
                  </a:lnTo>
                  <a:lnTo>
                    <a:pt x="97" y="298"/>
                  </a:lnTo>
                  <a:lnTo>
                    <a:pt x="107" y="296"/>
                  </a:lnTo>
                  <a:lnTo>
                    <a:pt x="119" y="296"/>
                  </a:lnTo>
                  <a:lnTo>
                    <a:pt x="130" y="294"/>
                  </a:lnTo>
                  <a:lnTo>
                    <a:pt x="142" y="294"/>
                  </a:lnTo>
                  <a:lnTo>
                    <a:pt x="153" y="292"/>
                  </a:lnTo>
                  <a:lnTo>
                    <a:pt x="167" y="292"/>
                  </a:lnTo>
                  <a:lnTo>
                    <a:pt x="180" y="292"/>
                  </a:lnTo>
                  <a:lnTo>
                    <a:pt x="193" y="290"/>
                  </a:lnTo>
                  <a:lnTo>
                    <a:pt x="207" y="290"/>
                  </a:lnTo>
                  <a:lnTo>
                    <a:pt x="222" y="290"/>
                  </a:lnTo>
                  <a:lnTo>
                    <a:pt x="238" y="288"/>
                  </a:lnTo>
                  <a:lnTo>
                    <a:pt x="253" y="288"/>
                  </a:lnTo>
                  <a:lnTo>
                    <a:pt x="405" y="277"/>
                  </a:lnTo>
                  <a:lnTo>
                    <a:pt x="560" y="265"/>
                  </a:lnTo>
                  <a:lnTo>
                    <a:pt x="719" y="250"/>
                  </a:lnTo>
                  <a:lnTo>
                    <a:pt x="882" y="234"/>
                  </a:lnTo>
                  <a:lnTo>
                    <a:pt x="1048" y="219"/>
                  </a:lnTo>
                  <a:lnTo>
                    <a:pt x="1218" y="200"/>
                  </a:lnTo>
                  <a:lnTo>
                    <a:pt x="1393" y="179"/>
                  </a:lnTo>
                  <a:lnTo>
                    <a:pt x="1570" y="156"/>
                  </a:lnTo>
                  <a:lnTo>
                    <a:pt x="1631" y="148"/>
                  </a:lnTo>
                  <a:lnTo>
                    <a:pt x="1690" y="140"/>
                  </a:lnTo>
                  <a:lnTo>
                    <a:pt x="1750" y="133"/>
                  </a:lnTo>
                  <a:lnTo>
                    <a:pt x="1808" y="125"/>
                  </a:lnTo>
                  <a:lnTo>
                    <a:pt x="1863" y="117"/>
                  </a:lnTo>
                  <a:lnTo>
                    <a:pt x="1917" y="108"/>
                  </a:lnTo>
                  <a:lnTo>
                    <a:pt x="1971" y="100"/>
                  </a:lnTo>
                  <a:lnTo>
                    <a:pt x="2023" y="92"/>
                  </a:lnTo>
                  <a:lnTo>
                    <a:pt x="2072" y="85"/>
                  </a:lnTo>
                  <a:lnTo>
                    <a:pt x="2120" y="77"/>
                  </a:lnTo>
                  <a:lnTo>
                    <a:pt x="2166" y="69"/>
                  </a:lnTo>
                  <a:lnTo>
                    <a:pt x="2213" y="60"/>
                  </a:lnTo>
                  <a:lnTo>
                    <a:pt x="2257" y="52"/>
                  </a:lnTo>
                  <a:lnTo>
                    <a:pt x="2299" y="44"/>
                  </a:lnTo>
                  <a:lnTo>
                    <a:pt x="2339" y="37"/>
                  </a:lnTo>
                  <a:lnTo>
                    <a:pt x="2378" y="29"/>
                  </a:lnTo>
                  <a:lnTo>
                    <a:pt x="2391" y="25"/>
                  </a:lnTo>
                  <a:lnTo>
                    <a:pt x="2403" y="23"/>
                  </a:lnTo>
                  <a:lnTo>
                    <a:pt x="2416" y="19"/>
                  </a:lnTo>
                  <a:lnTo>
                    <a:pt x="2427" y="18"/>
                  </a:lnTo>
                  <a:lnTo>
                    <a:pt x="2439" y="14"/>
                  </a:lnTo>
                  <a:lnTo>
                    <a:pt x="2449" y="12"/>
                  </a:lnTo>
                  <a:lnTo>
                    <a:pt x="2458" y="10"/>
                  </a:lnTo>
                  <a:lnTo>
                    <a:pt x="2468" y="8"/>
                  </a:lnTo>
                  <a:lnTo>
                    <a:pt x="2477" y="6"/>
                  </a:lnTo>
                  <a:lnTo>
                    <a:pt x="2485" y="4"/>
                  </a:lnTo>
                  <a:lnTo>
                    <a:pt x="2493" y="4"/>
                  </a:lnTo>
                  <a:lnTo>
                    <a:pt x="2500" y="2"/>
                  </a:lnTo>
                  <a:lnTo>
                    <a:pt x="2506" y="2"/>
                  </a:lnTo>
                  <a:lnTo>
                    <a:pt x="2512" y="0"/>
                  </a:lnTo>
                  <a:lnTo>
                    <a:pt x="2516" y="0"/>
                  </a:lnTo>
                  <a:lnTo>
                    <a:pt x="252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3581400" y="3581400"/>
              <a:ext cx="2286000" cy="433388"/>
            </a:xfrm>
            <a:custGeom>
              <a:avLst/>
              <a:gdLst>
                <a:gd name="T0" fmla="*/ 3757522 w 5343"/>
                <a:gd name="T1" fmla="*/ 794 h 690"/>
                <a:gd name="T2" fmla="*/ 3781339 w 5343"/>
                <a:gd name="T3" fmla="*/ 5556 h 690"/>
                <a:gd name="T4" fmla="*/ 3817858 w 5343"/>
                <a:gd name="T5" fmla="*/ 15081 h 690"/>
                <a:gd name="T6" fmla="*/ 3862316 w 5343"/>
                <a:gd name="T7" fmla="*/ 28575 h 690"/>
                <a:gd name="T8" fmla="*/ 3918683 w 5343"/>
                <a:gd name="T9" fmla="*/ 45244 h 690"/>
                <a:gd name="T10" fmla="*/ 3984577 w 5343"/>
                <a:gd name="T11" fmla="*/ 66675 h 690"/>
                <a:gd name="T12" fmla="*/ 4054440 w 5343"/>
                <a:gd name="T13" fmla="*/ 95250 h 690"/>
                <a:gd name="T14" fmla="*/ 4110807 w 5343"/>
                <a:gd name="T15" fmla="*/ 126206 h 690"/>
                <a:gd name="T16" fmla="*/ 4157647 w 5343"/>
                <a:gd name="T17" fmla="*/ 157956 h 690"/>
                <a:gd name="T18" fmla="*/ 4193372 w 5343"/>
                <a:gd name="T19" fmla="*/ 187325 h 690"/>
                <a:gd name="T20" fmla="*/ 4220365 w 5343"/>
                <a:gd name="T21" fmla="*/ 215900 h 690"/>
                <a:gd name="T22" fmla="*/ 4235449 w 5343"/>
                <a:gd name="T23" fmla="*/ 243681 h 690"/>
                <a:gd name="T24" fmla="*/ 4241800 w 5343"/>
                <a:gd name="T25" fmla="*/ 269081 h 690"/>
                <a:gd name="T26" fmla="*/ 4233861 w 5343"/>
                <a:gd name="T27" fmla="*/ 288925 h 690"/>
                <a:gd name="T28" fmla="*/ 4213220 w 5343"/>
                <a:gd name="T29" fmla="*/ 305594 h 690"/>
                <a:gd name="T30" fmla="*/ 4176700 w 5343"/>
                <a:gd name="T31" fmla="*/ 318294 h 690"/>
                <a:gd name="T32" fmla="*/ 4127479 w 5343"/>
                <a:gd name="T33" fmla="*/ 328613 h 690"/>
                <a:gd name="T34" fmla="*/ 4063173 w 5343"/>
                <a:gd name="T35" fmla="*/ 334963 h 690"/>
                <a:gd name="T36" fmla="*/ 3986165 w 5343"/>
                <a:gd name="T37" fmla="*/ 338138 h 690"/>
                <a:gd name="T38" fmla="*/ 3801186 w 5343"/>
                <a:gd name="T39" fmla="*/ 334963 h 690"/>
                <a:gd name="T40" fmla="*/ 3542375 w 5343"/>
                <a:gd name="T41" fmla="*/ 331788 h 690"/>
                <a:gd name="T42" fmla="*/ 3272450 w 5343"/>
                <a:gd name="T43" fmla="*/ 328613 h 690"/>
                <a:gd name="T44" fmla="*/ 2980295 w 5343"/>
                <a:gd name="T45" fmla="*/ 330200 h 690"/>
                <a:gd name="T46" fmla="*/ 2632568 w 5343"/>
                <a:gd name="T47" fmla="*/ 339725 h 690"/>
                <a:gd name="T48" fmla="*/ 2229267 w 5343"/>
                <a:gd name="T49" fmla="*/ 357982 h 690"/>
                <a:gd name="T50" fmla="*/ 1727523 w 5343"/>
                <a:gd name="T51" fmla="*/ 384969 h 690"/>
                <a:gd name="T52" fmla="*/ 1001106 w 5343"/>
                <a:gd name="T53" fmla="*/ 462757 h 690"/>
                <a:gd name="T54" fmla="*/ 630355 w 5343"/>
                <a:gd name="T55" fmla="*/ 528638 h 690"/>
                <a:gd name="T56" fmla="*/ 550966 w 5343"/>
                <a:gd name="T57" fmla="*/ 540544 h 690"/>
                <a:gd name="T58" fmla="*/ 499362 w 5343"/>
                <a:gd name="T59" fmla="*/ 547688 h 690"/>
                <a:gd name="T60" fmla="*/ 454110 w 5343"/>
                <a:gd name="T61" fmla="*/ 547688 h 690"/>
                <a:gd name="T62" fmla="*/ 376308 w 5343"/>
                <a:gd name="T63" fmla="*/ 535782 h 690"/>
                <a:gd name="T64" fmla="*/ 283422 w 5343"/>
                <a:gd name="T65" fmla="*/ 509588 h 690"/>
                <a:gd name="T66" fmla="*/ 172276 w 5343"/>
                <a:gd name="T67" fmla="*/ 470694 h 690"/>
                <a:gd name="T68" fmla="*/ 76214 w 5343"/>
                <a:gd name="T69" fmla="*/ 424657 h 690"/>
                <a:gd name="T70" fmla="*/ 26993 w 5343"/>
                <a:gd name="T71" fmla="*/ 392907 h 690"/>
                <a:gd name="T72" fmla="*/ 8733 w 5343"/>
                <a:gd name="T73" fmla="*/ 374650 h 690"/>
                <a:gd name="T74" fmla="*/ 0 w 5343"/>
                <a:gd name="T75" fmla="*/ 357982 h 690"/>
                <a:gd name="T76" fmla="*/ 3176 w 5343"/>
                <a:gd name="T77" fmla="*/ 331788 h 690"/>
                <a:gd name="T78" fmla="*/ 30168 w 5343"/>
                <a:gd name="T79" fmla="*/ 307182 h 690"/>
                <a:gd name="T80" fmla="*/ 83359 w 5343"/>
                <a:gd name="T81" fmla="*/ 288925 h 690"/>
                <a:gd name="T82" fmla="*/ 212765 w 5343"/>
                <a:gd name="T83" fmla="*/ 281782 h 690"/>
                <a:gd name="T84" fmla="*/ 412827 w 5343"/>
                <a:gd name="T85" fmla="*/ 278607 h 690"/>
                <a:gd name="T86" fmla="*/ 593836 w 5343"/>
                <a:gd name="T87" fmla="*/ 272256 h 690"/>
                <a:gd name="T88" fmla="*/ 757379 w 5343"/>
                <a:gd name="T89" fmla="*/ 264319 h 690"/>
                <a:gd name="T90" fmla="*/ 903457 w 5343"/>
                <a:gd name="T91" fmla="*/ 254000 h 690"/>
                <a:gd name="T92" fmla="*/ 1031274 w 5343"/>
                <a:gd name="T93" fmla="*/ 242094 h 690"/>
                <a:gd name="T94" fmla="*/ 1142420 w 5343"/>
                <a:gd name="T95" fmla="*/ 227806 h 690"/>
                <a:gd name="T96" fmla="*/ 1952990 w 5343"/>
                <a:gd name="T97" fmla="*/ 165894 h 690"/>
                <a:gd name="T98" fmla="*/ 2395192 w 5343"/>
                <a:gd name="T99" fmla="*/ 141288 h 690"/>
                <a:gd name="T100" fmla="*/ 2812783 w 5343"/>
                <a:gd name="T101" fmla="*/ 111125 h 690"/>
                <a:gd name="T102" fmla="*/ 3161304 w 5343"/>
                <a:gd name="T103" fmla="*/ 75406 h 690"/>
                <a:gd name="T104" fmla="*/ 3449489 w 5343"/>
                <a:gd name="T105" fmla="*/ 37306 h 690"/>
                <a:gd name="T106" fmla="*/ 3601918 w 5343"/>
                <a:gd name="T107" fmla="*/ 15081 h 690"/>
                <a:gd name="T108" fmla="*/ 3674956 w 5343"/>
                <a:gd name="T109" fmla="*/ 5556 h 690"/>
                <a:gd name="T110" fmla="*/ 3724972 w 5343"/>
                <a:gd name="T111" fmla="*/ 794 h 6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343" h="690">
                  <a:moveTo>
                    <a:pt x="4717" y="0"/>
                  </a:moveTo>
                  <a:lnTo>
                    <a:pt x="4719" y="0"/>
                  </a:lnTo>
                  <a:lnTo>
                    <a:pt x="4723" y="0"/>
                  </a:lnTo>
                  <a:lnTo>
                    <a:pt x="4727" y="0"/>
                  </a:lnTo>
                  <a:lnTo>
                    <a:pt x="4733" y="1"/>
                  </a:lnTo>
                  <a:lnTo>
                    <a:pt x="4738" y="1"/>
                  </a:lnTo>
                  <a:lnTo>
                    <a:pt x="4744" y="3"/>
                  </a:lnTo>
                  <a:lnTo>
                    <a:pt x="4750" y="5"/>
                  </a:lnTo>
                  <a:lnTo>
                    <a:pt x="4758" y="5"/>
                  </a:lnTo>
                  <a:lnTo>
                    <a:pt x="4763" y="7"/>
                  </a:lnTo>
                  <a:lnTo>
                    <a:pt x="4773" y="9"/>
                  </a:lnTo>
                  <a:lnTo>
                    <a:pt x="4781" y="11"/>
                  </a:lnTo>
                  <a:lnTo>
                    <a:pt x="4790" y="13"/>
                  </a:lnTo>
                  <a:lnTo>
                    <a:pt x="4798" y="17"/>
                  </a:lnTo>
                  <a:lnTo>
                    <a:pt x="4809" y="19"/>
                  </a:lnTo>
                  <a:lnTo>
                    <a:pt x="4819" y="23"/>
                  </a:lnTo>
                  <a:lnTo>
                    <a:pt x="4831" y="24"/>
                  </a:lnTo>
                  <a:lnTo>
                    <a:pt x="4842" y="28"/>
                  </a:lnTo>
                  <a:lnTo>
                    <a:pt x="4854" y="32"/>
                  </a:lnTo>
                  <a:lnTo>
                    <a:pt x="4865" y="36"/>
                  </a:lnTo>
                  <a:lnTo>
                    <a:pt x="4879" y="40"/>
                  </a:lnTo>
                  <a:lnTo>
                    <a:pt x="4892" y="44"/>
                  </a:lnTo>
                  <a:lnTo>
                    <a:pt x="4905" y="47"/>
                  </a:lnTo>
                  <a:lnTo>
                    <a:pt x="4921" y="53"/>
                  </a:lnTo>
                  <a:lnTo>
                    <a:pt x="4936" y="57"/>
                  </a:lnTo>
                  <a:lnTo>
                    <a:pt x="4952" y="63"/>
                  </a:lnTo>
                  <a:lnTo>
                    <a:pt x="4967" y="67"/>
                  </a:lnTo>
                  <a:lnTo>
                    <a:pt x="4984" y="72"/>
                  </a:lnTo>
                  <a:lnTo>
                    <a:pt x="5001" y="78"/>
                  </a:lnTo>
                  <a:lnTo>
                    <a:pt x="5019" y="84"/>
                  </a:lnTo>
                  <a:lnTo>
                    <a:pt x="5038" y="90"/>
                  </a:lnTo>
                  <a:lnTo>
                    <a:pt x="5055" y="97"/>
                  </a:lnTo>
                  <a:lnTo>
                    <a:pt x="5074" y="103"/>
                  </a:lnTo>
                  <a:lnTo>
                    <a:pt x="5092" y="111"/>
                  </a:lnTo>
                  <a:lnTo>
                    <a:pt x="5107" y="120"/>
                  </a:lnTo>
                  <a:lnTo>
                    <a:pt x="5122" y="128"/>
                  </a:lnTo>
                  <a:lnTo>
                    <a:pt x="5138" y="136"/>
                  </a:lnTo>
                  <a:lnTo>
                    <a:pt x="5151" y="143"/>
                  </a:lnTo>
                  <a:lnTo>
                    <a:pt x="5165" y="151"/>
                  </a:lnTo>
                  <a:lnTo>
                    <a:pt x="5178" y="159"/>
                  </a:lnTo>
                  <a:lnTo>
                    <a:pt x="5191" y="166"/>
                  </a:lnTo>
                  <a:lnTo>
                    <a:pt x="5203" y="176"/>
                  </a:lnTo>
                  <a:lnTo>
                    <a:pt x="5214" y="184"/>
                  </a:lnTo>
                  <a:lnTo>
                    <a:pt x="5226" y="191"/>
                  </a:lnTo>
                  <a:lnTo>
                    <a:pt x="5237" y="199"/>
                  </a:lnTo>
                  <a:lnTo>
                    <a:pt x="5247" y="207"/>
                  </a:lnTo>
                  <a:lnTo>
                    <a:pt x="5257" y="213"/>
                  </a:lnTo>
                  <a:lnTo>
                    <a:pt x="5266" y="220"/>
                  </a:lnTo>
                  <a:lnTo>
                    <a:pt x="5274" y="228"/>
                  </a:lnTo>
                  <a:lnTo>
                    <a:pt x="5282" y="236"/>
                  </a:lnTo>
                  <a:lnTo>
                    <a:pt x="5289" y="243"/>
                  </a:lnTo>
                  <a:lnTo>
                    <a:pt x="5297" y="251"/>
                  </a:lnTo>
                  <a:lnTo>
                    <a:pt x="5305" y="257"/>
                  </a:lnTo>
                  <a:lnTo>
                    <a:pt x="5310" y="264"/>
                  </a:lnTo>
                  <a:lnTo>
                    <a:pt x="5316" y="272"/>
                  </a:lnTo>
                  <a:lnTo>
                    <a:pt x="5320" y="278"/>
                  </a:lnTo>
                  <a:lnTo>
                    <a:pt x="5326" y="285"/>
                  </a:lnTo>
                  <a:lnTo>
                    <a:pt x="5330" y="293"/>
                  </a:lnTo>
                  <a:lnTo>
                    <a:pt x="5333" y="299"/>
                  </a:lnTo>
                  <a:lnTo>
                    <a:pt x="5335" y="307"/>
                  </a:lnTo>
                  <a:lnTo>
                    <a:pt x="5337" y="312"/>
                  </a:lnTo>
                  <a:lnTo>
                    <a:pt x="5339" y="320"/>
                  </a:lnTo>
                  <a:lnTo>
                    <a:pt x="5341" y="326"/>
                  </a:lnTo>
                  <a:lnTo>
                    <a:pt x="5341" y="333"/>
                  </a:lnTo>
                  <a:lnTo>
                    <a:pt x="5343" y="339"/>
                  </a:lnTo>
                  <a:lnTo>
                    <a:pt x="5341" y="345"/>
                  </a:lnTo>
                  <a:lnTo>
                    <a:pt x="5341" y="349"/>
                  </a:lnTo>
                  <a:lnTo>
                    <a:pt x="5339" y="355"/>
                  </a:lnTo>
                  <a:lnTo>
                    <a:pt x="5337" y="360"/>
                  </a:lnTo>
                  <a:lnTo>
                    <a:pt x="5333" y="364"/>
                  </a:lnTo>
                  <a:lnTo>
                    <a:pt x="5330" y="368"/>
                  </a:lnTo>
                  <a:lnTo>
                    <a:pt x="5324" y="374"/>
                  </a:lnTo>
                  <a:lnTo>
                    <a:pt x="5318" y="378"/>
                  </a:lnTo>
                  <a:lnTo>
                    <a:pt x="5312" y="381"/>
                  </a:lnTo>
                  <a:lnTo>
                    <a:pt x="5307" y="385"/>
                  </a:lnTo>
                  <a:lnTo>
                    <a:pt x="5299" y="389"/>
                  </a:lnTo>
                  <a:lnTo>
                    <a:pt x="5289" y="391"/>
                  </a:lnTo>
                  <a:lnTo>
                    <a:pt x="5282" y="395"/>
                  </a:lnTo>
                  <a:lnTo>
                    <a:pt x="5272" y="399"/>
                  </a:lnTo>
                  <a:lnTo>
                    <a:pt x="5261" y="401"/>
                  </a:lnTo>
                  <a:lnTo>
                    <a:pt x="5251" y="404"/>
                  </a:lnTo>
                  <a:lnTo>
                    <a:pt x="5237" y="406"/>
                  </a:lnTo>
                  <a:lnTo>
                    <a:pt x="5226" y="408"/>
                  </a:lnTo>
                  <a:lnTo>
                    <a:pt x="5213" y="412"/>
                  </a:lnTo>
                  <a:lnTo>
                    <a:pt x="5199" y="414"/>
                  </a:lnTo>
                  <a:lnTo>
                    <a:pt x="5184" y="416"/>
                  </a:lnTo>
                  <a:lnTo>
                    <a:pt x="5168" y="418"/>
                  </a:lnTo>
                  <a:lnTo>
                    <a:pt x="5153" y="418"/>
                  </a:lnTo>
                  <a:lnTo>
                    <a:pt x="5136" y="420"/>
                  </a:lnTo>
                  <a:lnTo>
                    <a:pt x="5118" y="422"/>
                  </a:lnTo>
                  <a:lnTo>
                    <a:pt x="5101" y="422"/>
                  </a:lnTo>
                  <a:lnTo>
                    <a:pt x="5082" y="424"/>
                  </a:lnTo>
                  <a:lnTo>
                    <a:pt x="5063" y="424"/>
                  </a:lnTo>
                  <a:lnTo>
                    <a:pt x="5042" y="426"/>
                  </a:lnTo>
                  <a:lnTo>
                    <a:pt x="5021" y="426"/>
                  </a:lnTo>
                  <a:lnTo>
                    <a:pt x="4999" y="426"/>
                  </a:lnTo>
                  <a:lnTo>
                    <a:pt x="4978" y="426"/>
                  </a:lnTo>
                  <a:lnTo>
                    <a:pt x="4915" y="424"/>
                  </a:lnTo>
                  <a:lnTo>
                    <a:pt x="4852" y="424"/>
                  </a:lnTo>
                  <a:lnTo>
                    <a:pt x="4788" y="422"/>
                  </a:lnTo>
                  <a:lnTo>
                    <a:pt x="4725" y="422"/>
                  </a:lnTo>
                  <a:lnTo>
                    <a:pt x="4660" y="420"/>
                  </a:lnTo>
                  <a:lnTo>
                    <a:pt x="4595" y="420"/>
                  </a:lnTo>
                  <a:lnTo>
                    <a:pt x="4529" y="418"/>
                  </a:lnTo>
                  <a:lnTo>
                    <a:pt x="4462" y="418"/>
                  </a:lnTo>
                  <a:lnTo>
                    <a:pt x="4395" y="416"/>
                  </a:lnTo>
                  <a:lnTo>
                    <a:pt x="4328" y="416"/>
                  </a:lnTo>
                  <a:lnTo>
                    <a:pt x="4261" y="416"/>
                  </a:lnTo>
                  <a:lnTo>
                    <a:pt x="4191" y="416"/>
                  </a:lnTo>
                  <a:lnTo>
                    <a:pt x="4122" y="414"/>
                  </a:lnTo>
                  <a:lnTo>
                    <a:pt x="4051" y="414"/>
                  </a:lnTo>
                  <a:lnTo>
                    <a:pt x="3980" y="414"/>
                  </a:lnTo>
                  <a:lnTo>
                    <a:pt x="3909" y="414"/>
                  </a:lnTo>
                  <a:lnTo>
                    <a:pt x="3833" y="414"/>
                  </a:lnTo>
                  <a:lnTo>
                    <a:pt x="3754" y="416"/>
                  </a:lnTo>
                  <a:lnTo>
                    <a:pt x="3671" y="416"/>
                  </a:lnTo>
                  <a:lnTo>
                    <a:pt x="3587" y="418"/>
                  </a:lnTo>
                  <a:lnTo>
                    <a:pt x="3501" y="420"/>
                  </a:lnTo>
                  <a:lnTo>
                    <a:pt x="3410" y="424"/>
                  </a:lnTo>
                  <a:lnTo>
                    <a:pt x="3316" y="428"/>
                  </a:lnTo>
                  <a:lnTo>
                    <a:pt x="3220" y="431"/>
                  </a:lnTo>
                  <a:lnTo>
                    <a:pt x="3120" y="435"/>
                  </a:lnTo>
                  <a:lnTo>
                    <a:pt x="3019" y="439"/>
                  </a:lnTo>
                  <a:lnTo>
                    <a:pt x="2915" y="445"/>
                  </a:lnTo>
                  <a:lnTo>
                    <a:pt x="2808" y="451"/>
                  </a:lnTo>
                  <a:lnTo>
                    <a:pt x="2698" y="456"/>
                  </a:lnTo>
                  <a:lnTo>
                    <a:pt x="2585" y="464"/>
                  </a:lnTo>
                  <a:lnTo>
                    <a:pt x="2470" y="470"/>
                  </a:lnTo>
                  <a:lnTo>
                    <a:pt x="2351" y="477"/>
                  </a:lnTo>
                  <a:lnTo>
                    <a:pt x="2176" y="485"/>
                  </a:lnTo>
                  <a:lnTo>
                    <a:pt x="2000" y="499"/>
                  </a:lnTo>
                  <a:lnTo>
                    <a:pt x="1819" y="514"/>
                  </a:lnTo>
                  <a:lnTo>
                    <a:pt x="1635" y="533"/>
                  </a:lnTo>
                  <a:lnTo>
                    <a:pt x="1451" y="556"/>
                  </a:lnTo>
                  <a:lnTo>
                    <a:pt x="1261" y="583"/>
                  </a:lnTo>
                  <a:lnTo>
                    <a:pt x="1069" y="616"/>
                  </a:lnTo>
                  <a:lnTo>
                    <a:pt x="873" y="650"/>
                  </a:lnTo>
                  <a:lnTo>
                    <a:pt x="844" y="656"/>
                  </a:lnTo>
                  <a:lnTo>
                    <a:pt x="819" y="660"/>
                  </a:lnTo>
                  <a:lnTo>
                    <a:pt x="794" y="666"/>
                  </a:lnTo>
                  <a:lnTo>
                    <a:pt x="771" y="669"/>
                  </a:lnTo>
                  <a:lnTo>
                    <a:pt x="750" y="673"/>
                  </a:lnTo>
                  <a:lnTo>
                    <a:pt x="731" y="677"/>
                  </a:lnTo>
                  <a:lnTo>
                    <a:pt x="712" y="679"/>
                  </a:lnTo>
                  <a:lnTo>
                    <a:pt x="694" y="681"/>
                  </a:lnTo>
                  <a:lnTo>
                    <a:pt x="679" y="685"/>
                  </a:lnTo>
                  <a:lnTo>
                    <a:pt x="664" y="687"/>
                  </a:lnTo>
                  <a:lnTo>
                    <a:pt x="650" y="687"/>
                  </a:lnTo>
                  <a:lnTo>
                    <a:pt x="639" y="689"/>
                  </a:lnTo>
                  <a:lnTo>
                    <a:pt x="629" y="690"/>
                  </a:lnTo>
                  <a:lnTo>
                    <a:pt x="620" y="690"/>
                  </a:lnTo>
                  <a:lnTo>
                    <a:pt x="612" y="690"/>
                  </a:lnTo>
                  <a:lnTo>
                    <a:pt x="604" y="690"/>
                  </a:lnTo>
                  <a:lnTo>
                    <a:pt x="589" y="690"/>
                  </a:lnTo>
                  <a:lnTo>
                    <a:pt x="572" y="690"/>
                  </a:lnTo>
                  <a:lnTo>
                    <a:pt x="554" y="689"/>
                  </a:lnTo>
                  <a:lnTo>
                    <a:pt x="535" y="687"/>
                  </a:lnTo>
                  <a:lnTo>
                    <a:pt x="516" y="683"/>
                  </a:lnTo>
                  <a:lnTo>
                    <a:pt x="495" y="679"/>
                  </a:lnTo>
                  <a:lnTo>
                    <a:pt x="474" y="675"/>
                  </a:lnTo>
                  <a:lnTo>
                    <a:pt x="453" y="669"/>
                  </a:lnTo>
                  <a:lnTo>
                    <a:pt x="430" y="664"/>
                  </a:lnTo>
                  <a:lnTo>
                    <a:pt x="407" y="658"/>
                  </a:lnTo>
                  <a:lnTo>
                    <a:pt x="382" y="650"/>
                  </a:lnTo>
                  <a:lnTo>
                    <a:pt x="357" y="642"/>
                  </a:lnTo>
                  <a:lnTo>
                    <a:pt x="330" y="635"/>
                  </a:lnTo>
                  <a:lnTo>
                    <a:pt x="303" y="625"/>
                  </a:lnTo>
                  <a:lnTo>
                    <a:pt x="276" y="616"/>
                  </a:lnTo>
                  <a:lnTo>
                    <a:pt x="247" y="604"/>
                  </a:lnTo>
                  <a:lnTo>
                    <a:pt x="217" y="593"/>
                  </a:lnTo>
                  <a:lnTo>
                    <a:pt x="190" y="581"/>
                  </a:lnTo>
                  <a:lnTo>
                    <a:pt x="163" y="570"/>
                  </a:lnTo>
                  <a:lnTo>
                    <a:pt x="140" y="558"/>
                  </a:lnTo>
                  <a:lnTo>
                    <a:pt x="117" y="547"/>
                  </a:lnTo>
                  <a:lnTo>
                    <a:pt x="96" y="535"/>
                  </a:lnTo>
                  <a:lnTo>
                    <a:pt x="78" y="525"/>
                  </a:lnTo>
                  <a:lnTo>
                    <a:pt x="61" y="514"/>
                  </a:lnTo>
                  <a:lnTo>
                    <a:pt x="48" y="504"/>
                  </a:lnTo>
                  <a:lnTo>
                    <a:pt x="40" y="500"/>
                  </a:lnTo>
                  <a:lnTo>
                    <a:pt x="34" y="495"/>
                  </a:lnTo>
                  <a:lnTo>
                    <a:pt x="28" y="491"/>
                  </a:lnTo>
                  <a:lnTo>
                    <a:pt x="23" y="485"/>
                  </a:lnTo>
                  <a:lnTo>
                    <a:pt x="19" y="481"/>
                  </a:lnTo>
                  <a:lnTo>
                    <a:pt x="15" y="475"/>
                  </a:lnTo>
                  <a:lnTo>
                    <a:pt x="11" y="472"/>
                  </a:lnTo>
                  <a:lnTo>
                    <a:pt x="7" y="468"/>
                  </a:lnTo>
                  <a:lnTo>
                    <a:pt x="5" y="462"/>
                  </a:lnTo>
                  <a:lnTo>
                    <a:pt x="4" y="458"/>
                  </a:lnTo>
                  <a:lnTo>
                    <a:pt x="2" y="454"/>
                  </a:lnTo>
                  <a:lnTo>
                    <a:pt x="0" y="451"/>
                  </a:lnTo>
                  <a:lnTo>
                    <a:pt x="0" y="447"/>
                  </a:lnTo>
                  <a:lnTo>
                    <a:pt x="0" y="443"/>
                  </a:lnTo>
                  <a:lnTo>
                    <a:pt x="0" y="435"/>
                  </a:lnTo>
                  <a:lnTo>
                    <a:pt x="2" y="426"/>
                  </a:lnTo>
                  <a:lnTo>
                    <a:pt x="4" y="418"/>
                  </a:lnTo>
                  <a:lnTo>
                    <a:pt x="9" y="412"/>
                  </a:lnTo>
                  <a:lnTo>
                    <a:pt x="15" y="404"/>
                  </a:lnTo>
                  <a:lnTo>
                    <a:pt x="21" y="399"/>
                  </a:lnTo>
                  <a:lnTo>
                    <a:pt x="28" y="393"/>
                  </a:lnTo>
                  <a:lnTo>
                    <a:pt x="38" y="387"/>
                  </a:lnTo>
                  <a:lnTo>
                    <a:pt x="50" y="381"/>
                  </a:lnTo>
                  <a:lnTo>
                    <a:pt x="61" y="378"/>
                  </a:lnTo>
                  <a:lnTo>
                    <a:pt x="75" y="372"/>
                  </a:lnTo>
                  <a:lnTo>
                    <a:pt x="90" y="368"/>
                  </a:lnTo>
                  <a:lnTo>
                    <a:pt x="105" y="364"/>
                  </a:lnTo>
                  <a:lnTo>
                    <a:pt x="123" y="362"/>
                  </a:lnTo>
                  <a:lnTo>
                    <a:pt x="142" y="358"/>
                  </a:lnTo>
                  <a:lnTo>
                    <a:pt x="161" y="356"/>
                  </a:lnTo>
                  <a:lnTo>
                    <a:pt x="215" y="356"/>
                  </a:lnTo>
                  <a:lnTo>
                    <a:pt x="268" y="355"/>
                  </a:lnTo>
                  <a:lnTo>
                    <a:pt x="320" y="355"/>
                  </a:lnTo>
                  <a:lnTo>
                    <a:pt x="372" y="353"/>
                  </a:lnTo>
                  <a:lnTo>
                    <a:pt x="422" y="353"/>
                  </a:lnTo>
                  <a:lnTo>
                    <a:pt x="472" y="351"/>
                  </a:lnTo>
                  <a:lnTo>
                    <a:pt x="520" y="351"/>
                  </a:lnTo>
                  <a:lnTo>
                    <a:pt x="568" y="349"/>
                  </a:lnTo>
                  <a:lnTo>
                    <a:pt x="614" y="347"/>
                  </a:lnTo>
                  <a:lnTo>
                    <a:pt x="660" y="347"/>
                  </a:lnTo>
                  <a:lnTo>
                    <a:pt x="704" y="345"/>
                  </a:lnTo>
                  <a:lnTo>
                    <a:pt x="748" y="343"/>
                  </a:lnTo>
                  <a:lnTo>
                    <a:pt x="792" y="341"/>
                  </a:lnTo>
                  <a:lnTo>
                    <a:pt x="833" y="339"/>
                  </a:lnTo>
                  <a:lnTo>
                    <a:pt x="875" y="337"/>
                  </a:lnTo>
                  <a:lnTo>
                    <a:pt x="915" y="335"/>
                  </a:lnTo>
                  <a:lnTo>
                    <a:pt x="954" y="333"/>
                  </a:lnTo>
                  <a:lnTo>
                    <a:pt x="994" y="332"/>
                  </a:lnTo>
                  <a:lnTo>
                    <a:pt x="1030" y="328"/>
                  </a:lnTo>
                  <a:lnTo>
                    <a:pt x="1067" y="326"/>
                  </a:lnTo>
                  <a:lnTo>
                    <a:pt x="1103" y="324"/>
                  </a:lnTo>
                  <a:lnTo>
                    <a:pt x="1138" y="320"/>
                  </a:lnTo>
                  <a:lnTo>
                    <a:pt x="1172" y="318"/>
                  </a:lnTo>
                  <a:lnTo>
                    <a:pt x="1205" y="314"/>
                  </a:lnTo>
                  <a:lnTo>
                    <a:pt x="1238" y="312"/>
                  </a:lnTo>
                  <a:lnTo>
                    <a:pt x="1268" y="309"/>
                  </a:lnTo>
                  <a:lnTo>
                    <a:pt x="1299" y="305"/>
                  </a:lnTo>
                  <a:lnTo>
                    <a:pt x="1330" y="303"/>
                  </a:lnTo>
                  <a:lnTo>
                    <a:pt x="1359" y="299"/>
                  </a:lnTo>
                  <a:lnTo>
                    <a:pt x="1385" y="295"/>
                  </a:lnTo>
                  <a:lnTo>
                    <a:pt x="1412" y="291"/>
                  </a:lnTo>
                  <a:lnTo>
                    <a:pt x="1439" y="287"/>
                  </a:lnTo>
                  <a:lnTo>
                    <a:pt x="1633" y="268"/>
                  </a:lnTo>
                  <a:lnTo>
                    <a:pt x="1835" y="251"/>
                  </a:lnTo>
                  <a:lnTo>
                    <a:pt x="2038" y="236"/>
                  </a:lnTo>
                  <a:lnTo>
                    <a:pt x="2247" y="222"/>
                  </a:lnTo>
                  <a:lnTo>
                    <a:pt x="2460" y="209"/>
                  </a:lnTo>
                  <a:lnTo>
                    <a:pt x="2570" y="201"/>
                  </a:lnTo>
                  <a:lnTo>
                    <a:pt x="2679" y="195"/>
                  </a:lnTo>
                  <a:lnTo>
                    <a:pt x="2790" y="190"/>
                  </a:lnTo>
                  <a:lnTo>
                    <a:pt x="2904" y="184"/>
                  </a:lnTo>
                  <a:lnTo>
                    <a:pt x="3017" y="178"/>
                  </a:lnTo>
                  <a:lnTo>
                    <a:pt x="3134" y="172"/>
                  </a:lnTo>
                  <a:lnTo>
                    <a:pt x="3239" y="165"/>
                  </a:lnTo>
                  <a:lnTo>
                    <a:pt x="3345" y="157"/>
                  </a:lnTo>
                  <a:lnTo>
                    <a:pt x="3445" y="149"/>
                  </a:lnTo>
                  <a:lnTo>
                    <a:pt x="3543" y="140"/>
                  </a:lnTo>
                  <a:lnTo>
                    <a:pt x="3637" y="132"/>
                  </a:lnTo>
                  <a:lnTo>
                    <a:pt x="3729" y="122"/>
                  </a:lnTo>
                  <a:lnTo>
                    <a:pt x="3817" y="115"/>
                  </a:lnTo>
                  <a:lnTo>
                    <a:pt x="3902" y="105"/>
                  </a:lnTo>
                  <a:lnTo>
                    <a:pt x="3982" y="95"/>
                  </a:lnTo>
                  <a:lnTo>
                    <a:pt x="4061" y="86"/>
                  </a:lnTo>
                  <a:lnTo>
                    <a:pt x="4138" y="76"/>
                  </a:lnTo>
                  <a:lnTo>
                    <a:pt x="4211" y="67"/>
                  </a:lnTo>
                  <a:lnTo>
                    <a:pt x="4280" y="57"/>
                  </a:lnTo>
                  <a:lnTo>
                    <a:pt x="4345" y="47"/>
                  </a:lnTo>
                  <a:lnTo>
                    <a:pt x="4408" y="38"/>
                  </a:lnTo>
                  <a:lnTo>
                    <a:pt x="4470" y="28"/>
                  </a:lnTo>
                  <a:lnTo>
                    <a:pt x="4493" y="24"/>
                  </a:lnTo>
                  <a:lnTo>
                    <a:pt x="4516" y="23"/>
                  </a:lnTo>
                  <a:lnTo>
                    <a:pt x="4537" y="19"/>
                  </a:lnTo>
                  <a:lnTo>
                    <a:pt x="4558" y="17"/>
                  </a:lnTo>
                  <a:lnTo>
                    <a:pt x="4577" y="13"/>
                  </a:lnTo>
                  <a:lnTo>
                    <a:pt x="4596" y="11"/>
                  </a:lnTo>
                  <a:lnTo>
                    <a:pt x="4614" y="9"/>
                  </a:lnTo>
                  <a:lnTo>
                    <a:pt x="4629" y="7"/>
                  </a:lnTo>
                  <a:lnTo>
                    <a:pt x="4644" y="5"/>
                  </a:lnTo>
                  <a:lnTo>
                    <a:pt x="4658" y="3"/>
                  </a:lnTo>
                  <a:lnTo>
                    <a:pt x="4671" y="3"/>
                  </a:lnTo>
                  <a:lnTo>
                    <a:pt x="4683" y="1"/>
                  </a:lnTo>
                  <a:lnTo>
                    <a:pt x="4692" y="1"/>
                  </a:lnTo>
                  <a:lnTo>
                    <a:pt x="4702" y="0"/>
                  </a:lnTo>
                  <a:lnTo>
                    <a:pt x="4710" y="0"/>
                  </a:lnTo>
                  <a:lnTo>
                    <a:pt x="471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886200" y="2819400"/>
              <a:ext cx="1673225" cy="381000"/>
            </a:xfrm>
            <a:custGeom>
              <a:avLst/>
              <a:gdLst>
                <a:gd name="T0" fmla="*/ 2040624 w 2971"/>
                <a:gd name="T1" fmla="*/ 3169 h 513"/>
                <a:gd name="T2" fmla="*/ 2097793 w 2971"/>
                <a:gd name="T3" fmla="*/ 12675 h 513"/>
                <a:gd name="T4" fmla="*/ 2163697 w 2971"/>
                <a:gd name="T5" fmla="*/ 32480 h 513"/>
                <a:gd name="T6" fmla="*/ 2235158 w 2971"/>
                <a:gd name="T7" fmla="*/ 59415 h 513"/>
                <a:gd name="T8" fmla="*/ 2288357 w 2971"/>
                <a:gd name="T9" fmla="*/ 85558 h 513"/>
                <a:gd name="T10" fmla="*/ 2324882 w 2971"/>
                <a:gd name="T11" fmla="*/ 108532 h 513"/>
                <a:gd name="T12" fmla="*/ 2347909 w 2971"/>
                <a:gd name="T13" fmla="*/ 132298 h 513"/>
                <a:gd name="T14" fmla="*/ 2357437 w 2971"/>
                <a:gd name="T15" fmla="*/ 161609 h 513"/>
                <a:gd name="T16" fmla="*/ 2354261 w 2971"/>
                <a:gd name="T17" fmla="*/ 181414 h 513"/>
                <a:gd name="T18" fmla="*/ 2331234 w 2971"/>
                <a:gd name="T19" fmla="*/ 198051 h 513"/>
                <a:gd name="T20" fmla="*/ 2291534 w 2971"/>
                <a:gd name="T21" fmla="*/ 213103 h 513"/>
                <a:gd name="T22" fmla="*/ 2235158 w 2971"/>
                <a:gd name="T23" fmla="*/ 224986 h 513"/>
                <a:gd name="T24" fmla="*/ 2185135 w 2971"/>
                <a:gd name="T25" fmla="*/ 234492 h 513"/>
                <a:gd name="T26" fmla="*/ 2128760 w 2971"/>
                <a:gd name="T27" fmla="*/ 244791 h 513"/>
                <a:gd name="T28" fmla="*/ 2059681 w 2971"/>
                <a:gd name="T29" fmla="*/ 255881 h 513"/>
                <a:gd name="T30" fmla="*/ 1979485 w 2971"/>
                <a:gd name="T31" fmla="*/ 266180 h 513"/>
                <a:gd name="T32" fmla="*/ 1888173 w 2971"/>
                <a:gd name="T33" fmla="*/ 278855 h 513"/>
                <a:gd name="T34" fmla="*/ 1780981 w 2971"/>
                <a:gd name="T35" fmla="*/ 290738 h 513"/>
                <a:gd name="T36" fmla="*/ 1663466 w 2971"/>
                <a:gd name="T37" fmla="*/ 305790 h 513"/>
                <a:gd name="T38" fmla="*/ 1534041 w 2971"/>
                <a:gd name="T39" fmla="*/ 319258 h 513"/>
                <a:gd name="T40" fmla="*/ 1346653 w 2971"/>
                <a:gd name="T41" fmla="*/ 339063 h 513"/>
                <a:gd name="T42" fmla="*/ 1160853 w 2971"/>
                <a:gd name="T43" fmla="*/ 355699 h 513"/>
                <a:gd name="T44" fmla="*/ 991727 w 2971"/>
                <a:gd name="T45" fmla="*/ 371543 h 513"/>
                <a:gd name="T46" fmla="*/ 840864 w 2971"/>
                <a:gd name="T47" fmla="*/ 383426 h 513"/>
                <a:gd name="T48" fmla="*/ 706675 w 2971"/>
                <a:gd name="T49" fmla="*/ 392140 h 513"/>
                <a:gd name="T50" fmla="*/ 592337 w 2971"/>
                <a:gd name="T51" fmla="*/ 400062 h 513"/>
                <a:gd name="T52" fmla="*/ 496261 w 2971"/>
                <a:gd name="T53" fmla="*/ 404816 h 513"/>
                <a:gd name="T54" fmla="*/ 418447 w 2971"/>
                <a:gd name="T55" fmla="*/ 406400 h 513"/>
                <a:gd name="T56" fmla="*/ 322371 w 2971"/>
                <a:gd name="T57" fmla="*/ 404816 h 513"/>
                <a:gd name="T58" fmla="*/ 229471 w 2971"/>
                <a:gd name="T59" fmla="*/ 398478 h 513"/>
                <a:gd name="T60" fmla="*/ 154833 w 2971"/>
                <a:gd name="T61" fmla="*/ 385011 h 513"/>
                <a:gd name="T62" fmla="*/ 96870 w 2971"/>
                <a:gd name="T63" fmla="*/ 366790 h 513"/>
                <a:gd name="T64" fmla="*/ 57169 w 2971"/>
                <a:gd name="T65" fmla="*/ 340647 h 513"/>
                <a:gd name="T66" fmla="*/ 26997 w 2971"/>
                <a:gd name="T67" fmla="*/ 315297 h 513"/>
                <a:gd name="T68" fmla="*/ 7146 w 2971"/>
                <a:gd name="T69" fmla="*/ 292323 h 513"/>
                <a:gd name="T70" fmla="*/ 0 w 2971"/>
                <a:gd name="T71" fmla="*/ 269349 h 513"/>
                <a:gd name="T72" fmla="*/ 794 w 2971"/>
                <a:gd name="T73" fmla="*/ 259050 h 513"/>
                <a:gd name="T74" fmla="*/ 8734 w 2971"/>
                <a:gd name="T75" fmla="*/ 251128 h 513"/>
                <a:gd name="T76" fmla="*/ 22232 w 2971"/>
                <a:gd name="T77" fmla="*/ 244791 h 513"/>
                <a:gd name="T78" fmla="*/ 43671 w 2971"/>
                <a:gd name="T79" fmla="*/ 240830 h 513"/>
                <a:gd name="T80" fmla="*/ 69874 w 2971"/>
                <a:gd name="T81" fmla="*/ 237661 h 513"/>
                <a:gd name="T82" fmla="*/ 103222 w 2971"/>
                <a:gd name="T83" fmla="*/ 232908 h 513"/>
                <a:gd name="T84" fmla="*/ 142923 w 2971"/>
                <a:gd name="T85" fmla="*/ 231323 h 513"/>
                <a:gd name="T86" fmla="*/ 188976 w 2971"/>
                <a:gd name="T87" fmla="*/ 228154 h 513"/>
                <a:gd name="T88" fmla="*/ 570898 w 2971"/>
                <a:gd name="T89" fmla="*/ 198051 h 513"/>
                <a:gd name="T90" fmla="*/ 1106066 w 2971"/>
                <a:gd name="T91" fmla="*/ 141804 h 513"/>
                <a:gd name="T92" fmla="*/ 1389530 w 2971"/>
                <a:gd name="T93" fmla="*/ 105363 h 513"/>
                <a:gd name="T94" fmla="*/ 1565008 w 2971"/>
                <a:gd name="T95" fmla="*/ 79220 h 513"/>
                <a:gd name="T96" fmla="*/ 1719841 w 2971"/>
                <a:gd name="T97" fmla="*/ 54662 h 513"/>
                <a:gd name="T98" fmla="*/ 1857206 w 2971"/>
                <a:gd name="T99" fmla="*/ 29312 h 513"/>
                <a:gd name="T100" fmla="*/ 1918345 w 2971"/>
                <a:gd name="T101" fmla="*/ 15052 h 513"/>
                <a:gd name="T102" fmla="*/ 1951694 w 2971"/>
                <a:gd name="T103" fmla="*/ 7922 h 513"/>
                <a:gd name="T104" fmla="*/ 1979485 w 2971"/>
                <a:gd name="T105" fmla="*/ 3169 h 513"/>
                <a:gd name="T106" fmla="*/ 1997747 w 2971"/>
                <a:gd name="T107" fmla="*/ 0 h 5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971" h="513">
                  <a:moveTo>
                    <a:pt x="2520" y="0"/>
                  </a:moveTo>
                  <a:lnTo>
                    <a:pt x="2537" y="0"/>
                  </a:lnTo>
                  <a:lnTo>
                    <a:pt x="2552" y="2"/>
                  </a:lnTo>
                  <a:lnTo>
                    <a:pt x="2570" y="4"/>
                  </a:lnTo>
                  <a:lnTo>
                    <a:pt x="2587" y="6"/>
                  </a:lnTo>
                  <a:lnTo>
                    <a:pt x="2606" y="8"/>
                  </a:lnTo>
                  <a:lnTo>
                    <a:pt x="2625" y="12"/>
                  </a:lnTo>
                  <a:lnTo>
                    <a:pt x="2642" y="16"/>
                  </a:lnTo>
                  <a:lnTo>
                    <a:pt x="2664" y="21"/>
                  </a:lnTo>
                  <a:lnTo>
                    <a:pt x="2683" y="27"/>
                  </a:lnTo>
                  <a:lnTo>
                    <a:pt x="2704" y="33"/>
                  </a:lnTo>
                  <a:lnTo>
                    <a:pt x="2725" y="41"/>
                  </a:lnTo>
                  <a:lnTo>
                    <a:pt x="2746" y="48"/>
                  </a:lnTo>
                  <a:lnTo>
                    <a:pt x="2769" y="58"/>
                  </a:lnTo>
                  <a:lnTo>
                    <a:pt x="2792" y="66"/>
                  </a:lnTo>
                  <a:lnTo>
                    <a:pt x="2815" y="75"/>
                  </a:lnTo>
                  <a:lnTo>
                    <a:pt x="2840" y="87"/>
                  </a:lnTo>
                  <a:lnTo>
                    <a:pt x="2855" y="92"/>
                  </a:lnTo>
                  <a:lnTo>
                    <a:pt x="2869" y="100"/>
                  </a:lnTo>
                  <a:lnTo>
                    <a:pt x="2882" y="108"/>
                  </a:lnTo>
                  <a:lnTo>
                    <a:pt x="2896" y="114"/>
                  </a:lnTo>
                  <a:lnTo>
                    <a:pt x="2907" y="121"/>
                  </a:lnTo>
                  <a:lnTo>
                    <a:pt x="2919" y="129"/>
                  </a:lnTo>
                  <a:lnTo>
                    <a:pt x="2928" y="137"/>
                  </a:lnTo>
                  <a:lnTo>
                    <a:pt x="2936" y="144"/>
                  </a:lnTo>
                  <a:lnTo>
                    <a:pt x="2944" y="152"/>
                  </a:lnTo>
                  <a:lnTo>
                    <a:pt x="2951" y="160"/>
                  </a:lnTo>
                  <a:lnTo>
                    <a:pt x="2957" y="167"/>
                  </a:lnTo>
                  <a:lnTo>
                    <a:pt x="2961" y="177"/>
                  </a:lnTo>
                  <a:lnTo>
                    <a:pt x="2965" y="185"/>
                  </a:lnTo>
                  <a:lnTo>
                    <a:pt x="2969" y="194"/>
                  </a:lnTo>
                  <a:lnTo>
                    <a:pt x="2969" y="204"/>
                  </a:lnTo>
                  <a:lnTo>
                    <a:pt x="2971" y="213"/>
                  </a:lnTo>
                  <a:lnTo>
                    <a:pt x="2969" y="219"/>
                  </a:lnTo>
                  <a:lnTo>
                    <a:pt x="2967" y="225"/>
                  </a:lnTo>
                  <a:lnTo>
                    <a:pt x="2965" y="229"/>
                  </a:lnTo>
                  <a:lnTo>
                    <a:pt x="2959" y="234"/>
                  </a:lnTo>
                  <a:lnTo>
                    <a:pt x="2953" y="240"/>
                  </a:lnTo>
                  <a:lnTo>
                    <a:pt x="2946" y="246"/>
                  </a:lnTo>
                  <a:lnTo>
                    <a:pt x="2936" y="250"/>
                  </a:lnTo>
                  <a:lnTo>
                    <a:pt x="2927" y="256"/>
                  </a:lnTo>
                  <a:lnTo>
                    <a:pt x="2915" y="259"/>
                  </a:lnTo>
                  <a:lnTo>
                    <a:pt x="2902" y="265"/>
                  </a:lnTo>
                  <a:lnTo>
                    <a:pt x="2886" y="269"/>
                  </a:lnTo>
                  <a:lnTo>
                    <a:pt x="2871" y="273"/>
                  </a:lnTo>
                  <a:lnTo>
                    <a:pt x="2854" y="277"/>
                  </a:lnTo>
                  <a:lnTo>
                    <a:pt x="2834" y="281"/>
                  </a:lnTo>
                  <a:lnTo>
                    <a:pt x="2815" y="284"/>
                  </a:lnTo>
                  <a:lnTo>
                    <a:pt x="2794" y="288"/>
                  </a:lnTo>
                  <a:lnTo>
                    <a:pt x="2781" y="290"/>
                  </a:lnTo>
                  <a:lnTo>
                    <a:pt x="2767" y="294"/>
                  </a:lnTo>
                  <a:lnTo>
                    <a:pt x="2752" y="296"/>
                  </a:lnTo>
                  <a:lnTo>
                    <a:pt x="2735" y="300"/>
                  </a:lnTo>
                  <a:lnTo>
                    <a:pt x="2717" y="304"/>
                  </a:lnTo>
                  <a:lnTo>
                    <a:pt x="2700" y="305"/>
                  </a:lnTo>
                  <a:lnTo>
                    <a:pt x="2681" y="309"/>
                  </a:lnTo>
                  <a:lnTo>
                    <a:pt x="2662" y="311"/>
                  </a:lnTo>
                  <a:lnTo>
                    <a:pt x="2641" y="315"/>
                  </a:lnTo>
                  <a:lnTo>
                    <a:pt x="2618" y="319"/>
                  </a:lnTo>
                  <a:lnTo>
                    <a:pt x="2594" y="323"/>
                  </a:lnTo>
                  <a:lnTo>
                    <a:pt x="2571" y="325"/>
                  </a:lnTo>
                  <a:lnTo>
                    <a:pt x="2546" y="329"/>
                  </a:lnTo>
                  <a:lnTo>
                    <a:pt x="2520" y="332"/>
                  </a:lnTo>
                  <a:lnTo>
                    <a:pt x="2493" y="336"/>
                  </a:lnTo>
                  <a:lnTo>
                    <a:pt x="2466" y="340"/>
                  </a:lnTo>
                  <a:lnTo>
                    <a:pt x="2437" y="344"/>
                  </a:lnTo>
                  <a:lnTo>
                    <a:pt x="2408" y="348"/>
                  </a:lnTo>
                  <a:lnTo>
                    <a:pt x="2378" y="352"/>
                  </a:lnTo>
                  <a:lnTo>
                    <a:pt x="2345" y="355"/>
                  </a:lnTo>
                  <a:lnTo>
                    <a:pt x="2312" y="359"/>
                  </a:lnTo>
                  <a:lnTo>
                    <a:pt x="2278" y="363"/>
                  </a:lnTo>
                  <a:lnTo>
                    <a:pt x="2243" y="367"/>
                  </a:lnTo>
                  <a:lnTo>
                    <a:pt x="2209" y="373"/>
                  </a:lnTo>
                  <a:lnTo>
                    <a:pt x="2172" y="376"/>
                  </a:lnTo>
                  <a:lnTo>
                    <a:pt x="2134" y="380"/>
                  </a:lnTo>
                  <a:lnTo>
                    <a:pt x="2095" y="386"/>
                  </a:lnTo>
                  <a:lnTo>
                    <a:pt x="2057" y="390"/>
                  </a:lnTo>
                  <a:lnTo>
                    <a:pt x="2015" y="394"/>
                  </a:lnTo>
                  <a:lnTo>
                    <a:pt x="1975" y="400"/>
                  </a:lnTo>
                  <a:lnTo>
                    <a:pt x="1932" y="403"/>
                  </a:lnTo>
                  <a:lnTo>
                    <a:pt x="1888" y="409"/>
                  </a:lnTo>
                  <a:lnTo>
                    <a:pt x="1823" y="415"/>
                  </a:lnTo>
                  <a:lnTo>
                    <a:pt x="1760" y="423"/>
                  </a:lnTo>
                  <a:lnTo>
                    <a:pt x="1696" y="428"/>
                  </a:lnTo>
                  <a:lnTo>
                    <a:pt x="1635" y="434"/>
                  </a:lnTo>
                  <a:lnTo>
                    <a:pt x="1575" y="440"/>
                  </a:lnTo>
                  <a:lnTo>
                    <a:pt x="1518" y="446"/>
                  </a:lnTo>
                  <a:lnTo>
                    <a:pt x="1462" y="449"/>
                  </a:lnTo>
                  <a:lnTo>
                    <a:pt x="1406" y="455"/>
                  </a:lnTo>
                  <a:lnTo>
                    <a:pt x="1353" y="459"/>
                  </a:lnTo>
                  <a:lnTo>
                    <a:pt x="1299" y="465"/>
                  </a:lnTo>
                  <a:lnTo>
                    <a:pt x="1249" y="469"/>
                  </a:lnTo>
                  <a:lnTo>
                    <a:pt x="1199" y="472"/>
                  </a:lnTo>
                  <a:lnTo>
                    <a:pt x="1151" y="476"/>
                  </a:lnTo>
                  <a:lnTo>
                    <a:pt x="1103" y="480"/>
                  </a:lnTo>
                  <a:lnTo>
                    <a:pt x="1059" y="484"/>
                  </a:lnTo>
                  <a:lnTo>
                    <a:pt x="1015" y="488"/>
                  </a:lnTo>
                  <a:lnTo>
                    <a:pt x="973" y="490"/>
                  </a:lnTo>
                  <a:lnTo>
                    <a:pt x="930" y="494"/>
                  </a:lnTo>
                  <a:lnTo>
                    <a:pt x="890" y="495"/>
                  </a:lnTo>
                  <a:lnTo>
                    <a:pt x="854" y="499"/>
                  </a:lnTo>
                  <a:lnTo>
                    <a:pt x="815" y="501"/>
                  </a:lnTo>
                  <a:lnTo>
                    <a:pt x="781" y="503"/>
                  </a:lnTo>
                  <a:lnTo>
                    <a:pt x="746" y="505"/>
                  </a:lnTo>
                  <a:lnTo>
                    <a:pt x="714" y="507"/>
                  </a:lnTo>
                  <a:lnTo>
                    <a:pt x="683" y="509"/>
                  </a:lnTo>
                  <a:lnTo>
                    <a:pt x="654" y="509"/>
                  </a:lnTo>
                  <a:lnTo>
                    <a:pt x="625" y="511"/>
                  </a:lnTo>
                  <a:lnTo>
                    <a:pt x="598" y="511"/>
                  </a:lnTo>
                  <a:lnTo>
                    <a:pt x="573" y="513"/>
                  </a:lnTo>
                  <a:lnTo>
                    <a:pt x="550" y="513"/>
                  </a:lnTo>
                  <a:lnTo>
                    <a:pt x="527" y="513"/>
                  </a:lnTo>
                  <a:lnTo>
                    <a:pt x="506" y="513"/>
                  </a:lnTo>
                  <a:lnTo>
                    <a:pt x="472" y="513"/>
                  </a:lnTo>
                  <a:lnTo>
                    <a:pt x="439" y="513"/>
                  </a:lnTo>
                  <a:lnTo>
                    <a:pt x="406" y="511"/>
                  </a:lnTo>
                  <a:lnTo>
                    <a:pt x="376" y="509"/>
                  </a:lnTo>
                  <a:lnTo>
                    <a:pt x="345" y="507"/>
                  </a:lnTo>
                  <a:lnTo>
                    <a:pt x="316" y="505"/>
                  </a:lnTo>
                  <a:lnTo>
                    <a:pt x="289" y="503"/>
                  </a:lnTo>
                  <a:lnTo>
                    <a:pt x="264" y="499"/>
                  </a:lnTo>
                  <a:lnTo>
                    <a:pt x="239" y="495"/>
                  </a:lnTo>
                  <a:lnTo>
                    <a:pt x="216" y="492"/>
                  </a:lnTo>
                  <a:lnTo>
                    <a:pt x="195" y="486"/>
                  </a:lnTo>
                  <a:lnTo>
                    <a:pt x="174" y="482"/>
                  </a:lnTo>
                  <a:lnTo>
                    <a:pt x="157" y="476"/>
                  </a:lnTo>
                  <a:lnTo>
                    <a:pt x="140" y="469"/>
                  </a:lnTo>
                  <a:lnTo>
                    <a:pt x="122" y="463"/>
                  </a:lnTo>
                  <a:lnTo>
                    <a:pt x="109" y="455"/>
                  </a:lnTo>
                  <a:lnTo>
                    <a:pt x="96" y="448"/>
                  </a:lnTo>
                  <a:lnTo>
                    <a:pt x="84" y="438"/>
                  </a:lnTo>
                  <a:lnTo>
                    <a:pt x="72" y="430"/>
                  </a:lnTo>
                  <a:lnTo>
                    <a:pt x="61" y="421"/>
                  </a:lnTo>
                  <a:lnTo>
                    <a:pt x="51" y="413"/>
                  </a:lnTo>
                  <a:lnTo>
                    <a:pt x="44" y="405"/>
                  </a:lnTo>
                  <a:lnTo>
                    <a:pt x="34" y="398"/>
                  </a:lnTo>
                  <a:lnTo>
                    <a:pt x="26" y="390"/>
                  </a:lnTo>
                  <a:lnTo>
                    <a:pt x="21" y="382"/>
                  </a:lnTo>
                  <a:lnTo>
                    <a:pt x="15" y="375"/>
                  </a:lnTo>
                  <a:lnTo>
                    <a:pt x="9" y="369"/>
                  </a:lnTo>
                  <a:lnTo>
                    <a:pt x="5" y="361"/>
                  </a:lnTo>
                  <a:lnTo>
                    <a:pt x="3" y="353"/>
                  </a:lnTo>
                  <a:lnTo>
                    <a:pt x="0" y="348"/>
                  </a:lnTo>
                  <a:lnTo>
                    <a:pt x="0" y="340"/>
                  </a:lnTo>
                  <a:lnTo>
                    <a:pt x="0" y="334"/>
                  </a:lnTo>
                  <a:lnTo>
                    <a:pt x="0" y="332"/>
                  </a:lnTo>
                  <a:lnTo>
                    <a:pt x="0" y="329"/>
                  </a:lnTo>
                  <a:lnTo>
                    <a:pt x="1" y="327"/>
                  </a:lnTo>
                  <a:lnTo>
                    <a:pt x="3" y="325"/>
                  </a:lnTo>
                  <a:lnTo>
                    <a:pt x="5" y="323"/>
                  </a:lnTo>
                  <a:lnTo>
                    <a:pt x="7" y="319"/>
                  </a:lnTo>
                  <a:lnTo>
                    <a:pt x="11" y="317"/>
                  </a:lnTo>
                  <a:lnTo>
                    <a:pt x="15" y="315"/>
                  </a:lnTo>
                  <a:lnTo>
                    <a:pt x="19" y="313"/>
                  </a:lnTo>
                  <a:lnTo>
                    <a:pt x="23" y="311"/>
                  </a:lnTo>
                  <a:lnTo>
                    <a:pt x="28" y="309"/>
                  </a:lnTo>
                  <a:lnTo>
                    <a:pt x="34" y="309"/>
                  </a:lnTo>
                  <a:lnTo>
                    <a:pt x="40" y="307"/>
                  </a:lnTo>
                  <a:lnTo>
                    <a:pt x="48" y="305"/>
                  </a:lnTo>
                  <a:lnTo>
                    <a:pt x="55" y="304"/>
                  </a:lnTo>
                  <a:lnTo>
                    <a:pt x="63" y="304"/>
                  </a:lnTo>
                  <a:lnTo>
                    <a:pt x="71" y="302"/>
                  </a:lnTo>
                  <a:lnTo>
                    <a:pt x="78" y="300"/>
                  </a:lnTo>
                  <a:lnTo>
                    <a:pt x="88" y="300"/>
                  </a:lnTo>
                  <a:lnTo>
                    <a:pt x="97" y="298"/>
                  </a:lnTo>
                  <a:lnTo>
                    <a:pt x="107" y="296"/>
                  </a:lnTo>
                  <a:lnTo>
                    <a:pt x="119" y="296"/>
                  </a:lnTo>
                  <a:lnTo>
                    <a:pt x="130" y="294"/>
                  </a:lnTo>
                  <a:lnTo>
                    <a:pt x="142" y="294"/>
                  </a:lnTo>
                  <a:lnTo>
                    <a:pt x="153" y="292"/>
                  </a:lnTo>
                  <a:lnTo>
                    <a:pt x="167" y="292"/>
                  </a:lnTo>
                  <a:lnTo>
                    <a:pt x="180" y="292"/>
                  </a:lnTo>
                  <a:lnTo>
                    <a:pt x="193" y="290"/>
                  </a:lnTo>
                  <a:lnTo>
                    <a:pt x="207" y="290"/>
                  </a:lnTo>
                  <a:lnTo>
                    <a:pt x="222" y="290"/>
                  </a:lnTo>
                  <a:lnTo>
                    <a:pt x="238" y="288"/>
                  </a:lnTo>
                  <a:lnTo>
                    <a:pt x="253" y="288"/>
                  </a:lnTo>
                  <a:lnTo>
                    <a:pt x="405" y="277"/>
                  </a:lnTo>
                  <a:lnTo>
                    <a:pt x="560" y="265"/>
                  </a:lnTo>
                  <a:lnTo>
                    <a:pt x="719" y="250"/>
                  </a:lnTo>
                  <a:lnTo>
                    <a:pt x="882" y="234"/>
                  </a:lnTo>
                  <a:lnTo>
                    <a:pt x="1048" y="219"/>
                  </a:lnTo>
                  <a:lnTo>
                    <a:pt x="1218" y="200"/>
                  </a:lnTo>
                  <a:lnTo>
                    <a:pt x="1393" y="179"/>
                  </a:lnTo>
                  <a:lnTo>
                    <a:pt x="1570" y="156"/>
                  </a:lnTo>
                  <a:lnTo>
                    <a:pt x="1631" y="148"/>
                  </a:lnTo>
                  <a:lnTo>
                    <a:pt x="1690" y="140"/>
                  </a:lnTo>
                  <a:lnTo>
                    <a:pt x="1750" y="133"/>
                  </a:lnTo>
                  <a:lnTo>
                    <a:pt x="1808" y="125"/>
                  </a:lnTo>
                  <a:lnTo>
                    <a:pt x="1863" y="117"/>
                  </a:lnTo>
                  <a:lnTo>
                    <a:pt x="1917" y="108"/>
                  </a:lnTo>
                  <a:lnTo>
                    <a:pt x="1971" y="100"/>
                  </a:lnTo>
                  <a:lnTo>
                    <a:pt x="2023" y="92"/>
                  </a:lnTo>
                  <a:lnTo>
                    <a:pt x="2072" y="85"/>
                  </a:lnTo>
                  <a:lnTo>
                    <a:pt x="2120" y="77"/>
                  </a:lnTo>
                  <a:lnTo>
                    <a:pt x="2166" y="69"/>
                  </a:lnTo>
                  <a:lnTo>
                    <a:pt x="2213" y="60"/>
                  </a:lnTo>
                  <a:lnTo>
                    <a:pt x="2257" y="52"/>
                  </a:lnTo>
                  <a:lnTo>
                    <a:pt x="2299" y="44"/>
                  </a:lnTo>
                  <a:lnTo>
                    <a:pt x="2339" y="37"/>
                  </a:lnTo>
                  <a:lnTo>
                    <a:pt x="2378" y="29"/>
                  </a:lnTo>
                  <a:lnTo>
                    <a:pt x="2391" y="25"/>
                  </a:lnTo>
                  <a:lnTo>
                    <a:pt x="2403" y="23"/>
                  </a:lnTo>
                  <a:lnTo>
                    <a:pt x="2416" y="19"/>
                  </a:lnTo>
                  <a:lnTo>
                    <a:pt x="2427" y="18"/>
                  </a:lnTo>
                  <a:lnTo>
                    <a:pt x="2439" y="14"/>
                  </a:lnTo>
                  <a:lnTo>
                    <a:pt x="2449" y="12"/>
                  </a:lnTo>
                  <a:lnTo>
                    <a:pt x="2458" y="10"/>
                  </a:lnTo>
                  <a:lnTo>
                    <a:pt x="2468" y="8"/>
                  </a:lnTo>
                  <a:lnTo>
                    <a:pt x="2477" y="6"/>
                  </a:lnTo>
                  <a:lnTo>
                    <a:pt x="2485" y="4"/>
                  </a:lnTo>
                  <a:lnTo>
                    <a:pt x="2493" y="4"/>
                  </a:lnTo>
                  <a:lnTo>
                    <a:pt x="2500" y="2"/>
                  </a:lnTo>
                  <a:lnTo>
                    <a:pt x="2506" y="2"/>
                  </a:lnTo>
                  <a:lnTo>
                    <a:pt x="2512" y="0"/>
                  </a:lnTo>
                  <a:lnTo>
                    <a:pt x="2516" y="0"/>
                  </a:lnTo>
                  <a:lnTo>
                    <a:pt x="252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4495800" y="2133600"/>
              <a:ext cx="381000" cy="1752600"/>
            </a:xfrm>
            <a:custGeom>
              <a:avLst/>
              <a:gdLst>
                <a:gd name="T0" fmla="*/ 135731 w 658"/>
                <a:gd name="T1" fmla="*/ 5557 h 5343"/>
                <a:gd name="T2" fmla="*/ 233363 w 658"/>
                <a:gd name="T3" fmla="*/ 31756 h 5343"/>
                <a:gd name="T4" fmla="*/ 364332 w 658"/>
                <a:gd name="T5" fmla="*/ 77802 h 5343"/>
                <a:gd name="T6" fmla="*/ 465138 w 658"/>
                <a:gd name="T7" fmla="*/ 136551 h 5343"/>
                <a:gd name="T8" fmla="*/ 516732 w 658"/>
                <a:gd name="T9" fmla="*/ 199269 h 5343"/>
                <a:gd name="T10" fmla="*/ 522288 w 658"/>
                <a:gd name="T11" fmla="*/ 238963 h 5343"/>
                <a:gd name="T12" fmla="*/ 511969 w 658"/>
                <a:gd name="T13" fmla="*/ 277071 h 5343"/>
                <a:gd name="T14" fmla="*/ 492125 w 658"/>
                <a:gd name="T15" fmla="*/ 345346 h 5343"/>
                <a:gd name="T16" fmla="*/ 458788 w 658"/>
                <a:gd name="T17" fmla="*/ 505713 h 5343"/>
                <a:gd name="T18" fmla="*/ 429419 w 658"/>
                <a:gd name="T19" fmla="*/ 840739 h 5343"/>
                <a:gd name="T20" fmla="*/ 429419 w 658"/>
                <a:gd name="T21" fmla="*/ 858998 h 5343"/>
                <a:gd name="T22" fmla="*/ 429419 w 658"/>
                <a:gd name="T23" fmla="*/ 913777 h 5343"/>
                <a:gd name="T24" fmla="*/ 427832 w 658"/>
                <a:gd name="T25" fmla="*/ 1005869 h 5343"/>
                <a:gd name="T26" fmla="*/ 427832 w 658"/>
                <a:gd name="T27" fmla="*/ 1135275 h 5343"/>
                <a:gd name="T28" fmla="*/ 427038 w 658"/>
                <a:gd name="T29" fmla="*/ 1299612 h 5343"/>
                <a:gd name="T30" fmla="*/ 423863 w 658"/>
                <a:gd name="T31" fmla="*/ 1500468 h 5343"/>
                <a:gd name="T32" fmla="*/ 422275 w 658"/>
                <a:gd name="T33" fmla="*/ 1740226 h 5343"/>
                <a:gd name="T34" fmla="*/ 419100 w 658"/>
                <a:gd name="T35" fmla="*/ 2015708 h 5343"/>
                <a:gd name="T36" fmla="*/ 415925 w 658"/>
                <a:gd name="T37" fmla="*/ 2327711 h 5343"/>
                <a:gd name="T38" fmla="*/ 411163 w 658"/>
                <a:gd name="T39" fmla="*/ 2677026 h 5343"/>
                <a:gd name="T40" fmla="*/ 405607 w 658"/>
                <a:gd name="T41" fmla="*/ 3077945 h 5343"/>
                <a:gd name="T42" fmla="*/ 382588 w 658"/>
                <a:gd name="T43" fmla="*/ 3489184 h 5343"/>
                <a:gd name="T44" fmla="*/ 339725 w 658"/>
                <a:gd name="T45" fmla="*/ 3859141 h 5343"/>
                <a:gd name="T46" fmla="*/ 303213 w 658"/>
                <a:gd name="T47" fmla="*/ 4036180 h 5343"/>
                <a:gd name="T48" fmla="*/ 278607 w 658"/>
                <a:gd name="T49" fmla="*/ 4113982 h 5343"/>
                <a:gd name="T50" fmla="*/ 253206 w 658"/>
                <a:gd name="T51" fmla="*/ 4175113 h 5343"/>
                <a:gd name="T52" fmla="*/ 228600 w 658"/>
                <a:gd name="T53" fmla="*/ 4216395 h 5343"/>
                <a:gd name="T54" fmla="*/ 205581 w 658"/>
                <a:gd name="T55" fmla="*/ 4237037 h 5343"/>
                <a:gd name="T56" fmla="*/ 175419 w 658"/>
                <a:gd name="T57" fmla="*/ 4238624 h 5343"/>
                <a:gd name="T58" fmla="*/ 132556 w 658"/>
                <a:gd name="T59" fmla="*/ 4194960 h 5343"/>
                <a:gd name="T60" fmla="*/ 99219 w 658"/>
                <a:gd name="T61" fmla="*/ 4095723 h 5343"/>
                <a:gd name="T62" fmla="*/ 87313 w 658"/>
                <a:gd name="T63" fmla="*/ 3958378 h 5343"/>
                <a:gd name="T64" fmla="*/ 84138 w 658"/>
                <a:gd name="T65" fmla="*/ 3807537 h 5343"/>
                <a:gd name="T66" fmla="*/ 80963 w 658"/>
                <a:gd name="T67" fmla="*/ 3640025 h 5343"/>
                <a:gd name="T68" fmla="*/ 79375 w 658"/>
                <a:gd name="T69" fmla="*/ 3455840 h 5343"/>
                <a:gd name="T70" fmla="*/ 77788 w 658"/>
                <a:gd name="T71" fmla="*/ 3255778 h 5343"/>
                <a:gd name="T72" fmla="*/ 77788 w 658"/>
                <a:gd name="T73" fmla="*/ 3111288 h 5343"/>
                <a:gd name="T74" fmla="*/ 77788 w 658"/>
                <a:gd name="T75" fmla="*/ 3073181 h 5343"/>
                <a:gd name="T76" fmla="*/ 77788 w 658"/>
                <a:gd name="T77" fmla="*/ 2989028 h 5343"/>
                <a:gd name="T78" fmla="*/ 77788 w 658"/>
                <a:gd name="T79" fmla="*/ 2861210 h 5343"/>
                <a:gd name="T80" fmla="*/ 77788 w 658"/>
                <a:gd name="T81" fmla="*/ 2687347 h 5343"/>
                <a:gd name="T82" fmla="*/ 77788 w 658"/>
                <a:gd name="T83" fmla="*/ 2468231 h 5343"/>
                <a:gd name="T84" fmla="*/ 77788 w 658"/>
                <a:gd name="T85" fmla="*/ 2204656 h 5343"/>
                <a:gd name="T86" fmla="*/ 77788 w 658"/>
                <a:gd name="T87" fmla="*/ 1893448 h 5343"/>
                <a:gd name="T88" fmla="*/ 77788 w 658"/>
                <a:gd name="T89" fmla="*/ 1538575 h 5343"/>
                <a:gd name="T90" fmla="*/ 77788 w 658"/>
                <a:gd name="T91" fmla="*/ 1137657 h 5343"/>
                <a:gd name="T92" fmla="*/ 77788 w 658"/>
                <a:gd name="T93" fmla="*/ 693073 h 5343"/>
                <a:gd name="T94" fmla="*/ 74613 w 658"/>
                <a:gd name="T95" fmla="*/ 426324 h 5343"/>
                <a:gd name="T96" fmla="*/ 57944 w 658"/>
                <a:gd name="T97" fmla="*/ 283422 h 5343"/>
                <a:gd name="T98" fmla="*/ 26194 w 658"/>
                <a:gd name="T99" fmla="*/ 164337 h 5343"/>
                <a:gd name="T100" fmla="*/ 11113 w 658"/>
                <a:gd name="T101" fmla="*/ 119879 h 5343"/>
                <a:gd name="T102" fmla="*/ 0 w 658"/>
                <a:gd name="T103" fmla="*/ 77802 h 5343"/>
                <a:gd name="T104" fmla="*/ 12700 w 658"/>
                <a:gd name="T105" fmla="*/ 36519 h 5343"/>
                <a:gd name="T106" fmla="*/ 46038 w 658"/>
                <a:gd name="T107" fmla="*/ 10321 h 53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58" h="5343">
                  <a:moveTo>
                    <a:pt x="106" y="0"/>
                  </a:moveTo>
                  <a:lnTo>
                    <a:pt x="115" y="0"/>
                  </a:lnTo>
                  <a:lnTo>
                    <a:pt x="127" y="0"/>
                  </a:lnTo>
                  <a:lnTo>
                    <a:pt x="140" y="2"/>
                  </a:lnTo>
                  <a:lnTo>
                    <a:pt x="156" y="6"/>
                  </a:lnTo>
                  <a:lnTo>
                    <a:pt x="171" y="7"/>
                  </a:lnTo>
                  <a:lnTo>
                    <a:pt x="188" y="11"/>
                  </a:lnTo>
                  <a:lnTo>
                    <a:pt x="207" y="15"/>
                  </a:lnTo>
                  <a:lnTo>
                    <a:pt x="227" y="21"/>
                  </a:lnTo>
                  <a:lnTo>
                    <a:pt x="248" y="27"/>
                  </a:lnTo>
                  <a:lnTo>
                    <a:pt x="271" y="32"/>
                  </a:lnTo>
                  <a:lnTo>
                    <a:pt x="294" y="40"/>
                  </a:lnTo>
                  <a:lnTo>
                    <a:pt x="319" y="48"/>
                  </a:lnTo>
                  <a:lnTo>
                    <a:pt x="346" y="55"/>
                  </a:lnTo>
                  <a:lnTo>
                    <a:pt x="372" y="65"/>
                  </a:lnTo>
                  <a:lnTo>
                    <a:pt x="401" y="75"/>
                  </a:lnTo>
                  <a:lnTo>
                    <a:pt x="432" y="86"/>
                  </a:lnTo>
                  <a:lnTo>
                    <a:pt x="459" y="98"/>
                  </a:lnTo>
                  <a:lnTo>
                    <a:pt x="484" y="111"/>
                  </a:lnTo>
                  <a:lnTo>
                    <a:pt x="507" y="123"/>
                  </a:lnTo>
                  <a:lnTo>
                    <a:pt x="530" y="134"/>
                  </a:lnTo>
                  <a:lnTo>
                    <a:pt x="551" y="148"/>
                  </a:lnTo>
                  <a:lnTo>
                    <a:pt x="568" y="159"/>
                  </a:lnTo>
                  <a:lnTo>
                    <a:pt x="586" y="172"/>
                  </a:lnTo>
                  <a:lnTo>
                    <a:pt x="601" y="186"/>
                  </a:lnTo>
                  <a:lnTo>
                    <a:pt x="614" y="199"/>
                  </a:lnTo>
                  <a:lnTo>
                    <a:pt x="626" y="211"/>
                  </a:lnTo>
                  <a:lnTo>
                    <a:pt x="635" y="224"/>
                  </a:lnTo>
                  <a:lnTo>
                    <a:pt x="645" y="238"/>
                  </a:lnTo>
                  <a:lnTo>
                    <a:pt x="651" y="251"/>
                  </a:lnTo>
                  <a:lnTo>
                    <a:pt x="655" y="265"/>
                  </a:lnTo>
                  <a:lnTo>
                    <a:pt x="658" y="280"/>
                  </a:lnTo>
                  <a:lnTo>
                    <a:pt x="658" y="293"/>
                  </a:lnTo>
                  <a:lnTo>
                    <a:pt x="658" y="295"/>
                  </a:lnTo>
                  <a:lnTo>
                    <a:pt x="658" y="297"/>
                  </a:lnTo>
                  <a:lnTo>
                    <a:pt x="658" y="301"/>
                  </a:lnTo>
                  <a:lnTo>
                    <a:pt x="657" y="307"/>
                  </a:lnTo>
                  <a:lnTo>
                    <a:pt x="655" y="313"/>
                  </a:lnTo>
                  <a:lnTo>
                    <a:pt x="653" y="320"/>
                  </a:lnTo>
                  <a:lnTo>
                    <a:pt x="651" y="330"/>
                  </a:lnTo>
                  <a:lnTo>
                    <a:pt x="649" y="339"/>
                  </a:lnTo>
                  <a:lnTo>
                    <a:pt x="645" y="349"/>
                  </a:lnTo>
                  <a:lnTo>
                    <a:pt x="641" y="363"/>
                  </a:lnTo>
                  <a:lnTo>
                    <a:pt x="637" y="374"/>
                  </a:lnTo>
                  <a:lnTo>
                    <a:pt x="634" y="389"/>
                  </a:lnTo>
                  <a:lnTo>
                    <a:pt x="630" y="403"/>
                  </a:lnTo>
                  <a:lnTo>
                    <a:pt x="624" y="420"/>
                  </a:lnTo>
                  <a:lnTo>
                    <a:pt x="620" y="435"/>
                  </a:lnTo>
                  <a:lnTo>
                    <a:pt x="614" y="455"/>
                  </a:lnTo>
                  <a:lnTo>
                    <a:pt x="605" y="489"/>
                  </a:lnTo>
                  <a:lnTo>
                    <a:pt x="597" y="526"/>
                  </a:lnTo>
                  <a:lnTo>
                    <a:pt x="591" y="562"/>
                  </a:lnTo>
                  <a:lnTo>
                    <a:pt x="584" y="599"/>
                  </a:lnTo>
                  <a:lnTo>
                    <a:pt x="578" y="637"/>
                  </a:lnTo>
                  <a:lnTo>
                    <a:pt x="572" y="673"/>
                  </a:lnTo>
                  <a:lnTo>
                    <a:pt x="563" y="748"/>
                  </a:lnTo>
                  <a:lnTo>
                    <a:pt x="555" y="825"/>
                  </a:lnTo>
                  <a:lnTo>
                    <a:pt x="549" y="902"/>
                  </a:lnTo>
                  <a:lnTo>
                    <a:pt x="545" y="981"/>
                  </a:lnTo>
                  <a:lnTo>
                    <a:pt x="541" y="1059"/>
                  </a:lnTo>
                  <a:lnTo>
                    <a:pt x="541" y="1061"/>
                  </a:lnTo>
                  <a:lnTo>
                    <a:pt x="541" y="1065"/>
                  </a:lnTo>
                  <a:lnTo>
                    <a:pt x="541" y="1069"/>
                  </a:lnTo>
                  <a:lnTo>
                    <a:pt x="541" y="1075"/>
                  </a:lnTo>
                  <a:lnTo>
                    <a:pt x="541" y="1082"/>
                  </a:lnTo>
                  <a:lnTo>
                    <a:pt x="541" y="1090"/>
                  </a:lnTo>
                  <a:lnTo>
                    <a:pt x="541" y="1100"/>
                  </a:lnTo>
                  <a:lnTo>
                    <a:pt x="541" y="1111"/>
                  </a:lnTo>
                  <a:lnTo>
                    <a:pt x="541" y="1123"/>
                  </a:lnTo>
                  <a:lnTo>
                    <a:pt x="541" y="1136"/>
                  </a:lnTo>
                  <a:lnTo>
                    <a:pt x="541" y="1151"/>
                  </a:lnTo>
                  <a:lnTo>
                    <a:pt x="541" y="1167"/>
                  </a:lnTo>
                  <a:lnTo>
                    <a:pt x="541" y="1186"/>
                  </a:lnTo>
                  <a:lnTo>
                    <a:pt x="541" y="1203"/>
                  </a:lnTo>
                  <a:lnTo>
                    <a:pt x="541" y="1224"/>
                  </a:lnTo>
                  <a:lnTo>
                    <a:pt x="539" y="1245"/>
                  </a:lnTo>
                  <a:lnTo>
                    <a:pt x="539" y="1267"/>
                  </a:lnTo>
                  <a:lnTo>
                    <a:pt x="539" y="1291"/>
                  </a:lnTo>
                  <a:lnTo>
                    <a:pt x="539" y="1316"/>
                  </a:lnTo>
                  <a:lnTo>
                    <a:pt x="539" y="1341"/>
                  </a:lnTo>
                  <a:lnTo>
                    <a:pt x="539" y="1370"/>
                  </a:lnTo>
                  <a:lnTo>
                    <a:pt x="539" y="1399"/>
                  </a:lnTo>
                  <a:lnTo>
                    <a:pt x="539" y="1430"/>
                  </a:lnTo>
                  <a:lnTo>
                    <a:pt x="538" y="1460"/>
                  </a:lnTo>
                  <a:lnTo>
                    <a:pt x="538" y="1493"/>
                  </a:lnTo>
                  <a:lnTo>
                    <a:pt x="538" y="1528"/>
                  </a:lnTo>
                  <a:lnTo>
                    <a:pt x="538" y="1562"/>
                  </a:lnTo>
                  <a:lnTo>
                    <a:pt x="538" y="1599"/>
                  </a:lnTo>
                  <a:lnTo>
                    <a:pt x="538" y="1637"/>
                  </a:lnTo>
                  <a:lnTo>
                    <a:pt x="536" y="1675"/>
                  </a:lnTo>
                  <a:lnTo>
                    <a:pt x="536" y="1716"/>
                  </a:lnTo>
                  <a:lnTo>
                    <a:pt x="536" y="1758"/>
                  </a:lnTo>
                  <a:lnTo>
                    <a:pt x="536" y="1802"/>
                  </a:lnTo>
                  <a:lnTo>
                    <a:pt x="534" y="1846"/>
                  </a:lnTo>
                  <a:lnTo>
                    <a:pt x="534" y="1890"/>
                  </a:lnTo>
                  <a:lnTo>
                    <a:pt x="534" y="1938"/>
                  </a:lnTo>
                  <a:lnTo>
                    <a:pt x="534" y="1986"/>
                  </a:lnTo>
                  <a:lnTo>
                    <a:pt x="534" y="2036"/>
                  </a:lnTo>
                  <a:lnTo>
                    <a:pt x="532" y="2086"/>
                  </a:lnTo>
                  <a:lnTo>
                    <a:pt x="532" y="2138"/>
                  </a:lnTo>
                  <a:lnTo>
                    <a:pt x="532" y="2192"/>
                  </a:lnTo>
                  <a:lnTo>
                    <a:pt x="530" y="2247"/>
                  </a:lnTo>
                  <a:lnTo>
                    <a:pt x="530" y="2303"/>
                  </a:lnTo>
                  <a:lnTo>
                    <a:pt x="530" y="2359"/>
                  </a:lnTo>
                  <a:lnTo>
                    <a:pt x="530" y="2418"/>
                  </a:lnTo>
                  <a:lnTo>
                    <a:pt x="528" y="2478"/>
                  </a:lnTo>
                  <a:lnTo>
                    <a:pt x="528" y="2539"/>
                  </a:lnTo>
                  <a:lnTo>
                    <a:pt x="528" y="2600"/>
                  </a:lnTo>
                  <a:lnTo>
                    <a:pt x="526" y="2666"/>
                  </a:lnTo>
                  <a:lnTo>
                    <a:pt x="526" y="2729"/>
                  </a:lnTo>
                  <a:lnTo>
                    <a:pt x="526" y="2796"/>
                  </a:lnTo>
                  <a:lnTo>
                    <a:pt x="524" y="2863"/>
                  </a:lnTo>
                  <a:lnTo>
                    <a:pt x="524" y="2932"/>
                  </a:lnTo>
                  <a:lnTo>
                    <a:pt x="522" y="3002"/>
                  </a:lnTo>
                  <a:lnTo>
                    <a:pt x="522" y="3074"/>
                  </a:lnTo>
                  <a:lnTo>
                    <a:pt x="522" y="3146"/>
                  </a:lnTo>
                  <a:lnTo>
                    <a:pt x="520" y="3220"/>
                  </a:lnTo>
                  <a:lnTo>
                    <a:pt x="520" y="3295"/>
                  </a:lnTo>
                  <a:lnTo>
                    <a:pt x="518" y="3372"/>
                  </a:lnTo>
                  <a:lnTo>
                    <a:pt x="518" y="3451"/>
                  </a:lnTo>
                  <a:lnTo>
                    <a:pt x="516" y="3529"/>
                  </a:lnTo>
                  <a:lnTo>
                    <a:pt x="516" y="3610"/>
                  </a:lnTo>
                  <a:lnTo>
                    <a:pt x="516" y="3691"/>
                  </a:lnTo>
                  <a:lnTo>
                    <a:pt x="515" y="3785"/>
                  </a:lnTo>
                  <a:lnTo>
                    <a:pt x="511" y="3877"/>
                  </a:lnTo>
                  <a:lnTo>
                    <a:pt x="509" y="3967"/>
                  </a:lnTo>
                  <a:lnTo>
                    <a:pt x="505" y="4055"/>
                  </a:lnTo>
                  <a:lnTo>
                    <a:pt x="499" y="4142"/>
                  </a:lnTo>
                  <a:lnTo>
                    <a:pt x="495" y="4228"/>
                  </a:lnTo>
                  <a:lnTo>
                    <a:pt x="490" y="4312"/>
                  </a:lnTo>
                  <a:lnTo>
                    <a:pt x="482" y="4395"/>
                  </a:lnTo>
                  <a:lnTo>
                    <a:pt x="474" y="4476"/>
                  </a:lnTo>
                  <a:lnTo>
                    <a:pt x="467" y="4556"/>
                  </a:lnTo>
                  <a:lnTo>
                    <a:pt x="457" y="4635"/>
                  </a:lnTo>
                  <a:lnTo>
                    <a:pt x="447" y="4712"/>
                  </a:lnTo>
                  <a:lnTo>
                    <a:pt x="438" y="4787"/>
                  </a:lnTo>
                  <a:lnTo>
                    <a:pt x="428" y="4861"/>
                  </a:lnTo>
                  <a:lnTo>
                    <a:pt x="417" y="4932"/>
                  </a:lnTo>
                  <a:lnTo>
                    <a:pt x="405" y="5003"/>
                  </a:lnTo>
                  <a:lnTo>
                    <a:pt x="399" y="5025"/>
                  </a:lnTo>
                  <a:lnTo>
                    <a:pt x="394" y="5046"/>
                  </a:lnTo>
                  <a:lnTo>
                    <a:pt x="388" y="5065"/>
                  </a:lnTo>
                  <a:lnTo>
                    <a:pt x="382" y="5084"/>
                  </a:lnTo>
                  <a:lnTo>
                    <a:pt x="378" y="5101"/>
                  </a:lnTo>
                  <a:lnTo>
                    <a:pt x="372" y="5119"/>
                  </a:lnTo>
                  <a:lnTo>
                    <a:pt x="367" y="5136"/>
                  </a:lnTo>
                  <a:lnTo>
                    <a:pt x="361" y="5151"/>
                  </a:lnTo>
                  <a:lnTo>
                    <a:pt x="355" y="5168"/>
                  </a:lnTo>
                  <a:lnTo>
                    <a:pt x="351" y="5182"/>
                  </a:lnTo>
                  <a:lnTo>
                    <a:pt x="346" y="5197"/>
                  </a:lnTo>
                  <a:lnTo>
                    <a:pt x="340" y="5211"/>
                  </a:lnTo>
                  <a:lnTo>
                    <a:pt x="334" y="5224"/>
                  </a:lnTo>
                  <a:lnTo>
                    <a:pt x="330" y="5236"/>
                  </a:lnTo>
                  <a:lnTo>
                    <a:pt x="325" y="5247"/>
                  </a:lnTo>
                  <a:lnTo>
                    <a:pt x="319" y="5259"/>
                  </a:lnTo>
                  <a:lnTo>
                    <a:pt x="313" y="5268"/>
                  </a:lnTo>
                  <a:lnTo>
                    <a:pt x="309" y="5278"/>
                  </a:lnTo>
                  <a:lnTo>
                    <a:pt x="303" y="5287"/>
                  </a:lnTo>
                  <a:lnTo>
                    <a:pt x="298" y="5295"/>
                  </a:lnTo>
                  <a:lnTo>
                    <a:pt x="294" y="5303"/>
                  </a:lnTo>
                  <a:lnTo>
                    <a:pt x="288" y="5311"/>
                  </a:lnTo>
                  <a:lnTo>
                    <a:pt x="284" y="5316"/>
                  </a:lnTo>
                  <a:lnTo>
                    <a:pt x="278" y="5322"/>
                  </a:lnTo>
                  <a:lnTo>
                    <a:pt x="275" y="5328"/>
                  </a:lnTo>
                  <a:lnTo>
                    <a:pt x="269" y="5332"/>
                  </a:lnTo>
                  <a:lnTo>
                    <a:pt x="265" y="5335"/>
                  </a:lnTo>
                  <a:lnTo>
                    <a:pt x="259" y="5337"/>
                  </a:lnTo>
                  <a:lnTo>
                    <a:pt x="255" y="5341"/>
                  </a:lnTo>
                  <a:lnTo>
                    <a:pt x="252" y="5343"/>
                  </a:lnTo>
                  <a:lnTo>
                    <a:pt x="246" y="5343"/>
                  </a:lnTo>
                  <a:lnTo>
                    <a:pt x="242" y="5343"/>
                  </a:lnTo>
                  <a:lnTo>
                    <a:pt x="230" y="5343"/>
                  </a:lnTo>
                  <a:lnTo>
                    <a:pt x="221" y="5339"/>
                  </a:lnTo>
                  <a:lnTo>
                    <a:pt x="211" y="5335"/>
                  </a:lnTo>
                  <a:lnTo>
                    <a:pt x="202" y="5328"/>
                  </a:lnTo>
                  <a:lnTo>
                    <a:pt x="192" y="5320"/>
                  </a:lnTo>
                  <a:lnTo>
                    <a:pt x="184" y="5311"/>
                  </a:lnTo>
                  <a:lnTo>
                    <a:pt x="175" y="5297"/>
                  </a:lnTo>
                  <a:lnTo>
                    <a:pt x="167" y="5284"/>
                  </a:lnTo>
                  <a:lnTo>
                    <a:pt x="159" y="5266"/>
                  </a:lnTo>
                  <a:lnTo>
                    <a:pt x="152" y="5249"/>
                  </a:lnTo>
                  <a:lnTo>
                    <a:pt x="144" y="5230"/>
                  </a:lnTo>
                  <a:lnTo>
                    <a:pt x="136" y="5207"/>
                  </a:lnTo>
                  <a:lnTo>
                    <a:pt x="131" y="5184"/>
                  </a:lnTo>
                  <a:lnTo>
                    <a:pt x="125" y="5159"/>
                  </a:lnTo>
                  <a:lnTo>
                    <a:pt x="117" y="5132"/>
                  </a:lnTo>
                  <a:lnTo>
                    <a:pt x="111" y="5101"/>
                  </a:lnTo>
                  <a:lnTo>
                    <a:pt x="111" y="5074"/>
                  </a:lnTo>
                  <a:lnTo>
                    <a:pt x="110" y="5046"/>
                  </a:lnTo>
                  <a:lnTo>
                    <a:pt x="110" y="5017"/>
                  </a:lnTo>
                  <a:lnTo>
                    <a:pt x="110" y="4986"/>
                  </a:lnTo>
                  <a:lnTo>
                    <a:pt x="108" y="4957"/>
                  </a:lnTo>
                  <a:lnTo>
                    <a:pt x="108" y="4927"/>
                  </a:lnTo>
                  <a:lnTo>
                    <a:pt x="108" y="4894"/>
                  </a:lnTo>
                  <a:lnTo>
                    <a:pt x="108" y="4861"/>
                  </a:lnTo>
                  <a:lnTo>
                    <a:pt x="106" y="4829"/>
                  </a:lnTo>
                  <a:lnTo>
                    <a:pt x="106" y="4796"/>
                  </a:lnTo>
                  <a:lnTo>
                    <a:pt x="106" y="4763"/>
                  </a:lnTo>
                  <a:lnTo>
                    <a:pt x="104" y="4729"/>
                  </a:lnTo>
                  <a:lnTo>
                    <a:pt x="104" y="4692"/>
                  </a:lnTo>
                  <a:lnTo>
                    <a:pt x="104" y="4658"/>
                  </a:lnTo>
                  <a:lnTo>
                    <a:pt x="104" y="4621"/>
                  </a:lnTo>
                  <a:lnTo>
                    <a:pt x="102" y="4585"/>
                  </a:lnTo>
                  <a:lnTo>
                    <a:pt x="102" y="4549"/>
                  </a:lnTo>
                  <a:lnTo>
                    <a:pt x="102" y="4510"/>
                  </a:lnTo>
                  <a:lnTo>
                    <a:pt x="102" y="4472"/>
                  </a:lnTo>
                  <a:lnTo>
                    <a:pt x="102" y="4433"/>
                  </a:lnTo>
                  <a:lnTo>
                    <a:pt x="100" y="4393"/>
                  </a:lnTo>
                  <a:lnTo>
                    <a:pt x="100" y="4353"/>
                  </a:lnTo>
                  <a:lnTo>
                    <a:pt x="100" y="4312"/>
                  </a:lnTo>
                  <a:lnTo>
                    <a:pt x="100" y="4270"/>
                  </a:lnTo>
                  <a:lnTo>
                    <a:pt x="100" y="4230"/>
                  </a:lnTo>
                  <a:lnTo>
                    <a:pt x="100" y="4188"/>
                  </a:lnTo>
                  <a:lnTo>
                    <a:pt x="100" y="4144"/>
                  </a:lnTo>
                  <a:lnTo>
                    <a:pt x="98" y="4101"/>
                  </a:lnTo>
                  <a:lnTo>
                    <a:pt x="98" y="4057"/>
                  </a:lnTo>
                  <a:lnTo>
                    <a:pt x="98" y="4013"/>
                  </a:lnTo>
                  <a:lnTo>
                    <a:pt x="98" y="3967"/>
                  </a:lnTo>
                  <a:lnTo>
                    <a:pt x="98" y="3921"/>
                  </a:lnTo>
                  <a:lnTo>
                    <a:pt x="98" y="3919"/>
                  </a:lnTo>
                  <a:lnTo>
                    <a:pt x="98" y="3915"/>
                  </a:lnTo>
                  <a:lnTo>
                    <a:pt x="98" y="3909"/>
                  </a:lnTo>
                  <a:lnTo>
                    <a:pt x="98" y="3902"/>
                  </a:lnTo>
                  <a:lnTo>
                    <a:pt x="98" y="3892"/>
                  </a:lnTo>
                  <a:lnTo>
                    <a:pt x="98" y="3883"/>
                  </a:lnTo>
                  <a:lnTo>
                    <a:pt x="98" y="3871"/>
                  </a:lnTo>
                  <a:lnTo>
                    <a:pt x="98" y="3858"/>
                  </a:lnTo>
                  <a:lnTo>
                    <a:pt x="98" y="3842"/>
                  </a:lnTo>
                  <a:lnTo>
                    <a:pt x="98" y="3825"/>
                  </a:lnTo>
                  <a:lnTo>
                    <a:pt x="98" y="3808"/>
                  </a:lnTo>
                  <a:lnTo>
                    <a:pt x="98" y="3787"/>
                  </a:lnTo>
                  <a:lnTo>
                    <a:pt x="98" y="3765"/>
                  </a:lnTo>
                  <a:lnTo>
                    <a:pt x="98" y="3742"/>
                  </a:lnTo>
                  <a:lnTo>
                    <a:pt x="98" y="3717"/>
                  </a:lnTo>
                  <a:lnTo>
                    <a:pt x="98" y="3693"/>
                  </a:lnTo>
                  <a:lnTo>
                    <a:pt x="98" y="3664"/>
                  </a:lnTo>
                  <a:lnTo>
                    <a:pt x="98" y="3635"/>
                  </a:lnTo>
                  <a:lnTo>
                    <a:pt x="98" y="3604"/>
                  </a:lnTo>
                  <a:lnTo>
                    <a:pt x="98" y="3572"/>
                  </a:lnTo>
                  <a:lnTo>
                    <a:pt x="98" y="3537"/>
                  </a:lnTo>
                  <a:lnTo>
                    <a:pt x="98" y="3503"/>
                  </a:lnTo>
                  <a:lnTo>
                    <a:pt x="98" y="3464"/>
                  </a:lnTo>
                  <a:lnTo>
                    <a:pt x="98" y="3426"/>
                  </a:lnTo>
                  <a:lnTo>
                    <a:pt x="98" y="3385"/>
                  </a:lnTo>
                  <a:lnTo>
                    <a:pt x="98" y="3343"/>
                  </a:lnTo>
                  <a:lnTo>
                    <a:pt x="98" y="3299"/>
                  </a:lnTo>
                  <a:lnTo>
                    <a:pt x="98" y="3255"/>
                  </a:lnTo>
                  <a:lnTo>
                    <a:pt x="98" y="3207"/>
                  </a:lnTo>
                  <a:lnTo>
                    <a:pt x="98" y="3159"/>
                  </a:lnTo>
                  <a:lnTo>
                    <a:pt x="98" y="3109"/>
                  </a:lnTo>
                  <a:lnTo>
                    <a:pt x="98" y="3057"/>
                  </a:lnTo>
                  <a:lnTo>
                    <a:pt x="98" y="3005"/>
                  </a:lnTo>
                  <a:lnTo>
                    <a:pt x="98" y="2950"/>
                  </a:lnTo>
                  <a:lnTo>
                    <a:pt x="98" y="2894"/>
                  </a:lnTo>
                  <a:lnTo>
                    <a:pt x="98" y="2837"/>
                  </a:lnTo>
                  <a:lnTo>
                    <a:pt x="98" y="2777"/>
                  </a:lnTo>
                  <a:lnTo>
                    <a:pt x="98" y="2716"/>
                  </a:lnTo>
                  <a:lnTo>
                    <a:pt x="98" y="2652"/>
                  </a:lnTo>
                  <a:lnTo>
                    <a:pt x="98" y="2589"/>
                  </a:lnTo>
                  <a:lnTo>
                    <a:pt x="98" y="2522"/>
                  </a:lnTo>
                  <a:lnTo>
                    <a:pt x="98" y="2455"/>
                  </a:lnTo>
                  <a:lnTo>
                    <a:pt x="98" y="2385"/>
                  </a:lnTo>
                  <a:lnTo>
                    <a:pt x="98" y="2314"/>
                  </a:lnTo>
                  <a:lnTo>
                    <a:pt x="98" y="2243"/>
                  </a:lnTo>
                  <a:lnTo>
                    <a:pt x="98" y="2169"/>
                  </a:lnTo>
                  <a:lnTo>
                    <a:pt x="98" y="2094"/>
                  </a:lnTo>
                  <a:lnTo>
                    <a:pt x="98" y="2017"/>
                  </a:lnTo>
                  <a:lnTo>
                    <a:pt x="98" y="1938"/>
                  </a:lnTo>
                  <a:lnTo>
                    <a:pt x="98" y="1858"/>
                  </a:lnTo>
                  <a:lnTo>
                    <a:pt x="98" y="1777"/>
                  </a:lnTo>
                  <a:lnTo>
                    <a:pt x="98" y="1695"/>
                  </a:lnTo>
                  <a:lnTo>
                    <a:pt x="98" y="1608"/>
                  </a:lnTo>
                  <a:lnTo>
                    <a:pt x="98" y="1522"/>
                  </a:lnTo>
                  <a:lnTo>
                    <a:pt x="98" y="1433"/>
                  </a:lnTo>
                  <a:lnTo>
                    <a:pt x="98" y="1345"/>
                  </a:lnTo>
                  <a:lnTo>
                    <a:pt x="98" y="1253"/>
                  </a:lnTo>
                  <a:lnTo>
                    <a:pt x="98" y="1161"/>
                  </a:lnTo>
                  <a:lnTo>
                    <a:pt x="98" y="1067"/>
                  </a:lnTo>
                  <a:lnTo>
                    <a:pt x="98" y="971"/>
                  </a:lnTo>
                  <a:lnTo>
                    <a:pt x="98" y="873"/>
                  </a:lnTo>
                  <a:lnTo>
                    <a:pt x="98" y="773"/>
                  </a:lnTo>
                  <a:lnTo>
                    <a:pt x="98" y="673"/>
                  </a:lnTo>
                  <a:lnTo>
                    <a:pt x="98" y="637"/>
                  </a:lnTo>
                  <a:lnTo>
                    <a:pt x="98" y="602"/>
                  </a:lnTo>
                  <a:lnTo>
                    <a:pt x="96" y="570"/>
                  </a:lnTo>
                  <a:lnTo>
                    <a:pt x="94" y="537"/>
                  </a:lnTo>
                  <a:lnTo>
                    <a:pt x="92" y="505"/>
                  </a:lnTo>
                  <a:lnTo>
                    <a:pt x="90" y="474"/>
                  </a:lnTo>
                  <a:lnTo>
                    <a:pt x="87" y="443"/>
                  </a:lnTo>
                  <a:lnTo>
                    <a:pt x="83" y="414"/>
                  </a:lnTo>
                  <a:lnTo>
                    <a:pt x="79" y="386"/>
                  </a:lnTo>
                  <a:lnTo>
                    <a:pt x="73" y="357"/>
                  </a:lnTo>
                  <a:lnTo>
                    <a:pt x="69" y="330"/>
                  </a:lnTo>
                  <a:lnTo>
                    <a:pt x="62" y="305"/>
                  </a:lnTo>
                  <a:lnTo>
                    <a:pt x="56" y="278"/>
                  </a:lnTo>
                  <a:lnTo>
                    <a:pt x="48" y="253"/>
                  </a:lnTo>
                  <a:lnTo>
                    <a:pt x="42" y="230"/>
                  </a:lnTo>
                  <a:lnTo>
                    <a:pt x="33" y="207"/>
                  </a:lnTo>
                  <a:lnTo>
                    <a:pt x="29" y="196"/>
                  </a:lnTo>
                  <a:lnTo>
                    <a:pt x="27" y="186"/>
                  </a:lnTo>
                  <a:lnTo>
                    <a:pt x="23" y="176"/>
                  </a:lnTo>
                  <a:lnTo>
                    <a:pt x="19" y="167"/>
                  </a:lnTo>
                  <a:lnTo>
                    <a:pt x="17" y="159"/>
                  </a:lnTo>
                  <a:lnTo>
                    <a:pt x="14" y="151"/>
                  </a:lnTo>
                  <a:lnTo>
                    <a:pt x="12" y="144"/>
                  </a:lnTo>
                  <a:lnTo>
                    <a:pt x="10" y="136"/>
                  </a:lnTo>
                  <a:lnTo>
                    <a:pt x="6" y="125"/>
                  </a:lnTo>
                  <a:lnTo>
                    <a:pt x="4" y="113"/>
                  </a:lnTo>
                  <a:lnTo>
                    <a:pt x="2" y="105"/>
                  </a:lnTo>
                  <a:lnTo>
                    <a:pt x="0" y="98"/>
                  </a:lnTo>
                  <a:lnTo>
                    <a:pt x="0" y="88"/>
                  </a:lnTo>
                  <a:lnTo>
                    <a:pt x="2" y="78"/>
                  </a:lnTo>
                  <a:lnTo>
                    <a:pt x="4" y="71"/>
                  </a:lnTo>
                  <a:lnTo>
                    <a:pt x="8" y="61"/>
                  </a:lnTo>
                  <a:lnTo>
                    <a:pt x="10" y="53"/>
                  </a:lnTo>
                  <a:lnTo>
                    <a:pt x="16" y="46"/>
                  </a:lnTo>
                  <a:lnTo>
                    <a:pt x="19" y="40"/>
                  </a:lnTo>
                  <a:lnTo>
                    <a:pt x="25" y="32"/>
                  </a:lnTo>
                  <a:lnTo>
                    <a:pt x="33" y="27"/>
                  </a:lnTo>
                  <a:lnTo>
                    <a:pt x="40" y="23"/>
                  </a:lnTo>
                  <a:lnTo>
                    <a:pt x="50" y="17"/>
                  </a:lnTo>
                  <a:lnTo>
                    <a:pt x="58" y="13"/>
                  </a:lnTo>
                  <a:lnTo>
                    <a:pt x="69" y="7"/>
                  </a:lnTo>
                  <a:lnTo>
                    <a:pt x="81" y="6"/>
                  </a:lnTo>
                  <a:lnTo>
                    <a:pt x="92" y="2"/>
                  </a:lnTo>
                  <a:lnTo>
                    <a:pt x="10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7890" name="AutoShape 2" descr="http://upload.wikimedia.org/wikipedia/commons/3/3e/USA_Flag_Map.svg"/>
          <p:cNvSpPr>
            <a:spLocks noChangeAspect="1" noChangeArrowheads="1"/>
          </p:cNvSpPr>
          <p:nvPr/>
        </p:nvSpPr>
        <p:spPr bwMode="auto">
          <a:xfrm>
            <a:off x="155575" y="-1744663"/>
            <a:ext cx="5800725" cy="3638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7893" name="Picture 5" descr="C:\Users\Meishing\Dropbox\meizhouhuayu\pics\美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72000" y="1447800"/>
            <a:ext cx="4129903" cy="12192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14689" name="Picture 1" descr="C:\Users\Meishing\Dropbox\meizhouhuayu\課本故事圖檔\L3-10 (1)\11.jp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594475" y="4614396"/>
            <a:ext cx="2087323" cy="21024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TextBox 21"/>
          <p:cNvSpPr txBox="1"/>
          <p:nvPr/>
        </p:nvSpPr>
        <p:spPr>
          <a:xfrm>
            <a:off x="5651500" y="4876800"/>
            <a:ext cx="6096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美食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7800" y="3505200"/>
            <a:ext cx="13716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美工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1600" y="3505200"/>
            <a:ext cx="13716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美女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62800" y="3505200"/>
            <a:ext cx="16764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美人魚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2590800"/>
            <a:ext cx="13716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美人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6600" y="3505200"/>
            <a:ext cx="13716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南美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39000" y="2819400"/>
            <a:ext cx="13716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美言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57800" y="2743200"/>
            <a:ext cx="13716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愛美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576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4429002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1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4.25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58260" r="29256"/>
          <a:stretch>
            <a:fillRect/>
          </a:stretch>
        </p:blipFill>
        <p:spPr bwMode="auto">
          <a:xfrm>
            <a:off x="152399" y="1143000"/>
            <a:ext cx="1469571" cy="137160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1828800" y="533400"/>
            <a:ext cx="1957388" cy="1303337"/>
            <a:chOff x="2462212" y="830263"/>
            <a:chExt cx="4186238" cy="2524125"/>
          </a:xfrm>
        </p:grpSpPr>
        <p:sp>
          <p:nvSpPr>
            <p:cNvPr id="5" name="Freeform 27"/>
            <p:cNvSpPr>
              <a:spLocks/>
            </p:cNvSpPr>
            <p:nvPr/>
          </p:nvSpPr>
          <p:spPr bwMode="auto">
            <a:xfrm>
              <a:off x="2462212" y="830263"/>
              <a:ext cx="2154238" cy="2524125"/>
            </a:xfrm>
            <a:custGeom>
              <a:avLst/>
              <a:gdLst>
                <a:gd name="T0" fmla="*/ 2322 w 2714"/>
                <a:gd name="T1" fmla="*/ 2 h 3181"/>
                <a:gd name="T2" fmla="*/ 2357 w 2714"/>
                <a:gd name="T3" fmla="*/ 13 h 3181"/>
                <a:gd name="T4" fmla="*/ 2401 w 2714"/>
                <a:gd name="T5" fmla="*/ 32 h 3181"/>
                <a:gd name="T6" fmla="*/ 2451 w 2714"/>
                <a:gd name="T7" fmla="*/ 61 h 3181"/>
                <a:gd name="T8" fmla="*/ 2509 w 2714"/>
                <a:gd name="T9" fmla="*/ 107 h 3181"/>
                <a:gd name="T10" fmla="*/ 2562 w 2714"/>
                <a:gd name="T11" fmla="*/ 155 h 3181"/>
                <a:gd name="T12" fmla="*/ 2607 w 2714"/>
                <a:gd name="T13" fmla="*/ 201 h 3181"/>
                <a:gd name="T14" fmla="*/ 2643 w 2714"/>
                <a:gd name="T15" fmla="*/ 244 h 3181"/>
                <a:gd name="T16" fmla="*/ 2672 w 2714"/>
                <a:gd name="T17" fmla="*/ 284 h 3181"/>
                <a:gd name="T18" fmla="*/ 2693 w 2714"/>
                <a:gd name="T19" fmla="*/ 318 h 3181"/>
                <a:gd name="T20" fmla="*/ 2708 w 2714"/>
                <a:gd name="T21" fmla="*/ 353 h 3181"/>
                <a:gd name="T22" fmla="*/ 2714 w 2714"/>
                <a:gd name="T23" fmla="*/ 384 h 3181"/>
                <a:gd name="T24" fmla="*/ 2706 w 2714"/>
                <a:gd name="T25" fmla="*/ 424 h 3181"/>
                <a:gd name="T26" fmla="*/ 2674 w 2714"/>
                <a:gd name="T27" fmla="*/ 485 h 3181"/>
                <a:gd name="T28" fmla="*/ 2601 w 2714"/>
                <a:gd name="T29" fmla="*/ 604 h 3181"/>
                <a:gd name="T30" fmla="*/ 2507 w 2714"/>
                <a:gd name="T31" fmla="*/ 764 h 3181"/>
                <a:gd name="T32" fmla="*/ 2428 w 2714"/>
                <a:gd name="T33" fmla="*/ 900 h 3181"/>
                <a:gd name="T34" fmla="*/ 2299 w 2714"/>
                <a:gd name="T35" fmla="*/ 1107 h 3181"/>
                <a:gd name="T36" fmla="*/ 2146 w 2714"/>
                <a:gd name="T37" fmla="*/ 1340 h 3181"/>
                <a:gd name="T38" fmla="*/ 1967 w 2714"/>
                <a:gd name="T39" fmla="*/ 1601 h 3181"/>
                <a:gd name="T40" fmla="*/ 1839 w 2714"/>
                <a:gd name="T41" fmla="*/ 1783 h 3181"/>
                <a:gd name="T42" fmla="*/ 1716 w 2714"/>
                <a:gd name="T43" fmla="*/ 1940 h 3181"/>
                <a:gd name="T44" fmla="*/ 1589 w 2714"/>
                <a:gd name="T45" fmla="*/ 2088 h 3181"/>
                <a:gd name="T46" fmla="*/ 1459 w 2714"/>
                <a:gd name="T47" fmla="*/ 2228 h 3181"/>
                <a:gd name="T48" fmla="*/ 1328 w 2714"/>
                <a:gd name="T49" fmla="*/ 2361 h 3181"/>
                <a:gd name="T50" fmla="*/ 1196 w 2714"/>
                <a:gd name="T51" fmla="*/ 2484 h 3181"/>
                <a:gd name="T52" fmla="*/ 1061 w 2714"/>
                <a:gd name="T53" fmla="*/ 2601 h 3181"/>
                <a:gd name="T54" fmla="*/ 892 w 2714"/>
                <a:gd name="T55" fmla="*/ 2733 h 3181"/>
                <a:gd name="T56" fmla="*/ 721 w 2714"/>
                <a:gd name="T57" fmla="*/ 2856 h 3181"/>
                <a:gd name="T58" fmla="*/ 593 w 2714"/>
                <a:gd name="T59" fmla="*/ 2941 h 3181"/>
                <a:gd name="T60" fmla="*/ 476 w 2714"/>
                <a:gd name="T61" fmla="*/ 3012 h 3181"/>
                <a:gd name="T62" fmla="*/ 370 w 2714"/>
                <a:gd name="T63" fmla="*/ 3071 h 3181"/>
                <a:gd name="T64" fmla="*/ 276 w 2714"/>
                <a:gd name="T65" fmla="*/ 3117 h 3181"/>
                <a:gd name="T66" fmla="*/ 194 w 2714"/>
                <a:gd name="T67" fmla="*/ 3150 h 3181"/>
                <a:gd name="T68" fmla="*/ 123 w 2714"/>
                <a:gd name="T69" fmla="*/ 3171 h 3181"/>
                <a:gd name="T70" fmla="*/ 63 w 2714"/>
                <a:gd name="T71" fmla="*/ 3181 h 3181"/>
                <a:gd name="T72" fmla="*/ 19 w 2714"/>
                <a:gd name="T73" fmla="*/ 3177 h 3181"/>
                <a:gd name="T74" fmla="*/ 0 w 2714"/>
                <a:gd name="T75" fmla="*/ 3158 h 3181"/>
                <a:gd name="T76" fmla="*/ 2 w 2714"/>
                <a:gd name="T77" fmla="*/ 3142 h 3181"/>
                <a:gd name="T78" fmla="*/ 11 w 2714"/>
                <a:gd name="T79" fmla="*/ 3127 h 3181"/>
                <a:gd name="T80" fmla="*/ 48 w 2714"/>
                <a:gd name="T81" fmla="*/ 3092 h 3181"/>
                <a:gd name="T82" fmla="*/ 161 w 2714"/>
                <a:gd name="T83" fmla="*/ 3012 h 3181"/>
                <a:gd name="T84" fmla="*/ 295 w 2714"/>
                <a:gd name="T85" fmla="*/ 2910 h 3181"/>
                <a:gd name="T86" fmla="*/ 437 w 2714"/>
                <a:gd name="T87" fmla="*/ 2795 h 3181"/>
                <a:gd name="T88" fmla="*/ 581 w 2714"/>
                <a:gd name="T89" fmla="*/ 2664 h 3181"/>
                <a:gd name="T90" fmla="*/ 731 w 2714"/>
                <a:gd name="T91" fmla="*/ 2522 h 3181"/>
                <a:gd name="T92" fmla="*/ 885 w 2714"/>
                <a:gd name="T93" fmla="*/ 2365 h 3181"/>
                <a:gd name="T94" fmla="*/ 1044 w 2714"/>
                <a:gd name="T95" fmla="*/ 2192 h 3181"/>
                <a:gd name="T96" fmla="*/ 1205 w 2714"/>
                <a:gd name="T97" fmla="*/ 2006 h 3181"/>
                <a:gd name="T98" fmla="*/ 1430 w 2714"/>
                <a:gd name="T99" fmla="*/ 1737 h 3181"/>
                <a:gd name="T100" fmla="*/ 1654 w 2714"/>
                <a:gd name="T101" fmla="*/ 1443 h 3181"/>
                <a:gd name="T102" fmla="*/ 1856 w 2714"/>
                <a:gd name="T103" fmla="*/ 1144 h 3181"/>
                <a:gd name="T104" fmla="*/ 2033 w 2714"/>
                <a:gd name="T105" fmla="*/ 841 h 3181"/>
                <a:gd name="T106" fmla="*/ 2117 w 2714"/>
                <a:gd name="T107" fmla="*/ 668 h 3181"/>
                <a:gd name="T108" fmla="*/ 2161 w 2714"/>
                <a:gd name="T109" fmla="*/ 528 h 3181"/>
                <a:gd name="T110" fmla="*/ 2192 w 2714"/>
                <a:gd name="T111" fmla="*/ 378 h 3181"/>
                <a:gd name="T112" fmla="*/ 2205 w 2714"/>
                <a:gd name="T113" fmla="*/ 213 h 3181"/>
                <a:gd name="T114" fmla="*/ 2209 w 2714"/>
                <a:gd name="T115" fmla="*/ 111 h 3181"/>
                <a:gd name="T116" fmla="*/ 2225 w 2714"/>
                <a:gd name="T117" fmla="*/ 54 h 3181"/>
                <a:gd name="T118" fmla="*/ 2251 w 2714"/>
                <a:gd name="T119" fmla="*/ 15 h 3181"/>
                <a:gd name="T120" fmla="*/ 2292 w 2714"/>
                <a:gd name="T121" fmla="*/ 0 h 31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14"/>
                <a:gd name="T184" fmla="*/ 0 h 3181"/>
                <a:gd name="T185" fmla="*/ 2714 w 2714"/>
                <a:gd name="T186" fmla="*/ 3181 h 318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14" h="3181">
                  <a:moveTo>
                    <a:pt x="2303" y="0"/>
                  </a:moveTo>
                  <a:lnTo>
                    <a:pt x="2309" y="0"/>
                  </a:lnTo>
                  <a:lnTo>
                    <a:pt x="2315" y="0"/>
                  </a:lnTo>
                  <a:lnTo>
                    <a:pt x="2322" y="2"/>
                  </a:lnTo>
                  <a:lnTo>
                    <a:pt x="2330" y="4"/>
                  </a:lnTo>
                  <a:lnTo>
                    <a:pt x="2338" y="6"/>
                  </a:lnTo>
                  <a:lnTo>
                    <a:pt x="2347" y="9"/>
                  </a:lnTo>
                  <a:lnTo>
                    <a:pt x="2357" y="13"/>
                  </a:lnTo>
                  <a:lnTo>
                    <a:pt x="2367" y="17"/>
                  </a:lnTo>
                  <a:lnTo>
                    <a:pt x="2378" y="21"/>
                  </a:lnTo>
                  <a:lnTo>
                    <a:pt x="2388" y="27"/>
                  </a:lnTo>
                  <a:lnTo>
                    <a:pt x="2401" y="32"/>
                  </a:lnTo>
                  <a:lnTo>
                    <a:pt x="2413" y="38"/>
                  </a:lnTo>
                  <a:lnTo>
                    <a:pt x="2424" y="46"/>
                  </a:lnTo>
                  <a:lnTo>
                    <a:pt x="2438" y="54"/>
                  </a:lnTo>
                  <a:lnTo>
                    <a:pt x="2451" y="61"/>
                  </a:lnTo>
                  <a:lnTo>
                    <a:pt x="2465" y="69"/>
                  </a:lnTo>
                  <a:lnTo>
                    <a:pt x="2480" y="82"/>
                  </a:lnTo>
                  <a:lnTo>
                    <a:pt x="2495" y="94"/>
                  </a:lnTo>
                  <a:lnTo>
                    <a:pt x="2509" y="107"/>
                  </a:lnTo>
                  <a:lnTo>
                    <a:pt x="2524" y="119"/>
                  </a:lnTo>
                  <a:lnTo>
                    <a:pt x="2537" y="132"/>
                  </a:lnTo>
                  <a:lnTo>
                    <a:pt x="2549" y="144"/>
                  </a:lnTo>
                  <a:lnTo>
                    <a:pt x="2562" y="155"/>
                  </a:lnTo>
                  <a:lnTo>
                    <a:pt x="2574" y="167"/>
                  </a:lnTo>
                  <a:lnTo>
                    <a:pt x="2585" y="178"/>
                  </a:lnTo>
                  <a:lnTo>
                    <a:pt x="2597" y="190"/>
                  </a:lnTo>
                  <a:lnTo>
                    <a:pt x="2607" y="201"/>
                  </a:lnTo>
                  <a:lnTo>
                    <a:pt x="2616" y="213"/>
                  </a:lnTo>
                  <a:lnTo>
                    <a:pt x="2626" y="222"/>
                  </a:lnTo>
                  <a:lnTo>
                    <a:pt x="2635" y="234"/>
                  </a:lnTo>
                  <a:lnTo>
                    <a:pt x="2643" y="244"/>
                  </a:lnTo>
                  <a:lnTo>
                    <a:pt x="2651" y="253"/>
                  </a:lnTo>
                  <a:lnTo>
                    <a:pt x="2658" y="263"/>
                  </a:lnTo>
                  <a:lnTo>
                    <a:pt x="2666" y="274"/>
                  </a:lnTo>
                  <a:lnTo>
                    <a:pt x="2672" y="284"/>
                  </a:lnTo>
                  <a:lnTo>
                    <a:pt x="2680" y="292"/>
                  </a:lnTo>
                  <a:lnTo>
                    <a:pt x="2683" y="301"/>
                  </a:lnTo>
                  <a:lnTo>
                    <a:pt x="2689" y="311"/>
                  </a:lnTo>
                  <a:lnTo>
                    <a:pt x="2693" y="318"/>
                  </a:lnTo>
                  <a:lnTo>
                    <a:pt x="2699" y="328"/>
                  </a:lnTo>
                  <a:lnTo>
                    <a:pt x="2701" y="336"/>
                  </a:lnTo>
                  <a:lnTo>
                    <a:pt x="2705" y="345"/>
                  </a:lnTo>
                  <a:lnTo>
                    <a:pt x="2708" y="353"/>
                  </a:lnTo>
                  <a:lnTo>
                    <a:pt x="2710" y="361"/>
                  </a:lnTo>
                  <a:lnTo>
                    <a:pt x="2712" y="368"/>
                  </a:lnTo>
                  <a:lnTo>
                    <a:pt x="2712" y="376"/>
                  </a:lnTo>
                  <a:lnTo>
                    <a:pt x="2714" y="384"/>
                  </a:lnTo>
                  <a:lnTo>
                    <a:pt x="2714" y="391"/>
                  </a:lnTo>
                  <a:lnTo>
                    <a:pt x="2712" y="401"/>
                  </a:lnTo>
                  <a:lnTo>
                    <a:pt x="2710" y="412"/>
                  </a:lnTo>
                  <a:lnTo>
                    <a:pt x="2706" y="424"/>
                  </a:lnTo>
                  <a:lnTo>
                    <a:pt x="2701" y="437"/>
                  </a:lnTo>
                  <a:lnTo>
                    <a:pt x="2693" y="453"/>
                  </a:lnTo>
                  <a:lnTo>
                    <a:pt x="2683" y="468"/>
                  </a:lnTo>
                  <a:lnTo>
                    <a:pt x="2674" y="485"/>
                  </a:lnTo>
                  <a:lnTo>
                    <a:pt x="2662" y="505"/>
                  </a:lnTo>
                  <a:lnTo>
                    <a:pt x="2641" y="535"/>
                  </a:lnTo>
                  <a:lnTo>
                    <a:pt x="2622" y="570"/>
                  </a:lnTo>
                  <a:lnTo>
                    <a:pt x="2601" y="604"/>
                  </a:lnTo>
                  <a:lnTo>
                    <a:pt x="2578" y="641"/>
                  </a:lnTo>
                  <a:lnTo>
                    <a:pt x="2555" y="679"/>
                  </a:lnTo>
                  <a:lnTo>
                    <a:pt x="2532" y="720"/>
                  </a:lnTo>
                  <a:lnTo>
                    <a:pt x="2507" y="764"/>
                  </a:lnTo>
                  <a:lnTo>
                    <a:pt x="2495" y="785"/>
                  </a:lnTo>
                  <a:lnTo>
                    <a:pt x="2482" y="808"/>
                  </a:lnTo>
                  <a:lnTo>
                    <a:pt x="2457" y="854"/>
                  </a:lnTo>
                  <a:lnTo>
                    <a:pt x="2428" y="900"/>
                  </a:lnTo>
                  <a:lnTo>
                    <a:pt x="2397" y="950"/>
                  </a:lnTo>
                  <a:lnTo>
                    <a:pt x="2367" y="1000"/>
                  </a:lnTo>
                  <a:lnTo>
                    <a:pt x="2334" y="1054"/>
                  </a:lnTo>
                  <a:lnTo>
                    <a:pt x="2299" y="1107"/>
                  </a:lnTo>
                  <a:lnTo>
                    <a:pt x="2263" y="1163"/>
                  </a:lnTo>
                  <a:lnTo>
                    <a:pt x="2227" y="1219"/>
                  </a:lnTo>
                  <a:lnTo>
                    <a:pt x="2186" y="1278"/>
                  </a:lnTo>
                  <a:lnTo>
                    <a:pt x="2146" y="1340"/>
                  </a:lnTo>
                  <a:lnTo>
                    <a:pt x="2104" y="1401"/>
                  </a:lnTo>
                  <a:lnTo>
                    <a:pt x="2059" y="1466"/>
                  </a:lnTo>
                  <a:lnTo>
                    <a:pt x="2015" y="1532"/>
                  </a:lnTo>
                  <a:lnTo>
                    <a:pt x="1967" y="1601"/>
                  </a:lnTo>
                  <a:lnTo>
                    <a:pt x="1919" y="1670"/>
                  </a:lnTo>
                  <a:lnTo>
                    <a:pt x="1894" y="1706"/>
                  </a:lnTo>
                  <a:lnTo>
                    <a:pt x="1869" y="1743"/>
                  </a:lnTo>
                  <a:lnTo>
                    <a:pt x="1839" y="1783"/>
                  </a:lnTo>
                  <a:lnTo>
                    <a:pt x="1808" y="1823"/>
                  </a:lnTo>
                  <a:lnTo>
                    <a:pt x="1777" y="1862"/>
                  </a:lnTo>
                  <a:lnTo>
                    <a:pt x="1747" y="1902"/>
                  </a:lnTo>
                  <a:lnTo>
                    <a:pt x="1716" y="1940"/>
                  </a:lnTo>
                  <a:lnTo>
                    <a:pt x="1683" y="1979"/>
                  </a:lnTo>
                  <a:lnTo>
                    <a:pt x="1653" y="2015"/>
                  </a:lnTo>
                  <a:lnTo>
                    <a:pt x="1620" y="2052"/>
                  </a:lnTo>
                  <a:lnTo>
                    <a:pt x="1589" y="2088"/>
                  </a:lnTo>
                  <a:lnTo>
                    <a:pt x="1557" y="2125"/>
                  </a:lnTo>
                  <a:lnTo>
                    <a:pt x="1524" y="2159"/>
                  </a:lnTo>
                  <a:lnTo>
                    <a:pt x="1491" y="2196"/>
                  </a:lnTo>
                  <a:lnTo>
                    <a:pt x="1459" y="2228"/>
                  </a:lnTo>
                  <a:lnTo>
                    <a:pt x="1426" y="2263"/>
                  </a:lnTo>
                  <a:lnTo>
                    <a:pt x="1393" y="2296"/>
                  </a:lnTo>
                  <a:lnTo>
                    <a:pt x="1361" y="2328"/>
                  </a:lnTo>
                  <a:lnTo>
                    <a:pt x="1328" y="2361"/>
                  </a:lnTo>
                  <a:lnTo>
                    <a:pt x="1295" y="2394"/>
                  </a:lnTo>
                  <a:lnTo>
                    <a:pt x="1263" y="2424"/>
                  </a:lnTo>
                  <a:lnTo>
                    <a:pt x="1228" y="2455"/>
                  </a:lnTo>
                  <a:lnTo>
                    <a:pt x="1196" y="2484"/>
                  </a:lnTo>
                  <a:lnTo>
                    <a:pt x="1161" y="2514"/>
                  </a:lnTo>
                  <a:lnTo>
                    <a:pt x="1128" y="2543"/>
                  </a:lnTo>
                  <a:lnTo>
                    <a:pt x="1094" y="2572"/>
                  </a:lnTo>
                  <a:lnTo>
                    <a:pt x="1061" y="2601"/>
                  </a:lnTo>
                  <a:lnTo>
                    <a:pt x="1027" y="2628"/>
                  </a:lnTo>
                  <a:lnTo>
                    <a:pt x="994" y="2655"/>
                  </a:lnTo>
                  <a:lnTo>
                    <a:pt x="960" y="2681"/>
                  </a:lnTo>
                  <a:lnTo>
                    <a:pt x="892" y="2733"/>
                  </a:lnTo>
                  <a:lnTo>
                    <a:pt x="825" y="2783"/>
                  </a:lnTo>
                  <a:lnTo>
                    <a:pt x="789" y="2808"/>
                  </a:lnTo>
                  <a:lnTo>
                    <a:pt x="754" y="2833"/>
                  </a:lnTo>
                  <a:lnTo>
                    <a:pt x="721" y="2856"/>
                  </a:lnTo>
                  <a:lnTo>
                    <a:pt x="689" y="2877"/>
                  </a:lnTo>
                  <a:lnTo>
                    <a:pt x="656" y="2900"/>
                  </a:lnTo>
                  <a:lnTo>
                    <a:pt x="624" y="2920"/>
                  </a:lnTo>
                  <a:lnTo>
                    <a:pt x="593" y="2941"/>
                  </a:lnTo>
                  <a:lnTo>
                    <a:pt x="562" y="2960"/>
                  </a:lnTo>
                  <a:lnTo>
                    <a:pt x="533" y="2977"/>
                  </a:lnTo>
                  <a:lnTo>
                    <a:pt x="505" y="2994"/>
                  </a:lnTo>
                  <a:lnTo>
                    <a:pt x="476" y="3012"/>
                  </a:lnTo>
                  <a:lnTo>
                    <a:pt x="449" y="3027"/>
                  </a:lnTo>
                  <a:lnTo>
                    <a:pt x="422" y="3042"/>
                  </a:lnTo>
                  <a:lnTo>
                    <a:pt x="395" y="3058"/>
                  </a:lnTo>
                  <a:lnTo>
                    <a:pt x="370" y="3071"/>
                  </a:lnTo>
                  <a:lnTo>
                    <a:pt x="345" y="3083"/>
                  </a:lnTo>
                  <a:lnTo>
                    <a:pt x="322" y="3096"/>
                  </a:lnTo>
                  <a:lnTo>
                    <a:pt x="299" y="3106"/>
                  </a:lnTo>
                  <a:lnTo>
                    <a:pt x="276" y="3117"/>
                  </a:lnTo>
                  <a:lnTo>
                    <a:pt x="255" y="3127"/>
                  </a:lnTo>
                  <a:lnTo>
                    <a:pt x="234" y="3135"/>
                  </a:lnTo>
                  <a:lnTo>
                    <a:pt x="213" y="3144"/>
                  </a:lnTo>
                  <a:lnTo>
                    <a:pt x="194" y="3150"/>
                  </a:lnTo>
                  <a:lnTo>
                    <a:pt x="174" y="3158"/>
                  </a:lnTo>
                  <a:lnTo>
                    <a:pt x="157" y="3163"/>
                  </a:lnTo>
                  <a:lnTo>
                    <a:pt x="140" y="3167"/>
                  </a:lnTo>
                  <a:lnTo>
                    <a:pt x="123" y="3171"/>
                  </a:lnTo>
                  <a:lnTo>
                    <a:pt x="107" y="3175"/>
                  </a:lnTo>
                  <a:lnTo>
                    <a:pt x="92" y="3179"/>
                  </a:lnTo>
                  <a:lnTo>
                    <a:pt x="76" y="3181"/>
                  </a:lnTo>
                  <a:lnTo>
                    <a:pt x="63" y="3181"/>
                  </a:lnTo>
                  <a:lnTo>
                    <a:pt x="52" y="3181"/>
                  </a:lnTo>
                  <a:lnTo>
                    <a:pt x="38" y="3181"/>
                  </a:lnTo>
                  <a:lnTo>
                    <a:pt x="28" y="3179"/>
                  </a:lnTo>
                  <a:lnTo>
                    <a:pt x="19" y="3177"/>
                  </a:lnTo>
                  <a:lnTo>
                    <a:pt x="11" y="3173"/>
                  </a:lnTo>
                  <a:lnTo>
                    <a:pt x="5" y="3169"/>
                  </a:lnTo>
                  <a:lnTo>
                    <a:pt x="2" y="3163"/>
                  </a:lnTo>
                  <a:lnTo>
                    <a:pt x="0" y="3158"/>
                  </a:lnTo>
                  <a:lnTo>
                    <a:pt x="0" y="3150"/>
                  </a:lnTo>
                  <a:lnTo>
                    <a:pt x="0" y="3148"/>
                  </a:lnTo>
                  <a:lnTo>
                    <a:pt x="0" y="3144"/>
                  </a:lnTo>
                  <a:lnTo>
                    <a:pt x="2" y="3142"/>
                  </a:lnTo>
                  <a:lnTo>
                    <a:pt x="4" y="3138"/>
                  </a:lnTo>
                  <a:lnTo>
                    <a:pt x="5" y="3135"/>
                  </a:lnTo>
                  <a:lnTo>
                    <a:pt x="7" y="3131"/>
                  </a:lnTo>
                  <a:lnTo>
                    <a:pt x="11" y="3127"/>
                  </a:lnTo>
                  <a:lnTo>
                    <a:pt x="15" y="3123"/>
                  </a:lnTo>
                  <a:lnTo>
                    <a:pt x="25" y="3113"/>
                  </a:lnTo>
                  <a:lnTo>
                    <a:pt x="36" y="3104"/>
                  </a:lnTo>
                  <a:lnTo>
                    <a:pt x="48" y="3092"/>
                  </a:lnTo>
                  <a:lnTo>
                    <a:pt x="63" y="3081"/>
                  </a:lnTo>
                  <a:lnTo>
                    <a:pt x="96" y="3058"/>
                  </a:lnTo>
                  <a:lnTo>
                    <a:pt x="128" y="3035"/>
                  </a:lnTo>
                  <a:lnTo>
                    <a:pt x="161" y="3012"/>
                  </a:lnTo>
                  <a:lnTo>
                    <a:pt x="194" y="2987"/>
                  </a:lnTo>
                  <a:lnTo>
                    <a:pt x="228" y="2962"/>
                  </a:lnTo>
                  <a:lnTo>
                    <a:pt x="263" y="2937"/>
                  </a:lnTo>
                  <a:lnTo>
                    <a:pt x="295" y="2910"/>
                  </a:lnTo>
                  <a:lnTo>
                    <a:pt x="332" y="2881"/>
                  </a:lnTo>
                  <a:lnTo>
                    <a:pt x="366" y="2854"/>
                  </a:lnTo>
                  <a:lnTo>
                    <a:pt x="401" y="2824"/>
                  </a:lnTo>
                  <a:lnTo>
                    <a:pt x="437" y="2795"/>
                  </a:lnTo>
                  <a:lnTo>
                    <a:pt x="472" y="2762"/>
                  </a:lnTo>
                  <a:lnTo>
                    <a:pt x="508" y="2731"/>
                  </a:lnTo>
                  <a:lnTo>
                    <a:pt x="545" y="2699"/>
                  </a:lnTo>
                  <a:lnTo>
                    <a:pt x="581" y="2664"/>
                  </a:lnTo>
                  <a:lnTo>
                    <a:pt x="618" y="2630"/>
                  </a:lnTo>
                  <a:lnTo>
                    <a:pt x="656" y="2595"/>
                  </a:lnTo>
                  <a:lnTo>
                    <a:pt x="693" y="2559"/>
                  </a:lnTo>
                  <a:lnTo>
                    <a:pt x="731" y="2522"/>
                  </a:lnTo>
                  <a:lnTo>
                    <a:pt x="769" y="2484"/>
                  </a:lnTo>
                  <a:lnTo>
                    <a:pt x="808" y="2445"/>
                  </a:lnTo>
                  <a:lnTo>
                    <a:pt x="846" y="2405"/>
                  </a:lnTo>
                  <a:lnTo>
                    <a:pt x="885" y="2365"/>
                  </a:lnTo>
                  <a:lnTo>
                    <a:pt x="925" y="2323"/>
                  </a:lnTo>
                  <a:lnTo>
                    <a:pt x="963" y="2280"/>
                  </a:lnTo>
                  <a:lnTo>
                    <a:pt x="1004" y="2236"/>
                  </a:lnTo>
                  <a:lnTo>
                    <a:pt x="1044" y="2192"/>
                  </a:lnTo>
                  <a:lnTo>
                    <a:pt x="1084" y="2148"/>
                  </a:lnTo>
                  <a:lnTo>
                    <a:pt x="1125" y="2100"/>
                  </a:lnTo>
                  <a:lnTo>
                    <a:pt x="1165" y="2054"/>
                  </a:lnTo>
                  <a:lnTo>
                    <a:pt x="1205" y="2006"/>
                  </a:lnTo>
                  <a:lnTo>
                    <a:pt x="1246" y="1956"/>
                  </a:lnTo>
                  <a:lnTo>
                    <a:pt x="1309" y="1883"/>
                  </a:lnTo>
                  <a:lnTo>
                    <a:pt x="1370" y="1810"/>
                  </a:lnTo>
                  <a:lnTo>
                    <a:pt x="1430" y="1737"/>
                  </a:lnTo>
                  <a:lnTo>
                    <a:pt x="1487" y="1664"/>
                  </a:lnTo>
                  <a:lnTo>
                    <a:pt x="1545" y="1591"/>
                  </a:lnTo>
                  <a:lnTo>
                    <a:pt x="1601" y="1516"/>
                  </a:lnTo>
                  <a:lnTo>
                    <a:pt x="1654" y="1443"/>
                  </a:lnTo>
                  <a:lnTo>
                    <a:pt x="1706" y="1368"/>
                  </a:lnTo>
                  <a:lnTo>
                    <a:pt x="1758" y="1294"/>
                  </a:lnTo>
                  <a:lnTo>
                    <a:pt x="1808" y="1219"/>
                  </a:lnTo>
                  <a:lnTo>
                    <a:pt x="1856" y="1144"/>
                  </a:lnTo>
                  <a:lnTo>
                    <a:pt x="1902" y="1069"/>
                  </a:lnTo>
                  <a:lnTo>
                    <a:pt x="1946" y="992"/>
                  </a:lnTo>
                  <a:lnTo>
                    <a:pt x="1990" y="917"/>
                  </a:lnTo>
                  <a:lnTo>
                    <a:pt x="2033" y="841"/>
                  </a:lnTo>
                  <a:lnTo>
                    <a:pt x="2073" y="764"/>
                  </a:lnTo>
                  <a:lnTo>
                    <a:pt x="2088" y="731"/>
                  </a:lnTo>
                  <a:lnTo>
                    <a:pt x="2102" y="700"/>
                  </a:lnTo>
                  <a:lnTo>
                    <a:pt x="2117" y="668"/>
                  </a:lnTo>
                  <a:lnTo>
                    <a:pt x="2129" y="633"/>
                  </a:lnTo>
                  <a:lnTo>
                    <a:pt x="2140" y="599"/>
                  </a:lnTo>
                  <a:lnTo>
                    <a:pt x="2152" y="564"/>
                  </a:lnTo>
                  <a:lnTo>
                    <a:pt x="2161" y="528"/>
                  </a:lnTo>
                  <a:lnTo>
                    <a:pt x="2171" y="491"/>
                  </a:lnTo>
                  <a:lnTo>
                    <a:pt x="2179" y="455"/>
                  </a:lnTo>
                  <a:lnTo>
                    <a:pt x="2186" y="416"/>
                  </a:lnTo>
                  <a:lnTo>
                    <a:pt x="2192" y="378"/>
                  </a:lnTo>
                  <a:lnTo>
                    <a:pt x="2196" y="338"/>
                  </a:lnTo>
                  <a:lnTo>
                    <a:pt x="2200" y="297"/>
                  </a:lnTo>
                  <a:lnTo>
                    <a:pt x="2203" y="255"/>
                  </a:lnTo>
                  <a:lnTo>
                    <a:pt x="2205" y="213"/>
                  </a:lnTo>
                  <a:lnTo>
                    <a:pt x="2205" y="169"/>
                  </a:lnTo>
                  <a:lnTo>
                    <a:pt x="2205" y="149"/>
                  </a:lnTo>
                  <a:lnTo>
                    <a:pt x="2207" y="130"/>
                  </a:lnTo>
                  <a:lnTo>
                    <a:pt x="2209" y="111"/>
                  </a:lnTo>
                  <a:lnTo>
                    <a:pt x="2211" y="96"/>
                  </a:lnTo>
                  <a:lnTo>
                    <a:pt x="2215" y="80"/>
                  </a:lnTo>
                  <a:lnTo>
                    <a:pt x="2219" y="65"/>
                  </a:lnTo>
                  <a:lnTo>
                    <a:pt x="2225" y="54"/>
                  </a:lnTo>
                  <a:lnTo>
                    <a:pt x="2230" y="42"/>
                  </a:lnTo>
                  <a:lnTo>
                    <a:pt x="2236" y="32"/>
                  </a:lnTo>
                  <a:lnTo>
                    <a:pt x="2244" y="23"/>
                  </a:lnTo>
                  <a:lnTo>
                    <a:pt x="2251" y="15"/>
                  </a:lnTo>
                  <a:lnTo>
                    <a:pt x="2261" y="9"/>
                  </a:lnTo>
                  <a:lnTo>
                    <a:pt x="2271" y="6"/>
                  </a:lnTo>
                  <a:lnTo>
                    <a:pt x="2280" y="2"/>
                  </a:lnTo>
                  <a:lnTo>
                    <a:pt x="2292" y="0"/>
                  </a:lnTo>
                  <a:lnTo>
                    <a:pt x="230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8"/>
            <p:cNvSpPr>
              <a:spLocks/>
            </p:cNvSpPr>
            <p:nvPr/>
          </p:nvSpPr>
          <p:spPr bwMode="auto">
            <a:xfrm>
              <a:off x="4318000" y="1223963"/>
              <a:ext cx="2330450" cy="1851025"/>
            </a:xfrm>
            <a:custGeom>
              <a:avLst/>
              <a:gdLst>
                <a:gd name="T0" fmla="*/ 169 w 2935"/>
                <a:gd name="T1" fmla="*/ 6 h 2330"/>
                <a:gd name="T2" fmla="*/ 236 w 2935"/>
                <a:gd name="T3" fmla="*/ 29 h 2330"/>
                <a:gd name="T4" fmla="*/ 313 w 2935"/>
                <a:gd name="T5" fmla="*/ 69 h 2330"/>
                <a:gd name="T6" fmla="*/ 395 w 2935"/>
                <a:gd name="T7" fmla="*/ 129 h 2330"/>
                <a:gd name="T8" fmla="*/ 487 w 2935"/>
                <a:gd name="T9" fmla="*/ 205 h 2330"/>
                <a:gd name="T10" fmla="*/ 587 w 2935"/>
                <a:gd name="T11" fmla="*/ 301 h 2330"/>
                <a:gd name="T12" fmla="*/ 739 w 2935"/>
                <a:gd name="T13" fmla="*/ 466 h 2330"/>
                <a:gd name="T14" fmla="*/ 940 w 2935"/>
                <a:gd name="T15" fmla="*/ 695 h 2330"/>
                <a:gd name="T16" fmla="*/ 1129 w 2935"/>
                <a:gd name="T17" fmla="*/ 894 h 2330"/>
                <a:gd name="T18" fmla="*/ 1298 w 2935"/>
                <a:gd name="T19" fmla="*/ 1067 h 2330"/>
                <a:gd name="T20" fmla="*/ 1449 w 2935"/>
                <a:gd name="T21" fmla="*/ 1213 h 2330"/>
                <a:gd name="T22" fmla="*/ 1584 w 2935"/>
                <a:gd name="T23" fmla="*/ 1330 h 2330"/>
                <a:gd name="T24" fmla="*/ 1699 w 2935"/>
                <a:gd name="T25" fmla="*/ 1422 h 2330"/>
                <a:gd name="T26" fmla="*/ 1820 w 2935"/>
                <a:gd name="T27" fmla="*/ 1501 h 2330"/>
                <a:gd name="T28" fmla="*/ 1960 w 2935"/>
                <a:gd name="T29" fmla="*/ 1587 h 2330"/>
                <a:gd name="T30" fmla="*/ 2123 w 2935"/>
                <a:gd name="T31" fmla="*/ 1676 h 2330"/>
                <a:gd name="T32" fmla="*/ 2307 w 2935"/>
                <a:gd name="T33" fmla="*/ 1772 h 2330"/>
                <a:gd name="T34" fmla="*/ 2511 w 2935"/>
                <a:gd name="T35" fmla="*/ 1872 h 2330"/>
                <a:gd name="T36" fmla="*/ 2735 w 2935"/>
                <a:gd name="T37" fmla="*/ 1977 h 2330"/>
                <a:gd name="T38" fmla="*/ 2866 w 2935"/>
                <a:gd name="T39" fmla="*/ 2039 h 2330"/>
                <a:gd name="T40" fmla="*/ 2908 w 2935"/>
                <a:gd name="T41" fmla="*/ 2065 h 2330"/>
                <a:gd name="T42" fmla="*/ 2931 w 2935"/>
                <a:gd name="T43" fmla="*/ 2092 h 2330"/>
                <a:gd name="T44" fmla="*/ 2933 w 2935"/>
                <a:gd name="T45" fmla="*/ 2123 h 2330"/>
                <a:gd name="T46" fmla="*/ 2914 w 2935"/>
                <a:gd name="T47" fmla="*/ 2152 h 2330"/>
                <a:gd name="T48" fmla="*/ 2876 w 2935"/>
                <a:gd name="T49" fmla="*/ 2177 h 2330"/>
                <a:gd name="T50" fmla="*/ 2795 w 2935"/>
                <a:gd name="T51" fmla="*/ 2202 h 2330"/>
                <a:gd name="T52" fmla="*/ 2628 w 2935"/>
                <a:gd name="T53" fmla="*/ 2240 h 2330"/>
                <a:gd name="T54" fmla="*/ 2478 w 2935"/>
                <a:gd name="T55" fmla="*/ 2273 h 2330"/>
                <a:gd name="T56" fmla="*/ 2346 w 2935"/>
                <a:gd name="T57" fmla="*/ 2298 h 2330"/>
                <a:gd name="T58" fmla="*/ 2231 w 2935"/>
                <a:gd name="T59" fmla="*/ 2315 h 2330"/>
                <a:gd name="T60" fmla="*/ 2133 w 2935"/>
                <a:gd name="T61" fmla="*/ 2327 h 2330"/>
                <a:gd name="T62" fmla="*/ 2052 w 2935"/>
                <a:gd name="T63" fmla="*/ 2330 h 2330"/>
                <a:gd name="T64" fmla="*/ 1966 w 2935"/>
                <a:gd name="T65" fmla="*/ 2325 h 2330"/>
                <a:gd name="T66" fmla="*/ 1873 w 2935"/>
                <a:gd name="T67" fmla="*/ 2296 h 2330"/>
                <a:gd name="T68" fmla="*/ 1781 w 2935"/>
                <a:gd name="T69" fmla="*/ 2248 h 2330"/>
                <a:gd name="T70" fmla="*/ 1712 w 2935"/>
                <a:gd name="T71" fmla="*/ 2192 h 2330"/>
                <a:gd name="T72" fmla="*/ 1634 w 2935"/>
                <a:gd name="T73" fmla="*/ 2104 h 2330"/>
                <a:gd name="T74" fmla="*/ 1526 w 2935"/>
                <a:gd name="T75" fmla="*/ 1971 h 2330"/>
                <a:gd name="T76" fmla="*/ 1390 w 2935"/>
                <a:gd name="T77" fmla="*/ 1791 h 2330"/>
                <a:gd name="T78" fmla="*/ 1225 w 2935"/>
                <a:gd name="T79" fmla="*/ 1566 h 2330"/>
                <a:gd name="T80" fmla="*/ 1035 w 2935"/>
                <a:gd name="T81" fmla="*/ 1294 h 2330"/>
                <a:gd name="T82" fmla="*/ 833 w 2935"/>
                <a:gd name="T83" fmla="*/ 1002 h 2330"/>
                <a:gd name="T84" fmla="*/ 699 w 2935"/>
                <a:gd name="T85" fmla="*/ 810 h 2330"/>
                <a:gd name="T86" fmla="*/ 566 w 2935"/>
                <a:gd name="T87" fmla="*/ 637 h 2330"/>
                <a:gd name="T88" fmla="*/ 439 w 2935"/>
                <a:gd name="T89" fmla="*/ 480 h 2330"/>
                <a:gd name="T90" fmla="*/ 322 w 2935"/>
                <a:gd name="T91" fmla="*/ 357 h 2330"/>
                <a:gd name="T92" fmla="*/ 207 w 2935"/>
                <a:gd name="T93" fmla="*/ 259 h 2330"/>
                <a:gd name="T94" fmla="*/ 92 w 2935"/>
                <a:gd name="T95" fmla="*/ 184 h 2330"/>
                <a:gd name="T96" fmla="*/ 38 w 2935"/>
                <a:gd name="T97" fmla="*/ 157 h 2330"/>
                <a:gd name="T98" fmla="*/ 13 w 2935"/>
                <a:gd name="T99" fmla="*/ 132 h 2330"/>
                <a:gd name="T100" fmla="*/ 2 w 2935"/>
                <a:gd name="T101" fmla="*/ 98 h 2330"/>
                <a:gd name="T102" fmla="*/ 4 w 2935"/>
                <a:gd name="T103" fmla="*/ 54 h 2330"/>
                <a:gd name="T104" fmla="*/ 31 w 2935"/>
                <a:gd name="T105" fmla="*/ 21 h 2330"/>
                <a:gd name="T106" fmla="*/ 80 w 2935"/>
                <a:gd name="T107" fmla="*/ 4 h 233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935"/>
                <a:gd name="T163" fmla="*/ 0 h 2330"/>
                <a:gd name="T164" fmla="*/ 2935 w 2935"/>
                <a:gd name="T165" fmla="*/ 2330 h 233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935" h="2330">
                  <a:moveTo>
                    <a:pt x="121" y="0"/>
                  </a:moveTo>
                  <a:lnTo>
                    <a:pt x="132" y="2"/>
                  </a:lnTo>
                  <a:lnTo>
                    <a:pt x="144" y="2"/>
                  </a:lnTo>
                  <a:lnTo>
                    <a:pt x="157" y="4"/>
                  </a:lnTo>
                  <a:lnTo>
                    <a:pt x="169" y="6"/>
                  </a:lnTo>
                  <a:lnTo>
                    <a:pt x="182" y="10"/>
                  </a:lnTo>
                  <a:lnTo>
                    <a:pt x="196" y="13"/>
                  </a:lnTo>
                  <a:lnTo>
                    <a:pt x="209" y="17"/>
                  </a:lnTo>
                  <a:lnTo>
                    <a:pt x="223" y="23"/>
                  </a:lnTo>
                  <a:lnTo>
                    <a:pt x="236" y="29"/>
                  </a:lnTo>
                  <a:lnTo>
                    <a:pt x="251" y="36"/>
                  </a:lnTo>
                  <a:lnTo>
                    <a:pt x="267" y="42"/>
                  </a:lnTo>
                  <a:lnTo>
                    <a:pt x="280" y="52"/>
                  </a:lnTo>
                  <a:lnTo>
                    <a:pt x="295" y="59"/>
                  </a:lnTo>
                  <a:lnTo>
                    <a:pt x="313" y="69"/>
                  </a:lnTo>
                  <a:lnTo>
                    <a:pt x="328" y="79"/>
                  </a:lnTo>
                  <a:lnTo>
                    <a:pt x="345" y="90"/>
                  </a:lnTo>
                  <a:lnTo>
                    <a:pt x="361" y="102"/>
                  </a:lnTo>
                  <a:lnTo>
                    <a:pt x="378" y="115"/>
                  </a:lnTo>
                  <a:lnTo>
                    <a:pt x="395" y="129"/>
                  </a:lnTo>
                  <a:lnTo>
                    <a:pt x="413" y="142"/>
                  </a:lnTo>
                  <a:lnTo>
                    <a:pt x="432" y="157"/>
                  </a:lnTo>
                  <a:lnTo>
                    <a:pt x="449" y="173"/>
                  </a:lnTo>
                  <a:lnTo>
                    <a:pt x="468" y="188"/>
                  </a:lnTo>
                  <a:lnTo>
                    <a:pt x="487" y="205"/>
                  </a:lnTo>
                  <a:lnTo>
                    <a:pt x="507" y="223"/>
                  </a:lnTo>
                  <a:lnTo>
                    <a:pt x="528" y="240"/>
                  </a:lnTo>
                  <a:lnTo>
                    <a:pt x="547" y="259"/>
                  </a:lnTo>
                  <a:lnTo>
                    <a:pt x="568" y="280"/>
                  </a:lnTo>
                  <a:lnTo>
                    <a:pt x="587" y="301"/>
                  </a:lnTo>
                  <a:lnTo>
                    <a:pt x="608" y="322"/>
                  </a:lnTo>
                  <a:lnTo>
                    <a:pt x="631" y="344"/>
                  </a:lnTo>
                  <a:lnTo>
                    <a:pt x="653" y="367"/>
                  </a:lnTo>
                  <a:lnTo>
                    <a:pt x="695" y="416"/>
                  </a:lnTo>
                  <a:lnTo>
                    <a:pt x="739" y="466"/>
                  </a:lnTo>
                  <a:lnTo>
                    <a:pt x="779" y="514"/>
                  </a:lnTo>
                  <a:lnTo>
                    <a:pt x="821" y="560"/>
                  </a:lnTo>
                  <a:lnTo>
                    <a:pt x="862" y="607"/>
                  </a:lnTo>
                  <a:lnTo>
                    <a:pt x="902" y="651"/>
                  </a:lnTo>
                  <a:lnTo>
                    <a:pt x="940" y="695"/>
                  </a:lnTo>
                  <a:lnTo>
                    <a:pt x="979" y="737"/>
                  </a:lnTo>
                  <a:lnTo>
                    <a:pt x="1017" y="777"/>
                  </a:lnTo>
                  <a:lnTo>
                    <a:pt x="1056" y="818"/>
                  </a:lnTo>
                  <a:lnTo>
                    <a:pt x="1092" y="856"/>
                  </a:lnTo>
                  <a:lnTo>
                    <a:pt x="1129" y="894"/>
                  </a:lnTo>
                  <a:lnTo>
                    <a:pt x="1163" y="931"/>
                  </a:lnTo>
                  <a:lnTo>
                    <a:pt x="1198" y="967"/>
                  </a:lnTo>
                  <a:lnTo>
                    <a:pt x="1232" y="1002"/>
                  </a:lnTo>
                  <a:lnTo>
                    <a:pt x="1265" y="1035"/>
                  </a:lnTo>
                  <a:lnTo>
                    <a:pt x="1298" y="1067"/>
                  </a:lnTo>
                  <a:lnTo>
                    <a:pt x="1330" y="1098"/>
                  </a:lnTo>
                  <a:lnTo>
                    <a:pt x="1361" y="1129"/>
                  </a:lnTo>
                  <a:lnTo>
                    <a:pt x="1392" y="1157"/>
                  </a:lnTo>
                  <a:lnTo>
                    <a:pt x="1420" y="1186"/>
                  </a:lnTo>
                  <a:lnTo>
                    <a:pt x="1449" y="1213"/>
                  </a:lnTo>
                  <a:lnTo>
                    <a:pt x="1478" y="1238"/>
                  </a:lnTo>
                  <a:lnTo>
                    <a:pt x="1505" y="1263"/>
                  </a:lnTo>
                  <a:lnTo>
                    <a:pt x="1532" y="1286"/>
                  </a:lnTo>
                  <a:lnTo>
                    <a:pt x="1559" y="1309"/>
                  </a:lnTo>
                  <a:lnTo>
                    <a:pt x="1584" y="1330"/>
                  </a:lnTo>
                  <a:lnTo>
                    <a:pt x="1609" y="1351"/>
                  </a:lnTo>
                  <a:lnTo>
                    <a:pt x="1632" y="1371"/>
                  </a:lnTo>
                  <a:lnTo>
                    <a:pt x="1655" y="1388"/>
                  </a:lnTo>
                  <a:lnTo>
                    <a:pt x="1678" y="1405"/>
                  </a:lnTo>
                  <a:lnTo>
                    <a:pt x="1699" y="1422"/>
                  </a:lnTo>
                  <a:lnTo>
                    <a:pt x="1720" y="1438"/>
                  </a:lnTo>
                  <a:lnTo>
                    <a:pt x="1745" y="1453"/>
                  </a:lnTo>
                  <a:lnTo>
                    <a:pt x="1768" y="1468"/>
                  </a:lnTo>
                  <a:lnTo>
                    <a:pt x="1793" y="1486"/>
                  </a:lnTo>
                  <a:lnTo>
                    <a:pt x="1820" y="1501"/>
                  </a:lnTo>
                  <a:lnTo>
                    <a:pt x="1845" y="1518"/>
                  </a:lnTo>
                  <a:lnTo>
                    <a:pt x="1873" y="1536"/>
                  </a:lnTo>
                  <a:lnTo>
                    <a:pt x="1902" y="1553"/>
                  </a:lnTo>
                  <a:lnTo>
                    <a:pt x="1931" y="1568"/>
                  </a:lnTo>
                  <a:lnTo>
                    <a:pt x="1960" y="1587"/>
                  </a:lnTo>
                  <a:lnTo>
                    <a:pt x="1991" y="1605"/>
                  </a:lnTo>
                  <a:lnTo>
                    <a:pt x="2023" y="1622"/>
                  </a:lnTo>
                  <a:lnTo>
                    <a:pt x="2056" y="1639"/>
                  </a:lnTo>
                  <a:lnTo>
                    <a:pt x="2088" y="1658"/>
                  </a:lnTo>
                  <a:lnTo>
                    <a:pt x="2123" y="1676"/>
                  </a:lnTo>
                  <a:lnTo>
                    <a:pt x="2158" y="1695"/>
                  </a:lnTo>
                  <a:lnTo>
                    <a:pt x="2194" y="1714"/>
                  </a:lnTo>
                  <a:lnTo>
                    <a:pt x="2231" y="1733"/>
                  </a:lnTo>
                  <a:lnTo>
                    <a:pt x="2269" y="1753"/>
                  </a:lnTo>
                  <a:lnTo>
                    <a:pt x="2307" y="1772"/>
                  </a:lnTo>
                  <a:lnTo>
                    <a:pt x="2346" y="1791"/>
                  </a:lnTo>
                  <a:lnTo>
                    <a:pt x="2386" y="1810"/>
                  </a:lnTo>
                  <a:lnTo>
                    <a:pt x="2426" y="1831"/>
                  </a:lnTo>
                  <a:lnTo>
                    <a:pt x="2469" y="1850"/>
                  </a:lnTo>
                  <a:lnTo>
                    <a:pt x="2511" y="1872"/>
                  </a:lnTo>
                  <a:lnTo>
                    <a:pt x="2553" y="1893"/>
                  </a:lnTo>
                  <a:lnTo>
                    <a:pt x="2597" y="1914"/>
                  </a:lnTo>
                  <a:lnTo>
                    <a:pt x="2643" y="1935"/>
                  </a:lnTo>
                  <a:lnTo>
                    <a:pt x="2687" y="1956"/>
                  </a:lnTo>
                  <a:lnTo>
                    <a:pt x="2735" y="1977"/>
                  </a:lnTo>
                  <a:lnTo>
                    <a:pt x="2781" y="1998"/>
                  </a:lnTo>
                  <a:lnTo>
                    <a:pt x="2829" y="2021"/>
                  </a:lnTo>
                  <a:lnTo>
                    <a:pt x="2843" y="2027"/>
                  </a:lnTo>
                  <a:lnTo>
                    <a:pt x="2854" y="2033"/>
                  </a:lnTo>
                  <a:lnTo>
                    <a:pt x="2866" y="2039"/>
                  </a:lnTo>
                  <a:lnTo>
                    <a:pt x="2876" y="2044"/>
                  </a:lnTo>
                  <a:lnTo>
                    <a:pt x="2885" y="2050"/>
                  </a:lnTo>
                  <a:lnTo>
                    <a:pt x="2893" y="2056"/>
                  </a:lnTo>
                  <a:lnTo>
                    <a:pt x="2900" y="2060"/>
                  </a:lnTo>
                  <a:lnTo>
                    <a:pt x="2908" y="2065"/>
                  </a:lnTo>
                  <a:lnTo>
                    <a:pt x="2914" y="2071"/>
                  </a:lnTo>
                  <a:lnTo>
                    <a:pt x="2920" y="2077"/>
                  </a:lnTo>
                  <a:lnTo>
                    <a:pt x="2924" y="2083"/>
                  </a:lnTo>
                  <a:lnTo>
                    <a:pt x="2927" y="2087"/>
                  </a:lnTo>
                  <a:lnTo>
                    <a:pt x="2931" y="2092"/>
                  </a:lnTo>
                  <a:lnTo>
                    <a:pt x="2933" y="2098"/>
                  </a:lnTo>
                  <a:lnTo>
                    <a:pt x="2933" y="2104"/>
                  </a:lnTo>
                  <a:lnTo>
                    <a:pt x="2935" y="2110"/>
                  </a:lnTo>
                  <a:lnTo>
                    <a:pt x="2933" y="2117"/>
                  </a:lnTo>
                  <a:lnTo>
                    <a:pt x="2933" y="2123"/>
                  </a:lnTo>
                  <a:lnTo>
                    <a:pt x="2931" y="2131"/>
                  </a:lnTo>
                  <a:lnTo>
                    <a:pt x="2927" y="2136"/>
                  </a:lnTo>
                  <a:lnTo>
                    <a:pt x="2924" y="2142"/>
                  </a:lnTo>
                  <a:lnTo>
                    <a:pt x="2920" y="2148"/>
                  </a:lnTo>
                  <a:lnTo>
                    <a:pt x="2914" y="2152"/>
                  </a:lnTo>
                  <a:lnTo>
                    <a:pt x="2908" y="2158"/>
                  </a:lnTo>
                  <a:lnTo>
                    <a:pt x="2900" y="2163"/>
                  </a:lnTo>
                  <a:lnTo>
                    <a:pt x="2893" y="2167"/>
                  </a:lnTo>
                  <a:lnTo>
                    <a:pt x="2885" y="2171"/>
                  </a:lnTo>
                  <a:lnTo>
                    <a:pt x="2876" y="2177"/>
                  </a:lnTo>
                  <a:lnTo>
                    <a:pt x="2866" y="2181"/>
                  </a:lnTo>
                  <a:lnTo>
                    <a:pt x="2854" y="2184"/>
                  </a:lnTo>
                  <a:lnTo>
                    <a:pt x="2843" y="2188"/>
                  </a:lnTo>
                  <a:lnTo>
                    <a:pt x="2829" y="2192"/>
                  </a:lnTo>
                  <a:lnTo>
                    <a:pt x="2795" y="2202"/>
                  </a:lnTo>
                  <a:lnTo>
                    <a:pt x="2760" y="2209"/>
                  </a:lnTo>
                  <a:lnTo>
                    <a:pt x="2726" y="2217"/>
                  </a:lnTo>
                  <a:lnTo>
                    <a:pt x="2693" y="2225"/>
                  </a:lnTo>
                  <a:lnTo>
                    <a:pt x="2661" y="2232"/>
                  </a:lnTo>
                  <a:lnTo>
                    <a:pt x="2628" y="2240"/>
                  </a:lnTo>
                  <a:lnTo>
                    <a:pt x="2597" y="2248"/>
                  </a:lnTo>
                  <a:lnTo>
                    <a:pt x="2566" y="2254"/>
                  </a:lnTo>
                  <a:lnTo>
                    <a:pt x="2536" y="2261"/>
                  </a:lnTo>
                  <a:lnTo>
                    <a:pt x="2507" y="2267"/>
                  </a:lnTo>
                  <a:lnTo>
                    <a:pt x="2478" y="2273"/>
                  </a:lnTo>
                  <a:lnTo>
                    <a:pt x="2451" y="2279"/>
                  </a:lnTo>
                  <a:lnTo>
                    <a:pt x="2422" y="2284"/>
                  </a:lnTo>
                  <a:lnTo>
                    <a:pt x="2398" y="2288"/>
                  </a:lnTo>
                  <a:lnTo>
                    <a:pt x="2371" y="2294"/>
                  </a:lnTo>
                  <a:lnTo>
                    <a:pt x="2346" y="2298"/>
                  </a:lnTo>
                  <a:lnTo>
                    <a:pt x="2321" y="2302"/>
                  </a:lnTo>
                  <a:lnTo>
                    <a:pt x="2298" y="2305"/>
                  </a:lnTo>
                  <a:lnTo>
                    <a:pt x="2275" y="2309"/>
                  </a:lnTo>
                  <a:lnTo>
                    <a:pt x="2252" y="2313"/>
                  </a:lnTo>
                  <a:lnTo>
                    <a:pt x="2231" y="2315"/>
                  </a:lnTo>
                  <a:lnTo>
                    <a:pt x="2209" y="2319"/>
                  </a:lnTo>
                  <a:lnTo>
                    <a:pt x="2190" y="2321"/>
                  </a:lnTo>
                  <a:lnTo>
                    <a:pt x="2169" y="2323"/>
                  </a:lnTo>
                  <a:lnTo>
                    <a:pt x="2152" y="2325"/>
                  </a:lnTo>
                  <a:lnTo>
                    <a:pt x="2133" y="2327"/>
                  </a:lnTo>
                  <a:lnTo>
                    <a:pt x="2115" y="2328"/>
                  </a:lnTo>
                  <a:lnTo>
                    <a:pt x="2098" y="2328"/>
                  </a:lnTo>
                  <a:lnTo>
                    <a:pt x="2083" y="2330"/>
                  </a:lnTo>
                  <a:lnTo>
                    <a:pt x="2067" y="2330"/>
                  </a:lnTo>
                  <a:lnTo>
                    <a:pt x="2052" y="2330"/>
                  </a:lnTo>
                  <a:lnTo>
                    <a:pt x="2039" y="2330"/>
                  </a:lnTo>
                  <a:lnTo>
                    <a:pt x="2021" y="2330"/>
                  </a:lnTo>
                  <a:lnTo>
                    <a:pt x="2002" y="2328"/>
                  </a:lnTo>
                  <a:lnTo>
                    <a:pt x="1983" y="2327"/>
                  </a:lnTo>
                  <a:lnTo>
                    <a:pt x="1966" y="2325"/>
                  </a:lnTo>
                  <a:lnTo>
                    <a:pt x="1946" y="2321"/>
                  </a:lnTo>
                  <a:lnTo>
                    <a:pt x="1929" y="2315"/>
                  </a:lnTo>
                  <a:lnTo>
                    <a:pt x="1910" y="2309"/>
                  </a:lnTo>
                  <a:lnTo>
                    <a:pt x="1891" y="2303"/>
                  </a:lnTo>
                  <a:lnTo>
                    <a:pt x="1873" y="2296"/>
                  </a:lnTo>
                  <a:lnTo>
                    <a:pt x="1854" y="2288"/>
                  </a:lnTo>
                  <a:lnTo>
                    <a:pt x="1837" y="2280"/>
                  </a:lnTo>
                  <a:lnTo>
                    <a:pt x="1818" y="2271"/>
                  </a:lnTo>
                  <a:lnTo>
                    <a:pt x="1799" y="2259"/>
                  </a:lnTo>
                  <a:lnTo>
                    <a:pt x="1781" y="2248"/>
                  </a:lnTo>
                  <a:lnTo>
                    <a:pt x="1762" y="2236"/>
                  </a:lnTo>
                  <a:lnTo>
                    <a:pt x="1745" y="2223"/>
                  </a:lnTo>
                  <a:lnTo>
                    <a:pt x="1735" y="2215"/>
                  </a:lnTo>
                  <a:lnTo>
                    <a:pt x="1724" y="2204"/>
                  </a:lnTo>
                  <a:lnTo>
                    <a:pt x="1712" y="2192"/>
                  </a:lnTo>
                  <a:lnTo>
                    <a:pt x="1699" y="2179"/>
                  </a:lnTo>
                  <a:lnTo>
                    <a:pt x="1683" y="2161"/>
                  </a:lnTo>
                  <a:lnTo>
                    <a:pt x="1668" y="2144"/>
                  </a:lnTo>
                  <a:lnTo>
                    <a:pt x="1651" y="2125"/>
                  </a:lnTo>
                  <a:lnTo>
                    <a:pt x="1634" y="2104"/>
                  </a:lnTo>
                  <a:lnTo>
                    <a:pt x="1614" y="2081"/>
                  </a:lnTo>
                  <a:lnTo>
                    <a:pt x="1593" y="2056"/>
                  </a:lnTo>
                  <a:lnTo>
                    <a:pt x="1572" y="2029"/>
                  </a:lnTo>
                  <a:lnTo>
                    <a:pt x="1549" y="2000"/>
                  </a:lnTo>
                  <a:lnTo>
                    <a:pt x="1526" y="1971"/>
                  </a:lnTo>
                  <a:lnTo>
                    <a:pt x="1501" y="1939"/>
                  </a:lnTo>
                  <a:lnTo>
                    <a:pt x="1474" y="1904"/>
                  </a:lnTo>
                  <a:lnTo>
                    <a:pt x="1447" y="1870"/>
                  </a:lnTo>
                  <a:lnTo>
                    <a:pt x="1418" y="1831"/>
                  </a:lnTo>
                  <a:lnTo>
                    <a:pt x="1390" y="1791"/>
                  </a:lnTo>
                  <a:lnTo>
                    <a:pt x="1359" y="1751"/>
                  </a:lnTo>
                  <a:lnTo>
                    <a:pt x="1328" y="1706"/>
                  </a:lnTo>
                  <a:lnTo>
                    <a:pt x="1294" y="1662"/>
                  </a:lnTo>
                  <a:lnTo>
                    <a:pt x="1261" y="1614"/>
                  </a:lnTo>
                  <a:lnTo>
                    <a:pt x="1225" y="1566"/>
                  </a:lnTo>
                  <a:lnTo>
                    <a:pt x="1190" y="1516"/>
                  </a:lnTo>
                  <a:lnTo>
                    <a:pt x="1152" y="1463"/>
                  </a:lnTo>
                  <a:lnTo>
                    <a:pt x="1113" y="1409"/>
                  </a:lnTo>
                  <a:lnTo>
                    <a:pt x="1075" y="1353"/>
                  </a:lnTo>
                  <a:lnTo>
                    <a:pt x="1035" y="1294"/>
                  </a:lnTo>
                  <a:lnTo>
                    <a:pt x="992" y="1234"/>
                  </a:lnTo>
                  <a:lnTo>
                    <a:pt x="950" y="1173"/>
                  </a:lnTo>
                  <a:lnTo>
                    <a:pt x="906" y="1108"/>
                  </a:lnTo>
                  <a:lnTo>
                    <a:pt x="860" y="1042"/>
                  </a:lnTo>
                  <a:lnTo>
                    <a:pt x="833" y="1002"/>
                  </a:lnTo>
                  <a:lnTo>
                    <a:pt x="806" y="962"/>
                  </a:lnTo>
                  <a:lnTo>
                    <a:pt x="779" y="921"/>
                  </a:lnTo>
                  <a:lnTo>
                    <a:pt x="752" y="883"/>
                  </a:lnTo>
                  <a:lnTo>
                    <a:pt x="725" y="846"/>
                  </a:lnTo>
                  <a:lnTo>
                    <a:pt x="699" y="810"/>
                  </a:lnTo>
                  <a:lnTo>
                    <a:pt x="672" y="774"/>
                  </a:lnTo>
                  <a:lnTo>
                    <a:pt x="645" y="737"/>
                  </a:lnTo>
                  <a:lnTo>
                    <a:pt x="620" y="703"/>
                  </a:lnTo>
                  <a:lnTo>
                    <a:pt x="593" y="670"/>
                  </a:lnTo>
                  <a:lnTo>
                    <a:pt x="566" y="637"/>
                  </a:lnTo>
                  <a:lnTo>
                    <a:pt x="541" y="605"/>
                  </a:lnTo>
                  <a:lnTo>
                    <a:pt x="514" y="572"/>
                  </a:lnTo>
                  <a:lnTo>
                    <a:pt x="489" y="541"/>
                  </a:lnTo>
                  <a:lnTo>
                    <a:pt x="464" y="511"/>
                  </a:lnTo>
                  <a:lnTo>
                    <a:pt x="439" y="480"/>
                  </a:lnTo>
                  <a:lnTo>
                    <a:pt x="416" y="453"/>
                  </a:lnTo>
                  <a:lnTo>
                    <a:pt x="391" y="428"/>
                  </a:lnTo>
                  <a:lnTo>
                    <a:pt x="368" y="403"/>
                  </a:lnTo>
                  <a:lnTo>
                    <a:pt x="345" y="380"/>
                  </a:lnTo>
                  <a:lnTo>
                    <a:pt x="322" y="357"/>
                  </a:lnTo>
                  <a:lnTo>
                    <a:pt x="299" y="336"/>
                  </a:lnTo>
                  <a:lnTo>
                    <a:pt x="276" y="315"/>
                  </a:lnTo>
                  <a:lnTo>
                    <a:pt x="253" y="296"/>
                  </a:lnTo>
                  <a:lnTo>
                    <a:pt x="230" y="276"/>
                  </a:lnTo>
                  <a:lnTo>
                    <a:pt x="207" y="259"/>
                  </a:lnTo>
                  <a:lnTo>
                    <a:pt x="184" y="242"/>
                  </a:lnTo>
                  <a:lnTo>
                    <a:pt x="161" y="226"/>
                  </a:lnTo>
                  <a:lnTo>
                    <a:pt x="138" y="211"/>
                  </a:lnTo>
                  <a:lnTo>
                    <a:pt x="115" y="198"/>
                  </a:lnTo>
                  <a:lnTo>
                    <a:pt x="92" y="184"/>
                  </a:lnTo>
                  <a:lnTo>
                    <a:pt x="69" y="171"/>
                  </a:lnTo>
                  <a:lnTo>
                    <a:pt x="61" y="169"/>
                  </a:lnTo>
                  <a:lnTo>
                    <a:pt x="54" y="165"/>
                  </a:lnTo>
                  <a:lnTo>
                    <a:pt x="46" y="161"/>
                  </a:lnTo>
                  <a:lnTo>
                    <a:pt x="38" y="157"/>
                  </a:lnTo>
                  <a:lnTo>
                    <a:pt x="32" y="154"/>
                  </a:lnTo>
                  <a:lnTo>
                    <a:pt x="27" y="150"/>
                  </a:lnTo>
                  <a:lnTo>
                    <a:pt x="23" y="144"/>
                  </a:lnTo>
                  <a:lnTo>
                    <a:pt x="17" y="138"/>
                  </a:lnTo>
                  <a:lnTo>
                    <a:pt x="13" y="132"/>
                  </a:lnTo>
                  <a:lnTo>
                    <a:pt x="9" y="127"/>
                  </a:lnTo>
                  <a:lnTo>
                    <a:pt x="8" y="121"/>
                  </a:lnTo>
                  <a:lnTo>
                    <a:pt x="4" y="113"/>
                  </a:lnTo>
                  <a:lnTo>
                    <a:pt x="2" y="106"/>
                  </a:lnTo>
                  <a:lnTo>
                    <a:pt x="2" y="98"/>
                  </a:lnTo>
                  <a:lnTo>
                    <a:pt x="0" y="90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3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1" y="38"/>
                  </a:lnTo>
                  <a:lnTo>
                    <a:pt x="17" y="33"/>
                  </a:lnTo>
                  <a:lnTo>
                    <a:pt x="23" y="25"/>
                  </a:lnTo>
                  <a:lnTo>
                    <a:pt x="31" y="21"/>
                  </a:lnTo>
                  <a:lnTo>
                    <a:pt x="38" y="15"/>
                  </a:lnTo>
                  <a:lnTo>
                    <a:pt x="48" y="11"/>
                  </a:lnTo>
                  <a:lnTo>
                    <a:pt x="57" y="8"/>
                  </a:lnTo>
                  <a:lnTo>
                    <a:pt x="69" y="6"/>
                  </a:lnTo>
                  <a:lnTo>
                    <a:pt x="80" y="4"/>
                  </a:lnTo>
                  <a:lnTo>
                    <a:pt x="92" y="2"/>
                  </a:lnTo>
                  <a:lnTo>
                    <a:pt x="107" y="2"/>
                  </a:lnTo>
                  <a:lnTo>
                    <a:pt x="12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29"/>
          <p:cNvSpPr>
            <a:spLocks/>
          </p:cNvSpPr>
          <p:nvPr/>
        </p:nvSpPr>
        <p:spPr bwMode="auto">
          <a:xfrm>
            <a:off x="2438400" y="1295400"/>
            <a:ext cx="630237" cy="182563"/>
          </a:xfrm>
          <a:custGeom>
            <a:avLst/>
            <a:gdLst>
              <a:gd name="T0" fmla="*/ 1476 w 1848"/>
              <a:gd name="T1" fmla="*/ 0 h 516"/>
              <a:gd name="T2" fmla="*/ 1495 w 1848"/>
              <a:gd name="T3" fmla="*/ 4 h 516"/>
              <a:gd name="T4" fmla="*/ 1526 w 1848"/>
              <a:gd name="T5" fmla="*/ 13 h 516"/>
              <a:gd name="T6" fmla="*/ 1566 w 1848"/>
              <a:gd name="T7" fmla="*/ 27 h 516"/>
              <a:gd name="T8" fmla="*/ 1614 w 1848"/>
              <a:gd name="T9" fmla="*/ 46 h 516"/>
              <a:gd name="T10" fmla="*/ 1676 w 1848"/>
              <a:gd name="T11" fmla="*/ 79 h 516"/>
              <a:gd name="T12" fmla="*/ 1737 w 1848"/>
              <a:gd name="T13" fmla="*/ 125 h 516"/>
              <a:gd name="T14" fmla="*/ 1787 w 1848"/>
              <a:gd name="T15" fmla="*/ 167 h 516"/>
              <a:gd name="T16" fmla="*/ 1819 w 1848"/>
              <a:gd name="T17" fmla="*/ 205 h 516"/>
              <a:gd name="T18" fmla="*/ 1841 w 1848"/>
              <a:gd name="T19" fmla="*/ 236 h 516"/>
              <a:gd name="T20" fmla="*/ 1848 w 1848"/>
              <a:gd name="T21" fmla="*/ 265 h 516"/>
              <a:gd name="T22" fmla="*/ 1839 w 1848"/>
              <a:gd name="T23" fmla="*/ 288 h 516"/>
              <a:gd name="T24" fmla="*/ 1818 w 1848"/>
              <a:gd name="T25" fmla="*/ 305 h 516"/>
              <a:gd name="T26" fmla="*/ 1785 w 1848"/>
              <a:gd name="T27" fmla="*/ 320 h 516"/>
              <a:gd name="T28" fmla="*/ 1739 w 1848"/>
              <a:gd name="T29" fmla="*/ 332 h 516"/>
              <a:gd name="T30" fmla="*/ 1683 w 1848"/>
              <a:gd name="T31" fmla="*/ 338 h 516"/>
              <a:gd name="T32" fmla="*/ 1591 w 1848"/>
              <a:gd name="T33" fmla="*/ 343 h 516"/>
              <a:gd name="T34" fmla="*/ 1478 w 1848"/>
              <a:gd name="T35" fmla="*/ 349 h 516"/>
              <a:gd name="T36" fmla="*/ 1359 w 1848"/>
              <a:gd name="T37" fmla="*/ 359 h 516"/>
              <a:gd name="T38" fmla="*/ 1234 w 1848"/>
              <a:gd name="T39" fmla="*/ 370 h 516"/>
              <a:gd name="T40" fmla="*/ 1102 w 1848"/>
              <a:gd name="T41" fmla="*/ 386 h 516"/>
              <a:gd name="T42" fmla="*/ 984 w 1848"/>
              <a:gd name="T43" fmla="*/ 401 h 516"/>
              <a:gd name="T44" fmla="*/ 898 w 1848"/>
              <a:gd name="T45" fmla="*/ 415 h 516"/>
              <a:gd name="T46" fmla="*/ 802 w 1848"/>
              <a:gd name="T47" fmla="*/ 432 h 516"/>
              <a:gd name="T48" fmla="*/ 696 w 1848"/>
              <a:gd name="T49" fmla="*/ 453 h 516"/>
              <a:gd name="T50" fmla="*/ 583 w 1848"/>
              <a:gd name="T51" fmla="*/ 476 h 516"/>
              <a:gd name="T52" fmla="*/ 462 w 1848"/>
              <a:gd name="T53" fmla="*/ 505 h 516"/>
              <a:gd name="T54" fmla="*/ 422 w 1848"/>
              <a:gd name="T55" fmla="*/ 511 h 516"/>
              <a:gd name="T56" fmla="*/ 393 w 1848"/>
              <a:gd name="T57" fmla="*/ 516 h 516"/>
              <a:gd name="T58" fmla="*/ 364 w 1848"/>
              <a:gd name="T59" fmla="*/ 516 h 516"/>
              <a:gd name="T60" fmla="*/ 320 w 1848"/>
              <a:gd name="T61" fmla="*/ 512 h 516"/>
              <a:gd name="T62" fmla="*/ 274 w 1848"/>
              <a:gd name="T63" fmla="*/ 503 h 516"/>
              <a:gd name="T64" fmla="*/ 228 w 1848"/>
              <a:gd name="T65" fmla="*/ 489 h 516"/>
              <a:gd name="T66" fmla="*/ 184 w 1848"/>
              <a:gd name="T67" fmla="*/ 470 h 516"/>
              <a:gd name="T68" fmla="*/ 138 w 1848"/>
              <a:gd name="T69" fmla="*/ 447 h 516"/>
              <a:gd name="T70" fmla="*/ 92 w 1848"/>
              <a:gd name="T71" fmla="*/ 422 h 516"/>
              <a:gd name="T72" fmla="*/ 53 w 1848"/>
              <a:gd name="T73" fmla="*/ 399 h 516"/>
              <a:gd name="T74" fmla="*/ 27 w 1848"/>
              <a:gd name="T75" fmla="*/ 378 h 516"/>
              <a:gd name="T76" fmla="*/ 7 w 1848"/>
              <a:gd name="T77" fmla="*/ 355 h 516"/>
              <a:gd name="T78" fmla="*/ 0 w 1848"/>
              <a:gd name="T79" fmla="*/ 334 h 516"/>
              <a:gd name="T80" fmla="*/ 2 w 1848"/>
              <a:gd name="T81" fmla="*/ 320 h 516"/>
              <a:gd name="T82" fmla="*/ 9 w 1848"/>
              <a:gd name="T83" fmla="*/ 311 h 516"/>
              <a:gd name="T84" fmla="*/ 25 w 1848"/>
              <a:gd name="T85" fmla="*/ 301 h 516"/>
              <a:gd name="T86" fmla="*/ 48 w 1848"/>
              <a:gd name="T87" fmla="*/ 294 h 516"/>
              <a:gd name="T88" fmla="*/ 78 w 1848"/>
              <a:gd name="T89" fmla="*/ 284 h 516"/>
              <a:gd name="T90" fmla="*/ 190 w 1848"/>
              <a:gd name="T91" fmla="*/ 261 h 516"/>
              <a:gd name="T92" fmla="*/ 439 w 1848"/>
              <a:gd name="T93" fmla="*/ 217 h 516"/>
              <a:gd name="T94" fmla="*/ 672 w 1848"/>
              <a:gd name="T95" fmla="*/ 173 h 516"/>
              <a:gd name="T96" fmla="*/ 887 w 1848"/>
              <a:gd name="T97" fmla="*/ 128 h 516"/>
              <a:gd name="T98" fmla="*/ 1084 w 1848"/>
              <a:gd name="T99" fmla="*/ 86 h 516"/>
              <a:gd name="T100" fmla="*/ 1205 w 1848"/>
              <a:gd name="T101" fmla="*/ 57 h 516"/>
              <a:gd name="T102" fmla="*/ 1284 w 1848"/>
              <a:gd name="T103" fmla="*/ 38 h 516"/>
              <a:gd name="T104" fmla="*/ 1336 w 1848"/>
              <a:gd name="T105" fmla="*/ 23 h 516"/>
              <a:gd name="T106" fmla="*/ 1380 w 1848"/>
              <a:gd name="T107" fmla="*/ 11 h 516"/>
              <a:gd name="T108" fmla="*/ 1416 w 1848"/>
              <a:gd name="T109" fmla="*/ 4 h 516"/>
              <a:gd name="T110" fmla="*/ 1445 w 1848"/>
              <a:gd name="T111" fmla="*/ 0 h 516"/>
              <a:gd name="T112" fmla="*/ 1466 w 1848"/>
              <a:gd name="T113" fmla="*/ 0 h 51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848"/>
              <a:gd name="T172" fmla="*/ 0 h 516"/>
              <a:gd name="T173" fmla="*/ 1848 w 1848"/>
              <a:gd name="T174" fmla="*/ 516 h 51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848" h="516">
                <a:moveTo>
                  <a:pt x="1466" y="0"/>
                </a:moveTo>
                <a:lnTo>
                  <a:pt x="1470" y="0"/>
                </a:lnTo>
                <a:lnTo>
                  <a:pt x="1476" y="0"/>
                </a:lnTo>
                <a:lnTo>
                  <a:pt x="1482" y="2"/>
                </a:lnTo>
                <a:lnTo>
                  <a:pt x="1487" y="2"/>
                </a:lnTo>
                <a:lnTo>
                  <a:pt x="1495" y="4"/>
                </a:lnTo>
                <a:lnTo>
                  <a:pt x="1505" y="8"/>
                </a:lnTo>
                <a:lnTo>
                  <a:pt x="1516" y="9"/>
                </a:lnTo>
                <a:lnTo>
                  <a:pt x="1526" y="13"/>
                </a:lnTo>
                <a:lnTo>
                  <a:pt x="1539" y="17"/>
                </a:lnTo>
                <a:lnTo>
                  <a:pt x="1553" y="23"/>
                </a:lnTo>
                <a:lnTo>
                  <a:pt x="1566" y="27"/>
                </a:lnTo>
                <a:lnTo>
                  <a:pt x="1581" y="33"/>
                </a:lnTo>
                <a:lnTo>
                  <a:pt x="1597" y="40"/>
                </a:lnTo>
                <a:lnTo>
                  <a:pt x="1614" y="46"/>
                </a:lnTo>
                <a:lnTo>
                  <a:pt x="1633" y="54"/>
                </a:lnTo>
                <a:lnTo>
                  <a:pt x="1651" y="61"/>
                </a:lnTo>
                <a:lnTo>
                  <a:pt x="1676" y="79"/>
                </a:lnTo>
                <a:lnTo>
                  <a:pt x="1699" y="94"/>
                </a:lnTo>
                <a:lnTo>
                  <a:pt x="1718" y="109"/>
                </a:lnTo>
                <a:lnTo>
                  <a:pt x="1737" y="125"/>
                </a:lnTo>
                <a:lnTo>
                  <a:pt x="1756" y="140"/>
                </a:lnTo>
                <a:lnTo>
                  <a:pt x="1771" y="153"/>
                </a:lnTo>
                <a:lnTo>
                  <a:pt x="1787" y="167"/>
                </a:lnTo>
                <a:lnTo>
                  <a:pt x="1798" y="180"/>
                </a:lnTo>
                <a:lnTo>
                  <a:pt x="1810" y="192"/>
                </a:lnTo>
                <a:lnTo>
                  <a:pt x="1819" y="205"/>
                </a:lnTo>
                <a:lnTo>
                  <a:pt x="1829" y="215"/>
                </a:lnTo>
                <a:lnTo>
                  <a:pt x="1835" y="226"/>
                </a:lnTo>
                <a:lnTo>
                  <a:pt x="1841" y="236"/>
                </a:lnTo>
                <a:lnTo>
                  <a:pt x="1844" y="246"/>
                </a:lnTo>
                <a:lnTo>
                  <a:pt x="1846" y="255"/>
                </a:lnTo>
                <a:lnTo>
                  <a:pt x="1848" y="265"/>
                </a:lnTo>
                <a:lnTo>
                  <a:pt x="1846" y="272"/>
                </a:lnTo>
                <a:lnTo>
                  <a:pt x="1843" y="280"/>
                </a:lnTo>
                <a:lnTo>
                  <a:pt x="1839" y="288"/>
                </a:lnTo>
                <a:lnTo>
                  <a:pt x="1833" y="294"/>
                </a:lnTo>
                <a:lnTo>
                  <a:pt x="1825" y="299"/>
                </a:lnTo>
                <a:lnTo>
                  <a:pt x="1818" y="305"/>
                </a:lnTo>
                <a:lnTo>
                  <a:pt x="1808" y="311"/>
                </a:lnTo>
                <a:lnTo>
                  <a:pt x="1796" y="317"/>
                </a:lnTo>
                <a:lnTo>
                  <a:pt x="1785" y="320"/>
                </a:lnTo>
                <a:lnTo>
                  <a:pt x="1770" y="324"/>
                </a:lnTo>
                <a:lnTo>
                  <a:pt x="1756" y="328"/>
                </a:lnTo>
                <a:lnTo>
                  <a:pt x="1739" y="332"/>
                </a:lnTo>
                <a:lnTo>
                  <a:pt x="1722" y="334"/>
                </a:lnTo>
                <a:lnTo>
                  <a:pt x="1704" y="336"/>
                </a:lnTo>
                <a:lnTo>
                  <a:pt x="1683" y="338"/>
                </a:lnTo>
                <a:lnTo>
                  <a:pt x="1662" y="340"/>
                </a:lnTo>
                <a:lnTo>
                  <a:pt x="1628" y="342"/>
                </a:lnTo>
                <a:lnTo>
                  <a:pt x="1591" y="343"/>
                </a:lnTo>
                <a:lnTo>
                  <a:pt x="1553" y="345"/>
                </a:lnTo>
                <a:lnTo>
                  <a:pt x="1516" y="347"/>
                </a:lnTo>
                <a:lnTo>
                  <a:pt x="1478" y="349"/>
                </a:lnTo>
                <a:lnTo>
                  <a:pt x="1437" y="353"/>
                </a:lnTo>
                <a:lnTo>
                  <a:pt x="1399" y="355"/>
                </a:lnTo>
                <a:lnTo>
                  <a:pt x="1359" y="359"/>
                </a:lnTo>
                <a:lnTo>
                  <a:pt x="1317" y="363"/>
                </a:lnTo>
                <a:lnTo>
                  <a:pt x="1276" y="367"/>
                </a:lnTo>
                <a:lnTo>
                  <a:pt x="1234" y="370"/>
                </a:lnTo>
                <a:lnTo>
                  <a:pt x="1190" y="374"/>
                </a:lnTo>
                <a:lnTo>
                  <a:pt x="1146" y="380"/>
                </a:lnTo>
                <a:lnTo>
                  <a:pt x="1102" y="386"/>
                </a:lnTo>
                <a:lnTo>
                  <a:pt x="1055" y="391"/>
                </a:lnTo>
                <a:lnTo>
                  <a:pt x="1009" y="397"/>
                </a:lnTo>
                <a:lnTo>
                  <a:pt x="984" y="401"/>
                </a:lnTo>
                <a:lnTo>
                  <a:pt x="956" y="405"/>
                </a:lnTo>
                <a:lnTo>
                  <a:pt x="927" y="409"/>
                </a:lnTo>
                <a:lnTo>
                  <a:pt x="898" y="415"/>
                </a:lnTo>
                <a:lnTo>
                  <a:pt x="867" y="420"/>
                </a:lnTo>
                <a:lnTo>
                  <a:pt x="835" y="426"/>
                </a:lnTo>
                <a:lnTo>
                  <a:pt x="802" y="432"/>
                </a:lnTo>
                <a:lnTo>
                  <a:pt x="768" y="438"/>
                </a:lnTo>
                <a:lnTo>
                  <a:pt x="733" y="445"/>
                </a:lnTo>
                <a:lnTo>
                  <a:pt x="696" y="453"/>
                </a:lnTo>
                <a:lnTo>
                  <a:pt x="660" y="461"/>
                </a:lnTo>
                <a:lnTo>
                  <a:pt x="624" y="468"/>
                </a:lnTo>
                <a:lnTo>
                  <a:pt x="583" y="476"/>
                </a:lnTo>
                <a:lnTo>
                  <a:pt x="545" y="486"/>
                </a:lnTo>
                <a:lnTo>
                  <a:pt x="503" y="495"/>
                </a:lnTo>
                <a:lnTo>
                  <a:pt x="462" y="505"/>
                </a:lnTo>
                <a:lnTo>
                  <a:pt x="447" y="507"/>
                </a:lnTo>
                <a:lnTo>
                  <a:pt x="433" y="509"/>
                </a:lnTo>
                <a:lnTo>
                  <a:pt x="422" y="511"/>
                </a:lnTo>
                <a:lnTo>
                  <a:pt x="410" y="512"/>
                </a:lnTo>
                <a:lnTo>
                  <a:pt x="401" y="514"/>
                </a:lnTo>
                <a:lnTo>
                  <a:pt x="393" y="516"/>
                </a:lnTo>
                <a:lnTo>
                  <a:pt x="385" y="516"/>
                </a:lnTo>
                <a:lnTo>
                  <a:pt x="380" y="516"/>
                </a:lnTo>
                <a:lnTo>
                  <a:pt x="364" y="516"/>
                </a:lnTo>
                <a:lnTo>
                  <a:pt x="351" y="516"/>
                </a:lnTo>
                <a:lnTo>
                  <a:pt x="336" y="514"/>
                </a:lnTo>
                <a:lnTo>
                  <a:pt x="320" y="512"/>
                </a:lnTo>
                <a:lnTo>
                  <a:pt x="305" y="511"/>
                </a:lnTo>
                <a:lnTo>
                  <a:pt x="290" y="507"/>
                </a:lnTo>
                <a:lnTo>
                  <a:pt x="274" y="503"/>
                </a:lnTo>
                <a:lnTo>
                  <a:pt x="259" y="499"/>
                </a:lnTo>
                <a:lnTo>
                  <a:pt x="243" y="493"/>
                </a:lnTo>
                <a:lnTo>
                  <a:pt x="228" y="489"/>
                </a:lnTo>
                <a:lnTo>
                  <a:pt x="213" y="484"/>
                </a:lnTo>
                <a:lnTo>
                  <a:pt x="199" y="478"/>
                </a:lnTo>
                <a:lnTo>
                  <a:pt x="184" y="470"/>
                </a:lnTo>
                <a:lnTo>
                  <a:pt x="169" y="463"/>
                </a:lnTo>
                <a:lnTo>
                  <a:pt x="153" y="455"/>
                </a:lnTo>
                <a:lnTo>
                  <a:pt x="138" y="447"/>
                </a:lnTo>
                <a:lnTo>
                  <a:pt x="121" y="439"/>
                </a:lnTo>
                <a:lnTo>
                  <a:pt x="105" y="430"/>
                </a:lnTo>
                <a:lnTo>
                  <a:pt x="92" y="422"/>
                </a:lnTo>
                <a:lnTo>
                  <a:pt x="78" y="415"/>
                </a:lnTo>
                <a:lnTo>
                  <a:pt x="65" y="407"/>
                </a:lnTo>
                <a:lnTo>
                  <a:pt x="53" y="399"/>
                </a:lnTo>
                <a:lnTo>
                  <a:pt x="44" y="391"/>
                </a:lnTo>
                <a:lnTo>
                  <a:pt x="34" y="384"/>
                </a:lnTo>
                <a:lnTo>
                  <a:pt x="27" y="378"/>
                </a:lnTo>
                <a:lnTo>
                  <a:pt x="19" y="370"/>
                </a:lnTo>
                <a:lnTo>
                  <a:pt x="13" y="363"/>
                </a:lnTo>
                <a:lnTo>
                  <a:pt x="7" y="355"/>
                </a:lnTo>
                <a:lnTo>
                  <a:pt x="3" y="349"/>
                </a:lnTo>
                <a:lnTo>
                  <a:pt x="2" y="342"/>
                </a:lnTo>
                <a:lnTo>
                  <a:pt x="0" y="334"/>
                </a:lnTo>
                <a:lnTo>
                  <a:pt x="0" y="328"/>
                </a:lnTo>
                <a:lnTo>
                  <a:pt x="0" y="324"/>
                </a:lnTo>
                <a:lnTo>
                  <a:pt x="2" y="320"/>
                </a:lnTo>
                <a:lnTo>
                  <a:pt x="3" y="317"/>
                </a:lnTo>
                <a:lnTo>
                  <a:pt x="5" y="315"/>
                </a:lnTo>
                <a:lnTo>
                  <a:pt x="9" y="311"/>
                </a:lnTo>
                <a:lnTo>
                  <a:pt x="13" y="309"/>
                </a:lnTo>
                <a:lnTo>
                  <a:pt x="19" y="305"/>
                </a:lnTo>
                <a:lnTo>
                  <a:pt x="25" y="301"/>
                </a:lnTo>
                <a:lnTo>
                  <a:pt x="32" y="299"/>
                </a:lnTo>
                <a:lnTo>
                  <a:pt x="40" y="296"/>
                </a:lnTo>
                <a:lnTo>
                  <a:pt x="48" y="294"/>
                </a:lnTo>
                <a:lnTo>
                  <a:pt x="57" y="290"/>
                </a:lnTo>
                <a:lnTo>
                  <a:pt x="69" y="288"/>
                </a:lnTo>
                <a:lnTo>
                  <a:pt x="78" y="284"/>
                </a:lnTo>
                <a:lnTo>
                  <a:pt x="90" y="280"/>
                </a:lnTo>
                <a:lnTo>
                  <a:pt x="103" y="276"/>
                </a:lnTo>
                <a:lnTo>
                  <a:pt x="190" y="261"/>
                </a:lnTo>
                <a:lnTo>
                  <a:pt x="274" y="246"/>
                </a:lnTo>
                <a:lnTo>
                  <a:pt x="359" y="230"/>
                </a:lnTo>
                <a:lnTo>
                  <a:pt x="439" y="217"/>
                </a:lnTo>
                <a:lnTo>
                  <a:pt x="518" y="201"/>
                </a:lnTo>
                <a:lnTo>
                  <a:pt x="595" y="186"/>
                </a:lnTo>
                <a:lnTo>
                  <a:pt x="672" y="173"/>
                </a:lnTo>
                <a:lnTo>
                  <a:pt x="744" y="157"/>
                </a:lnTo>
                <a:lnTo>
                  <a:pt x="815" y="144"/>
                </a:lnTo>
                <a:lnTo>
                  <a:pt x="887" y="128"/>
                </a:lnTo>
                <a:lnTo>
                  <a:pt x="954" y="115"/>
                </a:lnTo>
                <a:lnTo>
                  <a:pt x="1019" y="100"/>
                </a:lnTo>
                <a:lnTo>
                  <a:pt x="1084" y="86"/>
                </a:lnTo>
                <a:lnTo>
                  <a:pt x="1146" y="73"/>
                </a:lnTo>
                <a:lnTo>
                  <a:pt x="1176" y="65"/>
                </a:lnTo>
                <a:lnTo>
                  <a:pt x="1205" y="57"/>
                </a:lnTo>
                <a:lnTo>
                  <a:pt x="1236" y="50"/>
                </a:lnTo>
                <a:lnTo>
                  <a:pt x="1265" y="44"/>
                </a:lnTo>
                <a:lnTo>
                  <a:pt x="1284" y="38"/>
                </a:lnTo>
                <a:lnTo>
                  <a:pt x="1301" y="33"/>
                </a:lnTo>
                <a:lnTo>
                  <a:pt x="1318" y="27"/>
                </a:lnTo>
                <a:lnTo>
                  <a:pt x="1336" y="23"/>
                </a:lnTo>
                <a:lnTo>
                  <a:pt x="1351" y="19"/>
                </a:lnTo>
                <a:lnTo>
                  <a:pt x="1366" y="15"/>
                </a:lnTo>
                <a:lnTo>
                  <a:pt x="1380" y="11"/>
                </a:lnTo>
                <a:lnTo>
                  <a:pt x="1393" y="9"/>
                </a:lnTo>
                <a:lnTo>
                  <a:pt x="1405" y="6"/>
                </a:lnTo>
                <a:lnTo>
                  <a:pt x="1416" y="4"/>
                </a:lnTo>
                <a:lnTo>
                  <a:pt x="1428" y="2"/>
                </a:lnTo>
                <a:lnTo>
                  <a:pt x="1437" y="2"/>
                </a:lnTo>
                <a:lnTo>
                  <a:pt x="1445" y="0"/>
                </a:lnTo>
                <a:lnTo>
                  <a:pt x="1453" y="0"/>
                </a:lnTo>
                <a:lnTo>
                  <a:pt x="1461" y="0"/>
                </a:lnTo>
                <a:lnTo>
                  <a:pt x="1466" y="0"/>
                </a:lnTo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 dirty="0">
              <a:solidFill>
                <a:srgbClr val="00B0F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362200" y="1524000"/>
            <a:ext cx="1295400" cy="1524000"/>
            <a:chOff x="3733800" y="2971800"/>
            <a:chExt cx="2209800" cy="2819400"/>
          </a:xfrm>
          <a:solidFill>
            <a:schemeClr val="tx1"/>
          </a:solidFill>
        </p:grpSpPr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3904898" y="2971800"/>
              <a:ext cx="1201637" cy="1244513"/>
            </a:xfrm>
            <a:custGeom>
              <a:avLst/>
              <a:gdLst/>
              <a:ahLst/>
              <a:cxnLst>
                <a:cxn ang="0">
                  <a:pos x="1409" y="9"/>
                </a:cxn>
                <a:cxn ang="0">
                  <a:pos x="1503" y="50"/>
                </a:cxn>
                <a:cxn ang="0">
                  <a:pos x="1626" y="123"/>
                </a:cxn>
                <a:cxn ang="0">
                  <a:pos x="1731" y="192"/>
                </a:cxn>
                <a:cxn ang="0">
                  <a:pos x="1789" y="238"/>
                </a:cxn>
                <a:cxn ang="0">
                  <a:pos x="1820" y="274"/>
                </a:cxn>
                <a:cxn ang="0">
                  <a:pos x="1823" y="332"/>
                </a:cxn>
                <a:cxn ang="0">
                  <a:pos x="1795" y="432"/>
                </a:cxn>
                <a:cxn ang="0">
                  <a:pos x="1766" y="503"/>
                </a:cxn>
                <a:cxn ang="0">
                  <a:pos x="1745" y="583"/>
                </a:cxn>
                <a:cxn ang="0">
                  <a:pos x="1725" y="683"/>
                </a:cxn>
                <a:cxn ang="0">
                  <a:pos x="1658" y="1059"/>
                </a:cxn>
                <a:cxn ang="0">
                  <a:pos x="1558" y="1559"/>
                </a:cxn>
                <a:cxn ang="0">
                  <a:pos x="1463" y="1996"/>
                </a:cxn>
                <a:cxn ang="0">
                  <a:pos x="1380" y="2252"/>
                </a:cxn>
                <a:cxn ang="0">
                  <a:pos x="1317" y="2298"/>
                </a:cxn>
                <a:cxn ang="0">
                  <a:pos x="1259" y="2323"/>
                </a:cxn>
                <a:cxn ang="0">
                  <a:pos x="1211" y="2328"/>
                </a:cxn>
                <a:cxn ang="0">
                  <a:pos x="1186" y="2319"/>
                </a:cxn>
                <a:cxn ang="0">
                  <a:pos x="1161" y="2298"/>
                </a:cxn>
                <a:cxn ang="0">
                  <a:pos x="1140" y="2261"/>
                </a:cxn>
                <a:cxn ang="0">
                  <a:pos x="1115" y="2169"/>
                </a:cxn>
                <a:cxn ang="0">
                  <a:pos x="1111" y="2102"/>
                </a:cxn>
                <a:cxn ang="0">
                  <a:pos x="1113" y="2071"/>
                </a:cxn>
                <a:cxn ang="0">
                  <a:pos x="1123" y="2029"/>
                </a:cxn>
                <a:cxn ang="0">
                  <a:pos x="1136" y="1973"/>
                </a:cxn>
                <a:cxn ang="0">
                  <a:pos x="1150" y="1910"/>
                </a:cxn>
                <a:cxn ang="0">
                  <a:pos x="1165" y="1822"/>
                </a:cxn>
                <a:cxn ang="0">
                  <a:pos x="1178" y="1712"/>
                </a:cxn>
                <a:cxn ang="0">
                  <a:pos x="1192" y="1578"/>
                </a:cxn>
                <a:cxn ang="0">
                  <a:pos x="1205" y="1420"/>
                </a:cxn>
                <a:cxn ang="0">
                  <a:pos x="1219" y="1240"/>
                </a:cxn>
                <a:cxn ang="0">
                  <a:pos x="1242" y="967"/>
                </a:cxn>
                <a:cxn ang="0">
                  <a:pos x="1259" y="708"/>
                </a:cxn>
                <a:cxn ang="0">
                  <a:pos x="1269" y="486"/>
                </a:cxn>
                <a:cxn ang="0">
                  <a:pos x="1265" y="366"/>
                </a:cxn>
                <a:cxn ang="0">
                  <a:pos x="1238" y="320"/>
                </a:cxn>
                <a:cxn ang="0">
                  <a:pos x="1188" y="295"/>
                </a:cxn>
                <a:cxn ang="0">
                  <a:pos x="1127" y="294"/>
                </a:cxn>
                <a:cxn ang="0">
                  <a:pos x="1048" y="303"/>
                </a:cxn>
                <a:cxn ang="0">
                  <a:pos x="927" y="328"/>
                </a:cxn>
                <a:cxn ang="0">
                  <a:pos x="762" y="368"/>
                </a:cxn>
                <a:cxn ang="0">
                  <a:pos x="583" y="413"/>
                </a:cxn>
                <a:cxn ang="0">
                  <a:pos x="443" y="447"/>
                </a:cxn>
                <a:cxn ang="0">
                  <a:pos x="341" y="472"/>
                </a:cxn>
                <a:cxn ang="0">
                  <a:pos x="259" y="505"/>
                </a:cxn>
                <a:cxn ang="0">
                  <a:pos x="186" y="507"/>
                </a:cxn>
                <a:cxn ang="0">
                  <a:pos x="90" y="470"/>
                </a:cxn>
                <a:cxn ang="0">
                  <a:pos x="38" y="426"/>
                </a:cxn>
                <a:cxn ang="0">
                  <a:pos x="13" y="391"/>
                </a:cxn>
                <a:cxn ang="0">
                  <a:pos x="0" y="366"/>
                </a:cxn>
                <a:cxn ang="0">
                  <a:pos x="7" y="338"/>
                </a:cxn>
                <a:cxn ang="0">
                  <a:pos x="27" y="322"/>
                </a:cxn>
                <a:cxn ang="0">
                  <a:pos x="57" y="313"/>
                </a:cxn>
                <a:cxn ang="0">
                  <a:pos x="297" y="280"/>
                </a:cxn>
                <a:cxn ang="0">
                  <a:pos x="535" y="234"/>
                </a:cxn>
                <a:cxn ang="0">
                  <a:pos x="777" y="173"/>
                </a:cxn>
                <a:cxn ang="0">
                  <a:pos x="977" y="117"/>
                </a:cxn>
                <a:cxn ang="0">
                  <a:pos x="1123" y="73"/>
                </a:cxn>
                <a:cxn ang="0">
                  <a:pos x="1228" y="42"/>
                </a:cxn>
                <a:cxn ang="0">
                  <a:pos x="1301" y="13"/>
                </a:cxn>
                <a:cxn ang="0">
                  <a:pos x="1359" y="0"/>
                </a:cxn>
              </a:cxnLst>
              <a:rect l="0" t="0" r="r" b="b"/>
              <a:pathLst>
                <a:path w="1825" h="2328">
                  <a:moveTo>
                    <a:pt x="1359" y="0"/>
                  </a:moveTo>
                  <a:lnTo>
                    <a:pt x="1368" y="2"/>
                  </a:lnTo>
                  <a:lnTo>
                    <a:pt x="1382" y="4"/>
                  </a:lnTo>
                  <a:lnTo>
                    <a:pt x="1395" y="6"/>
                  </a:lnTo>
                  <a:lnTo>
                    <a:pt x="1409" y="9"/>
                  </a:lnTo>
                  <a:lnTo>
                    <a:pt x="1426" y="15"/>
                  </a:lnTo>
                  <a:lnTo>
                    <a:pt x="1443" y="23"/>
                  </a:lnTo>
                  <a:lnTo>
                    <a:pt x="1461" y="31"/>
                  </a:lnTo>
                  <a:lnTo>
                    <a:pt x="1482" y="40"/>
                  </a:lnTo>
                  <a:lnTo>
                    <a:pt x="1503" y="50"/>
                  </a:lnTo>
                  <a:lnTo>
                    <a:pt x="1526" y="61"/>
                  </a:lnTo>
                  <a:lnTo>
                    <a:pt x="1549" y="75"/>
                  </a:lnTo>
                  <a:lnTo>
                    <a:pt x="1574" y="90"/>
                  </a:lnTo>
                  <a:lnTo>
                    <a:pt x="1599" y="105"/>
                  </a:lnTo>
                  <a:lnTo>
                    <a:pt x="1626" y="123"/>
                  </a:lnTo>
                  <a:lnTo>
                    <a:pt x="1654" y="140"/>
                  </a:lnTo>
                  <a:lnTo>
                    <a:pt x="1683" y="159"/>
                  </a:lnTo>
                  <a:lnTo>
                    <a:pt x="1701" y="171"/>
                  </a:lnTo>
                  <a:lnTo>
                    <a:pt x="1716" y="182"/>
                  </a:lnTo>
                  <a:lnTo>
                    <a:pt x="1731" y="192"/>
                  </a:lnTo>
                  <a:lnTo>
                    <a:pt x="1745" y="201"/>
                  </a:lnTo>
                  <a:lnTo>
                    <a:pt x="1758" y="211"/>
                  </a:lnTo>
                  <a:lnTo>
                    <a:pt x="1770" y="221"/>
                  </a:lnTo>
                  <a:lnTo>
                    <a:pt x="1781" y="230"/>
                  </a:lnTo>
                  <a:lnTo>
                    <a:pt x="1789" y="238"/>
                  </a:lnTo>
                  <a:lnTo>
                    <a:pt x="1798" y="247"/>
                  </a:lnTo>
                  <a:lnTo>
                    <a:pt x="1806" y="255"/>
                  </a:lnTo>
                  <a:lnTo>
                    <a:pt x="1812" y="261"/>
                  </a:lnTo>
                  <a:lnTo>
                    <a:pt x="1816" y="269"/>
                  </a:lnTo>
                  <a:lnTo>
                    <a:pt x="1820" y="274"/>
                  </a:lnTo>
                  <a:lnTo>
                    <a:pt x="1823" y="282"/>
                  </a:lnTo>
                  <a:lnTo>
                    <a:pt x="1825" y="288"/>
                  </a:lnTo>
                  <a:lnTo>
                    <a:pt x="1825" y="292"/>
                  </a:lnTo>
                  <a:lnTo>
                    <a:pt x="1825" y="313"/>
                  </a:lnTo>
                  <a:lnTo>
                    <a:pt x="1823" y="332"/>
                  </a:lnTo>
                  <a:lnTo>
                    <a:pt x="1820" y="351"/>
                  </a:lnTo>
                  <a:lnTo>
                    <a:pt x="1816" y="372"/>
                  </a:lnTo>
                  <a:lnTo>
                    <a:pt x="1810" y="391"/>
                  </a:lnTo>
                  <a:lnTo>
                    <a:pt x="1802" y="411"/>
                  </a:lnTo>
                  <a:lnTo>
                    <a:pt x="1795" y="432"/>
                  </a:lnTo>
                  <a:lnTo>
                    <a:pt x="1785" y="451"/>
                  </a:lnTo>
                  <a:lnTo>
                    <a:pt x="1779" y="462"/>
                  </a:lnTo>
                  <a:lnTo>
                    <a:pt x="1775" y="476"/>
                  </a:lnTo>
                  <a:lnTo>
                    <a:pt x="1772" y="487"/>
                  </a:lnTo>
                  <a:lnTo>
                    <a:pt x="1766" y="503"/>
                  </a:lnTo>
                  <a:lnTo>
                    <a:pt x="1762" y="516"/>
                  </a:lnTo>
                  <a:lnTo>
                    <a:pt x="1758" y="532"/>
                  </a:lnTo>
                  <a:lnTo>
                    <a:pt x="1754" y="549"/>
                  </a:lnTo>
                  <a:lnTo>
                    <a:pt x="1749" y="566"/>
                  </a:lnTo>
                  <a:lnTo>
                    <a:pt x="1745" y="583"/>
                  </a:lnTo>
                  <a:lnTo>
                    <a:pt x="1741" y="603"/>
                  </a:lnTo>
                  <a:lnTo>
                    <a:pt x="1737" y="622"/>
                  </a:lnTo>
                  <a:lnTo>
                    <a:pt x="1733" y="641"/>
                  </a:lnTo>
                  <a:lnTo>
                    <a:pt x="1729" y="662"/>
                  </a:lnTo>
                  <a:lnTo>
                    <a:pt x="1725" y="683"/>
                  </a:lnTo>
                  <a:lnTo>
                    <a:pt x="1722" y="706"/>
                  </a:lnTo>
                  <a:lnTo>
                    <a:pt x="1720" y="729"/>
                  </a:lnTo>
                  <a:lnTo>
                    <a:pt x="1699" y="843"/>
                  </a:lnTo>
                  <a:lnTo>
                    <a:pt x="1678" y="952"/>
                  </a:lnTo>
                  <a:lnTo>
                    <a:pt x="1658" y="1059"/>
                  </a:lnTo>
                  <a:lnTo>
                    <a:pt x="1637" y="1163"/>
                  </a:lnTo>
                  <a:lnTo>
                    <a:pt x="1618" y="1267"/>
                  </a:lnTo>
                  <a:lnTo>
                    <a:pt x="1597" y="1367"/>
                  </a:lnTo>
                  <a:lnTo>
                    <a:pt x="1578" y="1465"/>
                  </a:lnTo>
                  <a:lnTo>
                    <a:pt x="1558" y="1559"/>
                  </a:lnTo>
                  <a:lnTo>
                    <a:pt x="1539" y="1651"/>
                  </a:lnTo>
                  <a:lnTo>
                    <a:pt x="1518" y="1741"/>
                  </a:lnTo>
                  <a:lnTo>
                    <a:pt x="1499" y="1829"/>
                  </a:lnTo>
                  <a:lnTo>
                    <a:pt x="1482" y="1914"/>
                  </a:lnTo>
                  <a:lnTo>
                    <a:pt x="1463" y="1996"/>
                  </a:lnTo>
                  <a:lnTo>
                    <a:pt x="1443" y="2077"/>
                  </a:lnTo>
                  <a:lnTo>
                    <a:pt x="1424" y="2154"/>
                  </a:lnTo>
                  <a:lnTo>
                    <a:pt x="1405" y="2229"/>
                  </a:lnTo>
                  <a:lnTo>
                    <a:pt x="1393" y="2240"/>
                  </a:lnTo>
                  <a:lnTo>
                    <a:pt x="1380" y="2252"/>
                  </a:lnTo>
                  <a:lnTo>
                    <a:pt x="1367" y="2263"/>
                  </a:lnTo>
                  <a:lnTo>
                    <a:pt x="1353" y="2273"/>
                  </a:lnTo>
                  <a:lnTo>
                    <a:pt x="1342" y="2282"/>
                  </a:lnTo>
                  <a:lnTo>
                    <a:pt x="1328" y="2290"/>
                  </a:lnTo>
                  <a:lnTo>
                    <a:pt x="1317" y="2298"/>
                  </a:lnTo>
                  <a:lnTo>
                    <a:pt x="1305" y="2303"/>
                  </a:lnTo>
                  <a:lnTo>
                    <a:pt x="1294" y="2309"/>
                  </a:lnTo>
                  <a:lnTo>
                    <a:pt x="1282" y="2315"/>
                  </a:lnTo>
                  <a:lnTo>
                    <a:pt x="1271" y="2319"/>
                  </a:lnTo>
                  <a:lnTo>
                    <a:pt x="1259" y="2323"/>
                  </a:lnTo>
                  <a:lnTo>
                    <a:pt x="1247" y="2325"/>
                  </a:lnTo>
                  <a:lnTo>
                    <a:pt x="1238" y="2326"/>
                  </a:lnTo>
                  <a:lnTo>
                    <a:pt x="1226" y="2328"/>
                  </a:lnTo>
                  <a:lnTo>
                    <a:pt x="1217" y="2328"/>
                  </a:lnTo>
                  <a:lnTo>
                    <a:pt x="1211" y="2328"/>
                  </a:lnTo>
                  <a:lnTo>
                    <a:pt x="1205" y="2326"/>
                  </a:lnTo>
                  <a:lnTo>
                    <a:pt x="1201" y="2326"/>
                  </a:lnTo>
                  <a:lnTo>
                    <a:pt x="1196" y="2325"/>
                  </a:lnTo>
                  <a:lnTo>
                    <a:pt x="1190" y="2323"/>
                  </a:lnTo>
                  <a:lnTo>
                    <a:pt x="1186" y="2319"/>
                  </a:lnTo>
                  <a:lnTo>
                    <a:pt x="1180" y="2317"/>
                  </a:lnTo>
                  <a:lnTo>
                    <a:pt x="1176" y="2313"/>
                  </a:lnTo>
                  <a:lnTo>
                    <a:pt x="1171" y="2307"/>
                  </a:lnTo>
                  <a:lnTo>
                    <a:pt x="1167" y="2303"/>
                  </a:lnTo>
                  <a:lnTo>
                    <a:pt x="1161" y="2298"/>
                  </a:lnTo>
                  <a:lnTo>
                    <a:pt x="1157" y="2292"/>
                  </a:lnTo>
                  <a:lnTo>
                    <a:pt x="1153" y="2284"/>
                  </a:lnTo>
                  <a:lnTo>
                    <a:pt x="1148" y="2278"/>
                  </a:lnTo>
                  <a:lnTo>
                    <a:pt x="1144" y="2271"/>
                  </a:lnTo>
                  <a:lnTo>
                    <a:pt x="1140" y="2261"/>
                  </a:lnTo>
                  <a:lnTo>
                    <a:pt x="1134" y="2244"/>
                  </a:lnTo>
                  <a:lnTo>
                    <a:pt x="1128" y="2227"/>
                  </a:lnTo>
                  <a:lnTo>
                    <a:pt x="1123" y="2207"/>
                  </a:lnTo>
                  <a:lnTo>
                    <a:pt x="1119" y="2188"/>
                  </a:lnTo>
                  <a:lnTo>
                    <a:pt x="1115" y="2169"/>
                  </a:lnTo>
                  <a:lnTo>
                    <a:pt x="1113" y="2150"/>
                  </a:lnTo>
                  <a:lnTo>
                    <a:pt x="1111" y="2129"/>
                  </a:lnTo>
                  <a:lnTo>
                    <a:pt x="1109" y="2110"/>
                  </a:lnTo>
                  <a:lnTo>
                    <a:pt x="1109" y="2106"/>
                  </a:lnTo>
                  <a:lnTo>
                    <a:pt x="1111" y="2102"/>
                  </a:lnTo>
                  <a:lnTo>
                    <a:pt x="1111" y="2096"/>
                  </a:lnTo>
                  <a:lnTo>
                    <a:pt x="1111" y="2090"/>
                  </a:lnTo>
                  <a:lnTo>
                    <a:pt x="1111" y="2085"/>
                  </a:lnTo>
                  <a:lnTo>
                    <a:pt x="1113" y="2079"/>
                  </a:lnTo>
                  <a:lnTo>
                    <a:pt x="1113" y="2071"/>
                  </a:lnTo>
                  <a:lnTo>
                    <a:pt x="1115" y="2063"/>
                  </a:lnTo>
                  <a:lnTo>
                    <a:pt x="1117" y="2056"/>
                  </a:lnTo>
                  <a:lnTo>
                    <a:pt x="1119" y="2046"/>
                  </a:lnTo>
                  <a:lnTo>
                    <a:pt x="1121" y="2038"/>
                  </a:lnTo>
                  <a:lnTo>
                    <a:pt x="1123" y="2029"/>
                  </a:lnTo>
                  <a:lnTo>
                    <a:pt x="1125" y="2017"/>
                  </a:lnTo>
                  <a:lnTo>
                    <a:pt x="1128" y="2008"/>
                  </a:lnTo>
                  <a:lnTo>
                    <a:pt x="1130" y="1996"/>
                  </a:lnTo>
                  <a:lnTo>
                    <a:pt x="1134" y="1983"/>
                  </a:lnTo>
                  <a:lnTo>
                    <a:pt x="1136" y="1973"/>
                  </a:lnTo>
                  <a:lnTo>
                    <a:pt x="1140" y="1964"/>
                  </a:lnTo>
                  <a:lnTo>
                    <a:pt x="1142" y="1950"/>
                  </a:lnTo>
                  <a:lnTo>
                    <a:pt x="1144" y="1939"/>
                  </a:lnTo>
                  <a:lnTo>
                    <a:pt x="1148" y="1925"/>
                  </a:lnTo>
                  <a:lnTo>
                    <a:pt x="1150" y="1910"/>
                  </a:lnTo>
                  <a:lnTo>
                    <a:pt x="1153" y="1895"/>
                  </a:lnTo>
                  <a:lnTo>
                    <a:pt x="1155" y="1877"/>
                  </a:lnTo>
                  <a:lnTo>
                    <a:pt x="1159" y="1860"/>
                  </a:lnTo>
                  <a:lnTo>
                    <a:pt x="1161" y="1843"/>
                  </a:lnTo>
                  <a:lnTo>
                    <a:pt x="1165" y="1822"/>
                  </a:lnTo>
                  <a:lnTo>
                    <a:pt x="1167" y="1802"/>
                  </a:lnTo>
                  <a:lnTo>
                    <a:pt x="1171" y="1781"/>
                  </a:lnTo>
                  <a:lnTo>
                    <a:pt x="1173" y="1758"/>
                  </a:lnTo>
                  <a:lnTo>
                    <a:pt x="1175" y="1735"/>
                  </a:lnTo>
                  <a:lnTo>
                    <a:pt x="1178" y="1712"/>
                  </a:lnTo>
                  <a:lnTo>
                    <a:pt x="1180" y="1687"/>
                  </a:lnTo>
                  <a:lnTo>
                    <a:pt x="1184" y="1660"/>
                  </a:lnTo>
                  <a:lnTo>
                    <a:pt x="1186" y="1633"/>
                  </a:lnTo>
                  <a:lnTo>
                    <a:pt x="1190" y="1607"/>
                  </a:lnTo>
                  <a:lnTo>
                    <a:pt x="1192" y="1578"/>
                  </a:lnTo>
                  <a:lnTo>
                    <a:pt x="1196" y="1547"/>
                  </a:lnTo>
                  <a:lnTo>
                    <a:pt x="1198" y="1516"/>
                  </a:lnTo>
                  <a:lnTo>
                    <a:pt x="1200" y="1486"/>
                  </a:lnTo>
                  <a:lnTo>
                    <a:pt x="1203" y="1453"/>
                  </a:lnTo>
                  <a:lnTo>
                    <a:pt x="1205" y="1420"/>
                  </a:lnTo>
                  <a:lnTo>
                    <a:pt x="1209" y="1386"/>
                  </a:lnTo>
                  <a:lnTo>
                    <a:pt x="1211" y="1349"/>
                  </a:lnTo>
                  <a:lnTo>
                    <a:pt x="1215" y="1315"/>
                  </a:lnTo>
                  <a:lnTo>
                    <a:pt x="1217" y="1276"/>
                  </a:lnTo>
                  <a:lnTo>
                    <a:pt x="1219" y="1240"/>
                  </a:lnTo>
                  <a:lnTo>
                    <a:pt x="1223" y="1202"/>
                  </a:lnTo>
                  <a:lnTo>
                    <a:pt x="1228" y="1140"/>
                  </a:lnTo>
                  <a:lnTo>
                    <a:pt x="1232" y="1083"/>
                  </a:lnTo>
                  <a:lnTo>
                    <a:pt x="1238" y="1025"/>
                  </a:lnTo>
                  <a:lnTo>
                    <a:pt x="1242" y="967"/>
                  </a:lnTo>
                  <a:lnTo>
                    <a:pt x="1246" y="914"/>
                  </a:lnTo>
                  <a:lnTo>
                    <a:pt x="1249" y="860"/>
                  </a:lnTo>
                  <a:lnTo>
                    <a:pt x="1253" y="808"/>
                  </a:lnTo>
                  <a:lnTo>
                    <a:pt x="1257" y="758"/>
                  </a:lnTo>
                  <a:lnTo>
                    <a:pt x="1259" y="708"/>
                  </a:lnTo>
                  <a:lnTo>
                    <a:pt x="1263" y="662"/>
                  </a:lnTo>
                  <a:lnTo>
                    <a:pt x="1265" y="614"/>
                  </a:lnTo>
                  <a:lnTo>
                    <a:pt x="1267" y="570"/>
                  </a:lnTo>
                  <a:lnTo>
                    <a:pt x="1269" y="528"/>
                  </a:lnTo>
                  <a:lnTo>
                    <a:pt x="1269" y="486"/>
                  </a:lnTo>
                  <a:lnTo>
                    <a:pt x="1269" y="443"/>
                  </a:lnTo>
                  <a:lnTo>
                    <a:pt x="1271" y="405"/>
                  </a:lnTo>
                  <a:lnTo>
                    <a:pt x="1269" y="391"/>
                  </a:lnTo>
                  <a:lnTo>
                    <a:pt x="1269" y="380"/>
                  </a:lnTo>
                  <a:lnTo>
                    <a:pt x="1265" y="366"/>
                  </a:lnTo>
                  <a:lnTo>
                    <a:pt x="1261" y="357"/>
                  </a:lnTo>
                  <a:lnTo>
                    <a:pt x="1257" y="347"/>
                  </a:lnTo>
                  <a:lnTo>
                    <a:pt x="1251" y="338"/>
                  </a:lnTo>
                  <a:lnTo>
                    <a:pt x="1246" y="328"/>
                  </a:lnTo>
                  <a:lnTo>
                    <a:pt x="1238" y="320"/>
                  </a:lnTo>
                  <a:lnTo>
                    <a:pt x="1230" y="315"/>
                  </a:lnTo>
                  <a:lnTo>
                    <a:pt x="1221" y="309"/>
                  </a:lnTo>
                  <a:lnTo>
                    <a:pt x="1211" y="303"/>
                  </a:lnTo>
                  <a:lnTo>
                    <a:pt x="1200" y="299"/>
                  </a:lnTo>
                  <a:lnTo>
                    <a:pt x="1188" y="295"/>
                  </a:lnTo>
                  <a:lnTo>
                    <a:pt x="1175" y="294"/>
                  </a:lnTo>
                  <a:lnTo>
                    <a:pt x="1161" y="294"/>
                  </a:lnTo>
                  <a:lnTo>
                    <a:pt x="1146" y="292"/>
                  </a:lnTo>
                  <a:lnTo>
                    <a:pt x="1136" y="292"/>
                  </a:lnTo>
                  <a:lnTo>
                    <a:pt x="1127" y="294"/>
                  </a:lnTo>
                  <a:lnTo>
                    <a:pt x="1115" y="294"/>
                  </a:lnTo>
                  <a:lnTo>
                    <a:pt x="1100" y="295"/>
                  </a:lnTo>
                  <a:lnTo>
                    <a:pt x="1084" y="297"/>
                  </a:lnTo>
                  <a:lnTo>
                    <a:pt x="1067" y="301"/>
                  </a:lnTo>
                  <a:lnTo>
                    <a:pt x="1048" y="303"/>
                  </a:lnTo>
                  <a:lnTo>
                    <a:pt x="1027" y="307"/>
                  </a:lnTo>
                  <a:lnTo>
                    <a:pt x="1006" y="313"/>
                  </a:lnTo>
                  <a:lnTo>
                    <a:pt x="981" y="317"/>
                  </a:lnTo>
                  <a:lnTo>
                    <a:pt x="956" y="322"/>
                  </a:lnTo>
                  <a:lnTo>
                    <a:pt x="927" y="328"/>
                  </a:lnTo>
                  <a:lnTo>
                    <a:pt x="898" y="334"/>
                  </a:lnTo>
                  <a:lnTo>
                    <a:pt x="867" y="342"/>
                  </a:lnTo>
                  <a:lnTo>
                    <a:pt x="837" y="349"/>
                  </a:lnTo>
                  <a:lnTo>
                    <a:pt x="802" y="359"/>
                  </a:lnTo>
                  <a:lnTo>
                    <a:pt x="762" y="368"/>
                  </a:lnTo>
                  <a:lnTo>
                    <a:pt x="723" y="378"/>
                  </a:lnTo>
                  <a:lnTo>
                    <a:pt x="687" y="388"/>
                  </a:lnTo>
                  <a:lnTo>
                    <a:pt x="650" y="395"/>
                  </a:lnTo>
                  <a:lnTo>
                    <a:pt x="616" y="405"/>
                  </a:lnTo>
                  <a:lnTo>
                    <a:pt x="583" y="413"/>
                  </a:lnTo>
                  <a:lnTo>
                    <a:pt x="553" y="420"/>
                  </a:lnTo>
                  <a:lnTo>
                    <a:pt x="524" y="428"/>
                  </a:lnTo>
                  <a:lnTo>
                    <a:pt x="495" y="434"/>
                  </a:lnTo>
                  <a:lnTo>
                    <a:pt x="468" y="441"/>
                  </a:lnTo>
                  <a:lnTo>
                    <a:pt x="443" y="447"/>
                  </a:lnTo>
                  <a:lnTo>
                    <a:pt x="420" y="453"/>
                  </a:lnTo>
                  <a:lnTo>
                    <a:pt x="399" y="459"/>
                  </a:lnTo>
                  <a:lnTo>
                    <a:pt x="378" y="462"/>
                  </a:lnTo>
                  <a:lnTo>
                    <a:pt x="359" y="466"/>
                  </a:lnTo>
                  <a:lnTo>
                    <a:pt x="341" y="472"/>
                  </a:lnTo>
                  <a:lnTo>
                    <a:pt x="322" y="480"/>
                  </a:lnTo>
                  <a:lnTo>
                    <a:pt x="305" y="489"/>
                  </a:lnTo>
                  <a:lnTo>
                    <a:pt x="290" y="495"/>
                  </a:lnTo>
                  <a:lnTo>
                    <a:pt x="274" y="501"/>
                  </a:lnTo>
                  <a:lnTo>
                    <a:pt x="259" y="505"/>
                  </a:lnTo>
                  <a:lnTo>
                    <a:pt x="247" y="509"/>
                  </a:lnTo>
                  <a:lnTo>
                    <a:pt x="234" y="510"/>
                  </a:lnTo>
                  <a:lnTo>
                    <a:pt x="224" y="510"/>
                  </a:lnTo>
                  <a:lnTo>
                    <a:pt x="205" y="510"/>
                  </a:lnTo>
                  <a:lnTo>
                    <a:pt x="186" y="507"/>
                  </a:lnTo>
                  <a:lnTo>
                    <a:pt x="169" y="503"/>
                  </a:lnTo>
                  <a:lnTo>
                    <a:pt x="149" y="497"/>
                  </a:lnTo>
                  <a:lnTo>
                    <a:pt x="128" y="489"/>
                  </a:lnTo>
                  <a:lnTo>
                    <a:pt x="109" y="480"/>
                  </a:lnTo>
                  <a:lnTo>
                    <a:pt x="90" y="470"/>
                  </a:lnTo>
                  <a:lnTo>
                    <a:pt x="69" y="459"/>
                  </a:lnTo>
                  <a:lnTo>
                    <a:pt x="61" y="449"/>
                  </a:lnTo>
                  <a:lnTo>
                    <a:pt x="53" y="441"/>
                  </a:lnTo>
                  <a:lnTo>
                    <a:pt x="46" y="434"/>
                  </a:lnTo>
                  <a:lnTo>
                    <a:pt x="38" y="426"/>
                  </a:lnTo>
                  <a:lnTo>
                    <a:pt x="32" y="418"/>
                  </a:lnTo>
                  <a:lnTo>
                    <a:pt x="27" y="411"/>
                  </a:lnTo>
                  <a:lnTo>
                    <a:pt x="21" y="405"/>
                  </a:lnTo>
                  <a:lnTo>
                    <a:pt x="17" y="397"/>
                  </a:lnTo>
                  <a:lnTo>
                    <a:pt x="13" y="391"/>
                  </a:lnTo>
                  <a:lnTo>
                    <a:pt x="9" y="386"/>
                  </a:lnTo>
                  <a:lnTo>
                    <a:pt x="5" y="380"/>
                  </a:lnTo>
                  <a:lnTo>
                    <a:pt x="4" y="376"/>
                  </a:lnTo>
                  <a:lnTo>
                    <a:pt x="2" y="370"/>
                  </a:lnTo>
                  <a:lnTo>
                    <a:pt x="0" y="366"/>
                  </a:lnTo>
                  <a:lnTo>
                    <a:pt x="0" y="363"/>
                  </a:lnTo>
                  <a:lnTo>
                    <a:pt x="0" y="359"/>
                  </a:lnTo>
                  <a:lnTo>
                    <a:pt x="0" y="351"/>
                  </a:lnTo>
                  <a:lnTo>
                    <a:pt x="2" y="343"/>
                  </a:lnTo>
                  <a:lnTo>
                    <a:pt x="7" y="338"/>
                  </a:lnTo>
                  <a:lnTo>
                    <a:pt x="9" y="334"/>
                  </a:lnTo>
                  <a:lnTo>
                    <a:pt x="13" y="330"/>
                  </a:lnTo>
                  <a:lnTo>
                    <a:pt x="17" y="328"/>
                  </a:lnTo>
                  <a:lnTo>
                    <a:pt x="21" y="324"/>
                  </a:lnTo>
                  <a:lnTo>
                    <a:pt x="27" y="322"/>
                  </a:lnTo>
                  <a:lnTo>
                    <a:pt x="30" y="318"/>
                  </a:lnTo>
                  <a:lnTo>
                    <a:pt x="36" y="317"/>
                  </a:lnTo>
                  <a:lnTo>
                    <a:pt x="44" y="315"/>
                  </a:lnTo>
                  <a:lnTo>
                    <a:pt x="50" y="313"/>
                  </a:lnTo>
                  <a:lnTo>
                    <a:pt x="57" y="313"/>
                  </a:lnTo>
                  <a:lnTo>
                    <a:pt x="105" y="307"/>
                  </a:lnTo>
                  <a:lnTo>
                    <a:pt x="153" y="301"/>
                  </a:lnTo>
                  <a:lnTo>
                    <a:pt x="201" y="294"/>
                  </a:lnTo>
                  <a:lnTo>
                    <a:pt x="249" y="288"/>
                  </a:lnTo>
                  <a:lnTo>
                    <a:pt x="297" y="280"/>
                  </a:lnTo>
                  <a:lnTo>
                    <a:pt x="343" y="272"/>
                  </a:lnTo>
                  <a:lnTo>
                    <a:pt x="391" y="263"/>
                  </a:lnTo>
                  <a:lnTo>
                    <a:pt x="439" y="253"/>
                  </a:lnTo>
                  <a:lnTo>
                    <a:pt x="487" y="244"/>
                  </a:lnTo>
                  <a:lnTo>
                    <a:pt x="535" y="234"/>
                  </a:lnTo>
                  <a:lnTo>
                    <a:pt x="585" y="223"/>
                  </a:lnTo>
                  <a:lnTo>
                    <a:pt x="633" y="211"/>
                  </a:lnTo>
                  <a:lnTo>
                    <a:pt x="681" y="199"/>
                  </a:lnTo>
                  <a:lnTo>
                    <a:pt x="729" y="186"/>
                  </a:lnTo>
                  <a:lnTo>
                    <a:pt x="777" y="173"/>
                  </a:lnTo>
                  <a:lnTo>
                    <a:pt x="827" y="159"/>
                  </a:lnTo>
                  <a:lnTo>
                    <a:pt x="867" y="148"/>
                  </a:lnTo>
                  <a:lnTo>
                    <a:pt x="904" y="138"/>
                  </a:lnTo>
                  <a:lnTo>
                    <a:pt x="940" y="127"/>
                  </a:lnTo>
                  <a:lnTo>
                    <a:pt x="977" y="117"/>
                  </a:lnTo>
                  <a:lnTo>
                    <a:pt x="1009" y="107"/>
                  </a:lnTo>
                  <a:lnTo>
                    <a:pt x="1040" y="98"/>
                  </a:lnTo>
                  <a:lnTo>
                    <a:pt x="1069" y="90"/>
                  </a:lnTo>
                  <a:lnTo>
                    <a:pt x="1098" y="80"/>
                  </a:lnTo>
                  <a:lnTo>
                    <a:pt x="1123" y="73"/>
                  </a:lnTo>
                  <a:lnTo>
                    <a:pt x="1148" y="67"/>
                  </a:lnTo>
                  <a:lnTo>
                    <a:pt x="1171" y="59"/>
                  </a:lnTo>
                  <a:lnTo>
                    <a:pt x="1192" y="54"/>
                  </a:lnTo>
                  <a:lnTo>
                    <a:pt x="1211" y="48"/>
                  </a:lnTo>
                  <a:lnTo>
                    <a:pt x="1228" y="42"/>
                  </a:lnTo>
                  <a:lnTo>
                    <a:pt x="1244" y="38"/>
                  </a:lnTo>
                  <a:lnTo>
                    <a:pt x="1257" y="34"/>
                  </a:lnTo>
                  <a:lnTo>
                    <a:pt x="1272" y="27"/>
                  </a:lnTo>
                  <a:lnTo>
                    <a:pt x="1288" y="19"/>
                  </a:lnTo>
                  <a:lnTo>
                    <a:pt x="1301" y="13"/>
                  </a:lnTo>
                  <a:lnTo>
                    <a:pt x="1315" y="9"/>
                  </a:lnTo>
                  <a:lnTo>
                    <a:pt x="1326" y="6"/>
                  </a:lnTo>
                  <a:lnTo>
                    <a:pt x="1338" y="2"/>
                  </a:lnTo>
                  <a:lnTo>
                    <a:pt x="1349" y="2"/>
                  </a:lnTo>
                  <a:lnTo>
                    <a:pt x="1359" y="0"/>
                  </a:lnTo>
                  <a:lnTo>
                    <a:pt x="1359" y="0"/>
                  </a:lnTo>
                  <a:lnTo>
                    <a:pt x="1359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3966757" y="3490347"/>
              <a:ext cx="825220" cy="229871"/>
            </a:xfrm>
            <a:custGeom>
              <a:avLst/>
              <a:gdLst/>
              <a:ahLst/>
              <a:cxnLst>
                <a:cxn ang="0">
                  <a:pos x="877" y="0"/>
                </a:cxn>
                <a:cxn ang="0">
                  <a:pos x="908" y="4"/>
                </a:cxn>
                <a:cxn ang="0">
                  <a:pos x="946" y="10"/>
                </a:cxn>
                <a:cxn ang="0">
                  <a:pos x="994" y="19"/>
                </a:cxn>
                <a:cxn ang="0">
                  <a:pos x="1050" y="35"/>
                </a:cxn>
                <a:cxn ang="0">
                  <a:pos x="1113" y="54"/>
                </a:cxn>
                <a:cxn ang="0">
                  <a:pos x="1163" y="75"/>
                </a:cxn>
                <a:cxn ang="0">
                  <a:pos x="1201" y="94"/>
                </a:cxn>
                <a:cxn ang="0">
                  <a:pos x="1230" y="115"/>
                </a:cxn>
                <a:cxn ang="0">
                  <a:pos x="1248" y="133"/>
                </a:cxn>
                <a:cxn ang="0">
                  <a:pos x="1253" y="152"/>
                </a:cxn>
                <a:cxn ang="0">
                  <a:pos x="1246" y="177"/>
                </a:cxn>
                <a:cxn ang="0">
                  <a:pos x="1225" y="202"/>
                </a:cxn>
                <a:cxn ang="0">
                  <a:pos x="1190" y="223"/>
                </a:cxn>
                <a:cxn ang="0">
                  <a:pos x="1142" y="242"/>
                </a:cxn>
                <a:cxn ang="0">
                  <a:pos x="1081" y="259"/>
                </a:cxn>
                <a:cxn ang="0">
                  <a:pos x="1006" y="275"/>
                </a:cxn>
                <a:cxn ang="0">
                  <a:pos x="937" y="290"/>
                </a:cxn>
                <a:cxn ang="0">
                  <a:pos x="875" y="305"/>
                </a:cxn>
                <a:cxn ang="0">
                  <a:pos x="844" y="315"/>
                </a:cxn>
                <a:cxn ang="0">
                  <a:pos x="798" y="327"/>
                </a:cxn>
                <a:cxn ang="0">
                  <a:pos x="737" y="344"/>
                </a:cxn>
                <a:cxn ang="0">
                  <a:pos x="662" y="365"/>
                </a:cxn>
                <a:cxn ang="0">
                  <a:pos x="570" y="388"/>
                </a:cxn>
                <a:cxn ang="0">
                  <a:pos x="501" y="405"/>
                </a:cxn>
                <a:cxn ang="0">
                  <a:pos x="451" y="415"/>
                </a:cxn>
                <a:cxn ang="0">
                  <a:pos x="409" y="423"/>
                </a:cxn>
                <a:cxn ang="0">
                  <a:pos x="372" y="426"/>
                </a:cxn>
                <a:cxn ang="0">
                  <a:pos x="341" y="430"/>
                </a:cxn>
                <a:cxn ang="0">
                  <a:pos x="293" y="430"/>
                </a:cxn>
                <a:cxn ang="0">
                  <a:pos x="209" y="424"/>
                </a:cxn>
                <a:cxn ang="0">
                  <a:pos x="138" y="411"/>
                </a:cxn>
                <a:cxn ang="0">
                  <a:pos x="90" y="392"/>
                </a:cxn>
                <a:cxn ang="0">
                  <a:pos x="55" y="373"/>
                </a:cxn>
                <a:cxn ang="0">
                  <a:pos x="31" y="353"/>
                </a:cxn>
                <a:cxn ang="0">
                  <a:pos x="11" y="336"/>
                </a:cxn>
                <a:cxn ang="0">
                  <a:pos x="2" y="317"/>
                </a:cxn>
                <a:cxn ang="0">
                  <a:pos x="0" y="294"/>
                </a:cxn>
                <a:cxn ang="0">
                  <a:pos x="11" y="269"/>
                </a:cxn>
                <a:cxn ang="0">
                  <a:pos x="36" y="248"/>
                </a:cxn>
                <a:cxn ang="0">
                  <a:pos x="75" y="231"/>
                </a:cxn>
                <a:cxn ang="0">
                  <a:pos x="125" y="219"/>
                </a:cxn>
                <a:cxn ang="0">
                  <a:pos x="188" y="211"/>
                </a:cxn>
                <a:cxn ang="0">
                  <a:pos x="407" y="152"/>
                </a:cxn>
                <a:cxn ang="0">
                  <a:pos x="626" y="79"/>
                </a:cxn>
                <a:cxn ang="0">
                  <a:pos x="787" y="19"/>
                </a:cxn>
                <a:cxn ang="0">
                  <a:pos x="812" y="12"/>
                </a:cxn>
                <a:cxn ang="0">
                  <a:pos x="833" y="6"/>
                </a:cxn>
                <a:cxn ang="0">
                  <a:pos x="848" y="2"/>
                </a:cxn>
                <a:cxn ang="0">
                  <a:pos x="860" y="0"/>
                </a:cxn>
                <a:cxn ang="0">
                  <a:pos x="862" y="0"/>
                </a:cxn>
              </a:cxnLst>
              <a:rect l="0" t="0" r="r" b="b"/>
              <a:pathLst>
                <a:path w="1253" h="430">
                  <a:moveTo>
                    <a:pt x="862" y="0"/>
                  </a:moveTo>
                  <a:lnTo>
                    <a:pt x="869" y="0"/>
                  </a:lnTo>
                  <a:lnTo>
                    <a:pt x="877" y="0"/>
                  </a:lnTo>
                  <a:lnTo>
                    <a:pt x="887" y="0"/>
                  </a:lnTo>
                  <a:lnTo>
                    <a:pt x="896" y="2"/>
                  </a:lnTo>
                  <a:lnTo>
                    <a:pt x="908" y="4"/>
                  </a:lnTo>
                  <a:lnTo>
                    <a:pt x="919" y="6"/>
                  </a:lnTo>
                  <a:lnTo>
                    <a:pt x="933" y="8"/>
                  </a:lnTo>
                  <a:lnTo>
                    <a:pt x="946" y="10"/>
                  </a:lnTo>
                  <a:lnTo>
                    <a:pt x="962" y="14"/>
                  </a:lnTo>
                  <a:lnTo>
                    <a:pt x="977" y="16"/>
                  </a:lnTo>
                  <a:lnTo>
                    <a:pt x="994" y="19"/>
                  </a:lnTo>
                  <a:lnTo>
                    <a:pt x="1011" y="25"/>
                  </a:lnTo>
                  <a:lnTo>
                    <a:pt x="1031" y="29"/>
                  </a:lnTo>
                  <a:lnTo>
                    <a:pt x="1050" y="35"/>
                  </a:lnTo>
                  <a:lnTo>
                    <a:pt x="1071" y="41"/>
                  </a:lnTo>
                  <a:lnTo>
                    <a:pt x="1094" y="46"/>
                  </a:lnTo>
                  <a:lnTo>
                    <a:pt x="1113" y="54"/>
                  </a:lnTo>
                  <a:lnTo>
                    <a:pt x="1130" y="62"/>
                  </a:lnTo>
                  <a:lnTo>
                    <a:pt x="1148" y="67"/>
                  </a:lnTo>
                  <a:lnTo>
                    <a:pt x="1163" y="75"/>
                  </a:lnTo>
                  <a:lnTo>
                    <a:pt x="1177" y="81"/>
                  </a:lnTo>
                  <a:lnTo>
                    <a:pt x="1190" y="89"/>
                  </a:lnTo>
                  <a:lnTo>
                    <a:pt x="1201" y="94"/>
                  </a:lnTo>
                  <a:lnTo>
                    <a:pt x="1213" y="102"/>
                  </a:lnTo>
                  <a:lnTo>
                    <a:pt x="1223" y="108"/>
                  </a:lnTo>
                  <a:lnTo>
                    <a:pt x="1230" y="115"/>
                  </a:lnTo>
                  <a:lnTo>
                    <a:pt x="1236" y="121"/>
                  </a:lnTo>
                  <a:lnTo>
                    <a:pt x="1242" y="127"/>
                  </a:lnTo>
                  <a:lnTo>
                    <a:pt x="1248" y="133"/>
                  </a:lnTo>
                  <a:lnTo>
                    <a:pt x="1249" y="140"/>
                  </a:lnTo>
                  <a:lnTo>
                    <a:pt x="1251" y="146"/>
                  </a:lnTo>
                  <a:lnTo>
                    <a:pt x="1253" y="152"/>
                  </a:lnTo>
                  <a:lnTo>
                    <a:pt x="1251" y="161"/>
                  </a:lnTo>
                  <a:lnTo>
                    <a:pt x="1249" y="169"/>
                  </a:lnTo>
                  <a:lnTo>
                    <a:pt x="1246" y="177"/>
                  </a:lnTo>
                  <a:lnTo>
                    <a:pt x="1240" y="185"/>
                  </a:lnTo>
                  <a:lnTo>
                    <a:pt x="1234" y="194"/>
                  </a:lnTo>
                  <a:lnTo>
                    <a:pt x="1225" y="202"/>
                  </a:lnTo>
                  <a:lnTo>
                    <a:pt x="1215" y="208"/>
                  </a:lnTo>
                  <a:lnTo>
                    <a:pt x="1203" y="215"/>
                  </a:lnTo>
                  <a:lnTo>
                    <a:pt x="1190" y="223"/>
                  </a:lnTo>
                  <a:lnTo>
                    <a:pt x="1177" y="229"/>
                  </a:lnTo>
                  <a:lnTo>
                    <a:pt x="1161" y="236"/>
                  </a:lnTo>
                  <a:lnTo>
                    <a:pt x="1142" y="242"/>
                  </a:lnTo>
                  <a:lnTo>
                    <a:pt x="1125" y="248"/>
                  </a:lnTo>
                  <a:lnTo>
                    <a:pt x="1104" y="254"/>
                  </a:lnTo>
                  <a:lnTo>
                    <a:pt x="1081" y="259"/>
                  </a:lnTo>
                  <a:lnTo>
                    <a:pt x="1058" y="265"/>
                  </a:lnTo>
                  <a:lnTo>
                    <a:pt x="1031" y="269"/>
                  </a:lnTo>
                  <a:lnTo>
                    <a:pt x="1006" y="275"/>
                  </a:lnTo>
                  <a:lnTo>
                    <a:pt x="983" y="281"/>
                  </a:lnTo>
                  <a:lnTo>
                    <a:pt x="960" y="284"/>
                  </a:lnTo>
                  <a:lnTo>
                    <a:pt x="937" y="290"/>
                  </a:lnTo>
                  <a:lnTo>
                    <a:pt x="915" y="294"/>
                  </a:lnTo>
                  <a:lnTo>
                    <a:pt x="894" y="300"/>
                  </a:lnTo>
                  <a:lnTo>
                    <a:pt x="875" y="305"/>
                  </a:lnTo>
                  <a:lnTo>
                    <a:pt x="866" y="307"/>
                  </a:lnTo>
                  <a:lnTo>
                    <a:pt x="856" y="311"/>
                  </a:lnTo>
                  <a:lnTo>
                    <a:pt x="844" y="315"/>
                  </a:lnTo>
                  <a:lnTo>
                    <a:pt x="829" y="319"/>
                  </a:lnTo>
                  <a:lnTo>
                    <a:pt x="814" y="323"/>
                  </a:lnTo>
                  <a:lnTo>
                    <a:pt x="798" y="327"/>
                  </a:lnTo>
                  <a:lnTo>
                    <a:pt x="779" y="332"/>
                  </a:lnTo>
                  <a:lnTo>
                    <a:pt x="758" y="338"/>
                  </a:lnTo>
                  <a:lnTo>
                    <a:pt x="737" y="344"/>
                  </a:lnTo>
                  <a:lnTo>
                    <a:pt x="714" y="352"/>
                  </a:lnTo>
                  <a:lnTo>
                    <a:pt x="689" y="357"/>
                  </a:lnTo>
                  <a:lnTo>
                    <a:pt x="662" y="365"/>
                  </a:lnTo>
                  <a:lnTo>
                    <a:pt x="633" y="373"/>
                  </a:lnTo>
                  <a:lnTo>
                    <a:pt x="603" y="380"/>
                  </a:lnTo>
                  <a:lnTo>
                    <a:pt x="570" y="388"/>
                  </a:lnTo>
                  <a:lnTo>
                    <a:pt x="537" y="398"/>
                  </a:lnTo>
                  <a:lnTo>
                    <a:pt x="518" y="401"/>
                  </a:lnTo>
                  <a:lnTo>
                    <a:pt x="501" y="405"/>
                  </a:lnTo>
                  <a:lnTo>
                    <a:pt x="484" y="407"/>
                  </a:lnTo>
                  <a:lnTo>
                    <a:pt x="468" y="411"/>
                  </a:lnTo>
                  <a:lnTo>
                    <a:pt x="451" y="415"/>
                  </a:lnTo>
                  <a:lnTo>
                    <a:pt x="437" y="417"/>
                  </a:lnTo>
                  <a:lnTo>
                    <a:pt x="422" y="419"/>
                  </a:lnTo>
                  <a:lnTo>
                    <a:pt x="409" y="423"/>
                  </a:lnTo>
                  <a:lnTo>
                    <a:pt x="395" y="424"/>
                  </a:lnTo>
                  <a:lnTo>
                    <a:pt x="384" y="424"/>
                  </a:lnTo>
                  <a:lnTo>
                    <a:pt x="372" y="426"/>
                  </a:lnTo>
                  <a:lnTo>
                    <a:pt x="361" y="428"/>
                  </a:lnTo>
                  <a:lnTo>
                    <a:pt x="351" y="428"/>
                  </a:lnTo>
                  <a:lnTo>
                    <a:pt x="341" y="430"/>
                  </a:lnTo>
                  <a:lnTo>
                    <a:pt x="332" y="430"/>
                  </a:lnTo>
                  <a:lnTo>
                    <a:pt x="324" y="430"/>
                  </a:lnTo>
                  <a:lnTo>
                    <a:pt x="293" y="430"/>
                  </a:lnTo>
                  <a:lnTo>
                    <a:pt x="265" y="428"/>
                  </a:lnTo>
                  <a:lnTo>
                    <a:pt x="236" y="428"/>
                  </a:lnTo>
                  <a:lnTo>
                    <a:pt x="209" y="424"/>
                  </a:lnTo>
                  <a:lnTo>
                    <a:pt x="184" y="421"/>
                  </a:lnTo>
                  <a:lnTo>
                    <a:pt x="161" y="417"/>
                  </a:lnTo>
                  <a:lnTo>
                    <a:pt x="138" y="411"/>
                  </a:lnTo>
                  <a:lnTo>
                    <a:pt x="117" y="403"/>
                  </a:lnTo>
                  <a:lnTo>
                    <a:pt x="103" y="398"/>
                  </a:lnTo>
                  <a:lnTo>
                    <a:pt x="90" y="392"/>
                  </a:lnTo>
                  <a:lnTo>
                    <a:pt x="78" y="386"/>
                  </a:lnTo>
                  <a:lnTo>
                    <a:pt x="67" y="378"/>
                  </a:lnTo>
                  <a:lnTo>
                    <a:pt x="55" y="373"/>
                  </a:lnTo>
                  <a:lnTo>
                    <a:pt x="46" y="367"/>
                  </a:lnTo>
                  <a:lnTo>
                    <a:pt x="38" y="361"/>
                  </a:lnTo>
                  <a:lnTo>
                    <a:pt x="31" y="353"/>
                  </a:lnTo>
                  <a:lnTo>
                    <a:pt x="23" y="348"/>
                  </a:lnTo>
                  <a:lnTo>
                    <a:pt x="17" y="342"/>
                  </a:lnTo>
                  <a:lnTo>
                    <a:pt x="11" y="336"/>
                  </a:lnTo>
                  <a:lnTo>
                    <a:pt x="7" y="329"/>
                  </a:lnTo>
                  <a:lnTo>
                    <a:pt x="4" y="323"/>
                  </a:lnTo>
                  <a:lnTo>
                    <a:pt x="2" y="317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294"/>
                  </a:lnTo>
                  <a:lnTo>
                    <a:pt x="2" y="286"/>
                  </a:lnTo>
                  <a:lnTo>
                    <a:pt x="6" y="277"/>
                  </a:lnTo>
                  <a:lnTo>
                    <a:pt x="11" y="269"/>
                  </a:lnTo>
                  <a:lnTo>
                    <a:pt x="19" y="261"/>
                  </a:lnTo>
                  <a:lnTo>
                    <a:pt x="27" y="254"/>
                  </a:lnTo>
                  <a:lnTo>
                    <a:pt x="36" y="248"/>
                  </a:lnTo>
                  <a:lnTo>
                    <a:pt x="48" y="240"/>
                  </a:lnTo>
                  <a:lnTo>
                    <a:pt x="59" y="234"/>
                  </a:lnTo>
                  <a:lnTo>
                    <a:pt x="75" y="231"/>
                  </a:lnTo>
                  <a:lnTo>
                    <a:pt x="90" y="225"/>
                  </a:lnTo>
                  <a:lnTo>
                    <a:pt x="107" y="221"/>
                  </a:lnTo>
                  <a:lnTo>
                    <a:pt x="125" y="219"/>
                  </a:lnTo>
                  <a:lnTo>
                    <a:pt x="144" y="215"/>
                  </a:lnTo>
                  <a:lnTo>
                    <a:pt x="167" y="213"/>
                  </a:lnTo>
                  <a:lnTo>
                    <a:pt x="188" y="211"/>
                  </a:lnTo>
                  <a:lnTo>
                    <a:pt x="261" y="194"/>
                  </a:lnTo>
                  <a:lnTo>
                    <a:pt x="334" y="173"/>
                  </a:lnTo>
                  <a:lnTo>
                    <a:pt x="407" y="152"/>
                  </a:lnTo>
                  <a:lnTo>
                    <a:pt x="480" y="129"/>
                  </a:lnTo>
                  <a:lnTo>
                    <a:pt x="553" y="106"/>
                  </a:lnTo>
                  <a:lnTo>
                    <a:pt x="626" y="79"/>
                  </a:lnTo>
                  <a:lnTo>
                    <a:pt x="697" y="54"/>
                  </a:lnTo>
                  <a:lnTo>
                    <a:pt x="768" y="25"/>
                  </a:lnTo>
                  <a:lnTo>
                    <a:pt x="787" y="19"/>
                  </a:lnTo>
                  <a:lnTo>
                    <a:pt x="796" y="16"/>
                  </a:lnTo>
                  <a:lnTo>
                    <a:pt x="804" y="14"/>
                  </a:lnTo>
                  <a:lnTo>
                    <a:pt x="812" y="12"/>
                  </a:lnTo>
                  <a:lnTo>
                    <a:pt x="819" y="8"/>
                  </a:lnTo>
                  <a:lnTo>
                    <a:pt x="827" y="6"/>
                  </a:lnTo>
                  <a:lnTo>
                    <a:pt x="833" y="6"/>
                  </a:lnTo>
                  <a:lnTo>
                    <a:pt x="839" y="4"/>
                  </a:lnTo>
                  <a:lnTo>
                    <a:pt x="844" y="2"/>
                  </a:lnTo>
                  <a:lnTo>
                    <a:pt x="848" y="2"/>
                  </a:lnTo>
                  <a:lnTo>
                    <a:pt x="852" y="0"/>
                  </a:lnTo>
                  <a:lnTo>
                    <a:pt x="856" y="0"/>
                  </a:lnTo>
                  <a:lnTo>
                    <a:pt x="860" y="0"/>
                  </a:lnTo>
                  <a:lnTo>
                    <a:pt x="862" y="0"/>
                  </a:lnTo>
                  <a:lnTo>
                    <a:pt x="862" y="0"/>
                  </a:lnTo>
                  <a:lnTo>
                    <a:pt x="862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3966757" y="3968266"/>
              <a:ext cx="809426" cy="212765"/>
            </a:xfrm>
            <a:custGeom>
              <a:avLst/>
              <a:gdLst/>
              <a:ahLst/>
              <a:cxnLst>
                <a:cxn ang="0">
                  <a:pos x="902" y="2"/>
                </a:cxn>
                <a:cxn ang="0">
                  <a:pos x="937" y="7"/>
                </a:cxn>
                <a:cxn ang="0">
                  <a:pos x="979" y="21"/>
                </a:cxn>
                <a:cxn ang="0">
                  <a:pos x="1023" y="40"/>
                </a:cxn>
                <a:cxn ang="0">
                  <a:pos x="1075" y="65"/>
                </a:cxn>
                <a:cxn ang="0">
                  <a:pos x="1125" y="98"/>
                </a:cxn>
                <a:cxn ang="0">
                  <a:pos x="1161" y="128"/>
                </a:cxn>
                <a:cxn ang="0">
                  <a:pos x="1190" y="157"/>
                </a:cxn>
                <a:cxn ang="0">
                  <a:pos x="1211" y="184"/>
                </a:cxn>
                <a:cxn ang="0">
                  <a:pos x="1225" y="209"/>
                </a:cxn>
                <a:cxn ang="0">
                  <a:pos x="1228" y="232"/>
                </a:cxn>
                <a:cxn ang="0">
                  <a:pos x="1223" y="261"/>
                </a:cxn>
                <a:cxn ang="0">
                  <a:pos x="1201" y="276"/>
                </a:cxn>
                <a:cxn ang="0">
                  <a:pos x="1140" y="278"/>
                </a:cxn>
                <a:cxn ang="0">
                  <a:pos x="1019" y="284"/>
                </a:cxn>
                <a:cxn ang="0">
                  <a:pos x="904" y="297"/>
                </a:cxn>
                <a:cxn ang="0">
                  <a:pos x="814" y="313"/>
                </a:cxn>
                <a:cxn ang="0">
                  <a:pos x="741" y="326"/>
                </a:cxn>
                <a:cxn ang="0">
                  <a:pos x="674" y="336"/>
                </a:cxn>
                <a:cxn ang="0">
                  <a:pos x="616" y="345"/>
                </a:cxn>
                <a:cxn ang="0">
                  <a:pos x="566" y="355"/>
                </a:cxn>
                <a:cxn ang="0">
                  <a:pos x="522" y="361"/>
                </a:cxn>
                <a:cxn ang="0">
                  <a:pos x="487" y="366"/>
                </a:cxn>
                <a:cxn ang="0">
                  <a:pos x="461" y="372"/>
                </a:cxn>
                <a:cxn ang="0">
                  <a:pos x="441" y="376"/>
                </a:cxn>
                <a:cxn ang="0">
                  <a:pos x="430" y="378"/>
                </a:cxn>
                <a:cxn ang="0">
                  <a:pos x="426" y="378"/>
                </a:cxn>
                <a:cxn ang="0">
                  <a:pos x="340" y="389"/>
                </a:cxn>
                <a:cxn ang="0">
                  <a:pos x="303" y="393"/>
                </a:cxn>
                <a:cxn ang="0">
                  <a:pos x="270" y="397"/>
                </a:cxn>
                <a:cxn ang="0">
                  <a:pos x="244" y="397"/>
                </a:cxn>
                <a:cxn ang="0">
                  <a:pos x="203" y="397"/>
                </a:cxn>
                <a:cxn ang="0">
                  <a:pos x="159" y="391"/>
                </a:cxn>
                <a:cxn ang="0">
                  <a:pos x="121" y="384"/>
                </a:cxn>
                <a:cxn ang="0">
                  <a:pos x="88" y="370"/>
                </a:cxn>
                <a:cxn ang="0">
                  <a:pos x="61" y="353"/>
                </a:cxn>
                <a:cxn ang="0">
                  <a:pos x="36" y="326"/>
                </a:cxn>
                <a:cxn ang="0">
                  <a:pos x="11" y="286"/>
                </a:cxn>
                <a:cxn ang="0">
                  <a:pos x="0" y="246"/>
                </a:cxn>
                <a:cxn ang="0">
                  <a:pos x="0" y="215"/>
                </a:cxn>
                <a:cxn ang="0">
                  <a:pos x="6" y="196"/>
                </a:cxn>
                <a:cxn ang="0">
                  <a:pos x="17" y="182"/>
                </a:cxn>
                <a:cxn ang="0">
                  <a:pos x="34" y="173"/>
                </a:cxn>
                <a:cxn ang="0">
                  <a:pos x="57" y="167"/>
                </a:cxn>
                <a:cxn ang="0">
                  <a:pos x="155" y="157"/>
                </a:cxn>
                <a:cxn ang="0">
                  <a:pos x="386" y="121"/>
                </a:cxn>
                <a:cxn ang="0">
                  <a:pos x="497" y="98"/>
                </a:cxn>
                <a:cxn ang="0">
                  <a:pos x="604" y="69"/>
                </a:cxn>
                <a:cxn ang="0">
                  <a:pos x="691" y="40"/>
                </a:cxn>
                <a:cxn ang="0">
                  <a:pos x="743" y="25"/>
                </a:cxn>
                <a:cxn ang="0">
                  <a:pos x="787" y="13"/>
                </a:cxn>
                <a:cxn ang="0">
                  <a:pos x="825" y="6"/>
                </a:cxn>
                <a:cxn ang="0">
                  <a:pos x="856" y="2"/>
                </a:cxn>
                <a:cxn ang="0">
                  <a:pos x="881" y="0"/>
                </a:cxn>
              </a:cxnLst>
              <a:rect l="0" t="0" r="r" b="b"/>
              <a:pathLst>
                <a:path w="1228" h="397">
                  <a:moveTo>
                    <a:pt x="881" y="0"/>
                  </a:moveTo>
                  <a:lnTo>
                    <a:pt x="891" y="0"/>
                  </a:lnTo>
                  <a:lnTo>
                    <a:pt x="902" y="2"/>
                  </a:lnTo>
                  <a:lnTo>
                    <a:pt x="914" y="2"/>
                  </a:lnTo>
                  <a:lnTo>
                    <a:pt x="925" y="6"/>
                  </a:lnTo>
                  <a:lnTo>
                    <a:pt x="937" y="7"/>
                  </a:lnTo>
                  <a:lnTo>
                    <a:pt x="950" y="11"/>
                  </a:lnTo>
                  <a:lnTo>
                    <a:pt x="963" y="15"/>
                  </a:lnTo>
                  <a:lnTo>
                    <a:pt x="979" y="21"/>
                  </a:lnTo>
                  <a:lnTo>
                    <a:pt x="992" y="27"/>
                  </a:lnTo>
                  <a:lnTo>
                    <a:pt x="1008" y="32"/>
                  </a:lnTo>
                  <a:lnTo>
                    <a:pt x="1023" y="40"/>
                  </a:lnTo>
                  <a:lnTo>
                    <a:pt x="1040" y="48"/>
                  </a:lnTo>
                  <a:lnTo>
                    <a:pt x="1058" y="55"/>
                  </a:lnTo>
                  <a:lnTo>
                    <a:pt x="1075" y="65"/>
                  </a:lnTo>
                  <a:lnTo>
                    <a:pt x="1092" y="75"/>
                  </a:lnTo>
                  <a:lnTo>
                    <a:pt x="1111" y="86"/>
                  </a:lnTo>
                  <a:lnTo>
                    <a:pt x="1125" y="98"/>
                  </a:lnTo>
                  <a:lnTo>
                    <a:pt x="1138" y="107"/>
                  </a:lnTo>
                  <a:lnTo>
                    <a:pt x="1150" y="119"/>
                  </a:lnTo>
                  <a:lnTo>
                    <a:pt x="1161" y="128"/>
                  </a:lnTo>
                  <a:lnTo>
                    <a:pt x="1173" y="138"/>
                  </a:lnTo>
                  <a:lnTo>
                    <a:pt x="1182" y="148"/>
                  </a:lnTo>
                  <a:lnTo>
                    <a:pt x="1190" y="157"/>
                  </a:lnTo>
                  <a:lnTo>
                    <a:pt x="1198" y="167"/>
                  </a:lnTo>
                  <a:lnTo>
                    <a:pt x="1205" y="176"/>
                  </a:lnTo>
                  <a:lnTo>
                    <a:pt x="1211" y="184"/>
                  </a:lnTo>
                  <a:lnTo>
                    <a:pt x="1217" y="192"/>
                  </a:lnTo>
                  <a:lnTo>
                    <a:pt x="1221" y="201"/>
                  </a:lnTo>
                  <a:lnTo>
                    <a:pt x="1225" y="209"/>
                  </a:lnTo>
                  <a:lnTo>
                    <a:pt x="1226" y="217"/>
                  </a:lnTo>
                  <a:lnTo>
                    <a:pt x="1228" y="224"/>
                  </a:lnTo>
                  <a:lnTo>
                    <a:pt x="1228" y="232"/>
                  </a:lnTo>
                  <a:lnTo>
                    <a:pt x="1228" y="244"/>
                  </a:lnTo>
                  <a:lnTo>
                    <a:pt x="1226" y="253"/>
                  </a:lnTo>
                  <a:lnTo>
                    <a:pt x="1223" y="261"/>
                  </a:lnTo>
                  <a:lnTo>
                    <a:pt x="1217" y="269"/>
                  </a:lnTo>
                  <a:lnTo>
                    <a:pt x="1209" y="272"/>
                  </a:lnTo>
                  <a:lnTo>
                    <a:pt x="1201" y="276"/>
                  </a:lnTo>
                  <a:lnTo>
                    <a:pt x="1192" y="278"/>
                  </a:lnTo>
                  <a:lnTo>
                    <a:pt x="1182" y="278"/>
                  </a:lnTo>
                  <a:lnTo>
                    <a:pt x="1140" y="278"/>
                  </a:lnTo>
                  <a:lnTo>
                    <a:pt x="1098" y="280"/>
                  </a:lnTo>
                  <a:lnTo>
                    <a:pt x="1058" y="282"/>
                  </a:lnTo>
                  <a:lnTo>
                    <a:pt x="1019" y="284"/>
                  </a:lnTo>
                  <a:lnTo>
                    <a:pt x="979" y="288"/>
                  </a:lnTo>
                  <a:lnTo>
                    <a:pt x="940" y="292"/>
                  </a:lnTo>
                  <a:lnTo>
                    <a:pt x="904" y="297"/>
                  </a:lnTo>
                  <a:lnTo>
                    <a:pt x="867" y="305"/>
                  </a:lnTo>
                  <a:lnTo>
                    <a:pt x="841" y="309"/>
                  </a:lnTo>
                  <a:lnTo>
                    <a:pt x="814" y="313"/>
                  </a:lnTo>
                  <a:lnTo>
                    <a:pt x="789" y="318"/>
                  </a:lnTo>
                  <a:lnTo>
                    <a:pt x="764" y="322"/>
                  </a:lnTo>
                  <a:lnTo>
                    <a:pt x="741" y="326"/>
                  </a:lnTo>
                  <a:lnTo>
                    <a:pt x="718" y="330"/>
                  </a:lnTo>
                  <a:lnTo>
                    <a:pt x="695" y="332"/>
                  </a:lnTo>
                  <a:lnTo>
                    <a:pt x="674" y="336"/>
                  </a:lnTo>
                  <a:lnTo>
                    <a:pt x="654" y="340"/>
                  </a:lnTo>
                  <a:lnTo>
                    <a:pt x="635" y="343"/>
                  </a:lnTo>
                  <a:lnTo>
                    <a:pt x="616" y="345"/>
                  </a:lnTo>
                  <a:lnTo>
                    <a:pt x="599" y="349"/>
                  </a:lnTo>
                  <a:lnTo>
                    <a:pt x="581" y="351"/>
                  </a:lnTo>
                  <a:lnTo>
                    <a:pt x="566" y="355"/>
                  </a:lnTo>
                  <a:lnTo>
                    <a:pt x="551" y="357"/>
                  </a:lnTo>
                  <a:lnTo>
                    <a:pt x="535" y="359"/>
                  </a:lnTo>
                  <a:lnTo>
                    <a:pt x="522" y="361"/>
                  </a:lnTo>
                  <a:lnTo>
                    <a:pt x="510" y="363"/>
                  </a:lnTo>
                  <a:lnTo>
                    <a:pt x="499" y="365"/>
                  </a:lnTo>
                  <a:lnTo>
                    <a:pt x="487" y="366"/>
                  </a:lnTo>
                  <a:lnTo>
                    <a:pt x="478" y="368"/>
                  </a:lnTo>
                  <a:lnTo>
                    <a:pt x="468" y="370"/>
                  </a:lnTo>
                  <a:lnTo>
                    <a:pt x="461" y="372"/>
                  </a:lnTo>
                  <a:lnTo>
                    <a:pt x="453" y="372"/>
                  </a:lnTo>
                  <a:lnTo>
                    <a:pt x="447" y="374"/>
                  </a:lnTo>
                  <a:lnTo>
                    <a:pt x="441" y="376"/>
                  </a:lnTo>
                  <a:lnTo>
                    <a:pt x="436" y="376"/>
                  </a:lnTo>
                  <a:lnTo>
                    <a:pt x="432" y="376"/>
                  </a:lnTo>
                  <a:lnTo>
                    <a:pt x="430" y="378"/>
                  </a:lnTo>
                  <a:lnTo>
                    <a:pt x="426" y="378"/>
                  </a:lnTo>
                  <a:lnTo>
                    <a:pt x="426" y="378"/>
                  </a:lnTo>
                  <a:lnTo>
                    <a:pt x="426" y="378"/>
                  </a:lnTo>
                  <a:lnTo>
                    <a:pt x="395" y="382"/>
                  </a:lnTo>
                  <a:lnTo>
                    <a:pt x="366" y="388"/>
                  </a:lnTo>
                  <a:lnTo>
                    <a:pt x="340" y="389"/>
                  </a:lnTo>
                  <a:lnTo>
                    <a:pt x="326" y="391"/>
                  </a:lnTo>
                  <a:lnTo>
                    <a:pt x="315" y="393"/>
                  </a:lnTo>
                  <a:lnTo>
                    <a:pt x="303" y="393"/>
                  </a:lnTo>
                  <a:lnTo>
                    <a:pt x="292" y="395"/>
                  </a:lnTo>
                  <a:lnTo>
                    <a:pt x="282" y="395"/>
                  </a:lnTo>
                  <a:lnTo>
                    <a:pt x="270" y="397"/>
                  </a:lnTo>
                  <a:lnTo>
                    <a:pt x="261" y="397"/>
                  </a:lnTo>
                  <a:lnTo>
                    <a:pt x="253" y="397"/>
                  </a:lnTo>
                  <a:lnTo>
                    <a:pt x="244" y="397"/>
                  </a:lnTo>
                  <a:lnTo>
                    <a:pt x="236" y="397"/>
                  </a:lnTo>
                  <a:lnTo>
                    <a:pt x="219" y="397"/>
                  </a:lnTo>
                  <a:lnTo>
                    <a:pt x="203" y="397"/>
                  </a:lnTo>
                  <a:lnTo>
                    <a:pt x="188" y="395"/>
                  </a:lnTo>
                  <a:lnTo>
                    <a:pt x="174" y="393"/>
                  </a:lnTo>
                  <a:lnTo>
                    <a:pt x="159" y="391"/>
                  </a:lnTo>
                  <a:lnTo>
                    <a:pt x="146" y="389"/>
                  </a:lnTo>
                  <a:lnTo>
                    <a:pt x="134" y="386"/>
                  </a:lnTo>
                  <a:lnTo>
                    <a:pt x="121" y="384"/>
                  </a:lnTo>
                  <a:lnTo>
                    <a:pt x="109" y="380"/>
                  </a:lnTo>
                  <a:lnTo>
                    <a:pt x="98" y="374"/>
                  </a:lnTo>
                  <a:lnTo>
                    <a:pt x="88" y="370"/>
                  </a:lnTo>
                  <a:lnTo>
                    <a:pt x="78" y="365"/>
                  </a:lnTo>
                  <a:lnTo>
                    <a:pt x="69" y="359"/>
                  </a:lnTo>
                  <a:lnTo>
                    <a:pt x="61" y="353"/>
                  </a:lnTo>
                  <a:lnTo>
                    <a:pt x="54" y="345"/>
                  </a:lnTo>
                  <a:lnTo>
                    <a:pt x="46" y="338"/>
                  </a:lnTo>
                  <a:lnTo>
                    <a:pt x="36" y="326"/>
                  </a:lnTo>
                  <a:lnTo>
                    <a:pt x="27" y="313"/>
                  </a:lnTo>
                  <a:lnTo>
                    <a:pt x="19" y="299"/>
                  </a:lnTo>
                  <a:lnTo>
                    <a:pt x="11" y="286"/>
                  </a:lnTo>
                  <a:lnTo>
                    <a:pt x="7" y="270"/>
                  </a:lnTo>
                  <a:lnTo>
                    <a:pt x="2" y="257"/>
                  </a:lnTo>
                  <a:lnTo>
                    <a:pt x="0" y="246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0" y="215"/>
                  </a:lnTo>
                  <a:lnTo>
                    <a:pt x="2" y="209"/>
                  </a:lnTo>
                  <a:lnTo>
                    <a:pt x="4" y="201"/>
                  </a:lnTo>
                  <a:lnTo>
                    <a:pt x="6" y="196"/>
                  </a:lnTo>
                  <a:lnTo>
                    <a:pt x="9" y="190"/>
                  </a:lnTo>
                  <a:lnTo>
                    <a:pt x="13" y="186"/>
                  </a:lnTo>
                  <a:lnTo>
                    <a:pt x="17" y="182"/>
                  </a:lnTo>
                  <a:lnTo>
                    <a:pt x="23" y="178"/>
                  </a:lnTo>
                  <a:lnTo>
                    <a:pt x="29" y="174"/>
                  </a:lnTo>
                  <a:lnTo>
                    <a:pt x="34" y="173"/>
                  </a:lnTo>
                  <a:lnTo>
                    <a:pt x="42" y="169"/>
                  </a:lnTo>
                  <a:lnTo>
                    <a:pt x="50" y="169"/>
                  </a:lnTo>
                  <a:lnTo>
                    <a:pt x="57" y="167"/>
                  </a:lnTo>
                  <a:lnTo>
                    <a:pt x="67" y="167"/>
                  </a:lnTo>
                  <a:lnTo>
                    <a:pt x="77" y="165"/>
                  </a:lnTo>
                  <a:lnTo>
                    <a:pt x="155" y="157"/>
                  </a:lnTo>
                  <a:lnTo>
                    <a:pt x="234" y="148"/>
                  </a:lnTo>
                  <a:lnTo>
                    <a:pt x="311" y="134"/>
                  </a:lnTo>
                  <a:lnTo>
                    <a:pt x="386" y="121"/>
                  </a:lnTo>
                  <a:lnTo>
                    <a:pt x="424" y="113"/>
                  </a:lnTo>
                  <a:lnTo>
                    <a:pt x="461" y="105"/>
                  </a:lnTo>
                  <a:lnTo>
                    <a:pt x="497" y="98"/>
                  </a:lnTo>
                  <a:lnTo>
                    <a:pt x="533" y="88"/>
                  </a:lnTo>
                  <a:lnTo>
                    <a:pt x="568" y="78"/>
                  </a:lnTo>
                  <a:lnTo>
                    <a:pt x="604" y="69"/>
                  </a:lnTo>
                  <a:lnTo>
                    <a:pt x="639" y="57"/>
                  </a:lnTo>
                  <a:lnTo>
                    <a:pt x="674" y="46"/>
                  </a:lnTo>
                  <a:lnTo>
                    <a:pt x="691" y="40"/>
                  </a:lnTo>
                  <a:lnTo>
                    <a:pt x="710" y="34"/>
                  </a:lnTo>
                  <a:lnTo>
                    <a:pt x="727" y="29"/>
                  </a:lnTo>
                  <a:lnTo>
                    <a:pt x="743" y="25"/>
                  </a:lnTo>
                  <a:lnTo>
                    <a:pt x="758" y="21"/>
                  </a:lnTo>
                  <a:lnTo>
                    <a:pt x="773" y="17"/>
                  </a:lnTo>
                  <a:lnTo>
                    <a:pt x="787" y="13"/>
                  </a:lnTo>
                  <a:lnTo>
                    <a:pt x="800" y="11"/>
                  </a:lnTo>
                  <a:lnTo>
                    <a:pt x="814" y="7"/>
                  </a:lnTo>
                  <a:lnTo>
                    <a:pt x="825" y="6"/>
                  </a:lnTo>
                  <a:lnTo>
                    <a:pt x="837" y="4"/>
                  </a:lnTo>
                  <a:lnTo>
                    <a:pt x="846" y="2"/>
                  </a:lnTo>
                  <a:lnTo>
                    <a:pt x="856" y="2"/>
                  </a:lnTo>
                  <a:lnTo>
                    <a:pt x="866" y="0"/>
                  </a:lnTo>
                  <a:lnTo>
                    <a:pt x="873" y="0"/>
                  </a:lnTo>
                  <a:lnTo>
                    <a:pt x="881" y="0"/>
                  </a:lnTo>
                  <a:lnTo>
                    <a:pt x="881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4627460" y="4173546"/>
              <a:ext cx="744935" cy="581628"/>
            </a:xfrm>
            <a:custGeom>
              <a:avLst/>
              <a:gdLst/>
              <a:ahLst/>
              <a:cxnLst>
                <a:cxn ang="0">
                  <a:pos x="752" y="4"/>
                </a:cxn>
                <a:cxn ang="0">
                  <a:pos x="787" y="15"/>
                </a:cxn>
                <a:cxn ang="0">
                  <a:pos x="827" y="40"/>
                </a:cxn>
                <a:cxn ang="0">
                  <a:pos x="875" y="73"/>
                </a:cxn>
                <a:cxn ang="0">
                  <a:pos x="929" y="117"/>
                </a:cxn>
                <a:cxn ang="0">
                  <a:pos x="988" y="169"/>
                </a:cxn>
                <a:cxn ang="0">
                  <a:pos x="1038" y="219"/>
                </a:cxn>
                <a:cxn ang="0">
                  <a:pos x="1079" y="267"/>
                </a:cxn>
                <a:cxn ang="0">
                  <a:pos x="1107" y="313"/>
                </a:cxn>
                <a:cxn ang="0">
                  <a:pos x="1125" y="361"/>
                </a:cxn>
                <a:cxn ang="0">
                  <a:pos x="1130" y="405"/>
                </a:cxn>
                <a:cxn ang="0">
                  <a:pos x="1127" y="437"/>
                </a:cxn>
                <a:cxn ang="0">
                  <a:pos x="1115" y="466"/>
                </a:cxn>
                <a:cxn ang="0">
                  <a:pos x="1094" y="493"/>
                </a:cxn>
                <a:cxn ang="0">
                  <a:pos x="1067" y="516"/>
                </a:cxn>
                <a:cxn ang="0">
                  <a:pos x="1031" y="537"/>
                </a:cxn>
                <a:cxn ang="0">
                  <a:pos x="915" y="593"/>
                </a:cxn>
                <a:cxn ang="0">
                  <a:pos x="837" y="635"/>
                </a:cxn>
                <a:cxn ang="0">
                  <a:pos x="752" y="681"/>
                </a:cxn>
                <a:cxn ang="0">
                  <a:pos x="664" y="733"/>
                </a:cxn>
                <a:cxn ang="0">
                  <a:pos x="574" y="791"/>
                </a:cxn>
                <a:cxn ang="0">
                  <a:pos x="493" y="844"/>
                </a:cxn>
                <a:cxn ang="0">
                  <a:pos x="418" y="892"/>
                </a:cxn>
                <a:cxn ang="0">
                  <a:pos x="349" y="935"/>
                </a:cxn>
                <a:cxn ang="0">
                  <a:pos x="288" y="973"/>
                </a:cxn>
                <a:cxn ang="0">
                  <a:pos x="232" y="1006"/>
                </a:cxn>
                <a:cxn ang="0">
                  <a:pos x="182" y="1032"/>
                </a:cxn>
                <a:cxn ang="0">
                  <a:pos x="140" y="1054"/>
                </a:cxn>
                <a:cxn ang="0">
                  <a:pos x="103" y="1071"/>
                </a:cxn>
                <a:cxn ang="0">
                  <a:pos x="73" y="1080"/>
                </a:cxn>
                <a:cxn ang="0">
                  <a:pos x="48" y="1086"/>
                </a:cxn>
                <a:cxn ang="0">
                  <a:pos x="27" y="1088"/>
                </a:cxn>
                <a:cxn ang="0">
                  <a:pos x="9" y="1079"/>
                </a:cxn>
                <a:cxn ang="0">
                  <a:pos x="2" y="1057"/>
                </a:cxn>
                <a:cxn ang="0">
                  <a:pos x="2" y="1036"/>
                </a:cxn>
                <a:cxn ang="0">
                  <a:pos x="9" y="1023"/>
                </a:cxn>
                <a:cxn ang="0">
                  <a:pos x="25" y="1015"/>
                </a:cxn>
                <a:cxn ang="0">
                  <a:pos x="176" y="867"/>
                </a:cxn>
                <a:cxn ang="0">
                  <a:pos x="245" y="791"/>
                </a:cxn>
                <a:cxn ang="0">
                  <a:pos x="311" y="710"/>
                </a:cxn>
                <a:cxn ang="0">
                  <a:pos x="372" y="626"/>
                </a:cxn>
                <a:cxn ang="0">
                  <a:pos x="424" y="553"/>
                </a:cxn>
                <a:cxn ang="0">
                  <a:pos x="474" y="474"/>
                </a:cxn>
                <a:cxn ang="0">
                  <a:pos x="524" y="384"/>
                </a:cxn>
                <a:cxn ang="0">
                  <a:pos x="576" y="280"/>
                </a:cxn>
                <a:cxn ang="0">
                  <a:pos x="627" y="165"/>
                </a:cxn>
                <a:cxn ang="0">
                  <a:pos x="666" y="71"/>
                </a:cxn>
                <a:cxn ang="0">
                  <a:pos x="677" y="46"/>
                </a:cxn>
                <a:cxn ang="0">
                  <a:pos x="689" y="25"/>
                </a:cxn>
                <a:cxn ang="0">
                  <a:pos x="702" y="11"/>
                </a:cxn>
                <a:cxn ang="0">
                  <a:pos x="718" y="4"/>
                </a:cxn>
                <a:cxn ang="0">
                  <a:pos x="733" y="0"/>
                </a:cxn>
              </a:cxnLst>
              <a:rect l="0" t="0" r="r" b="b"/>
              <a:pathLst>
                <a:path w="1130" h="1088">
                  <a:moveTo>
                    <a:pt x="733" y="0"/>
                  </a:moveTo>
                  <a:lnTo>
                    <a:pt x="743" y="2"/>
                  </a:lnTo>
                  <a:lnTo>
                    <a:pt x="752" y="4"/>
                  </a:lnTo>
                  <a:lnTo>
                    <a:pt x="764" y="5"/>
                  </a:lnTo>
                  <a:lnTo>
                    <a:pt x="775" y="9"/>
                  </a:lnTo>
                  <a:lnTo>
                    <a:pt x="787" y="15"/>
                  </a:lnTo>
                  <a:lnTo>
                    <a:pt x="800" y="23"/>
                  </a:lnTo>
                  <a:lnTo>
                    <a:pt x="814" y="30"/>
                  </a:lnTo>
                  <a:lnTo>
                    <a:pt x="827" y="40"/>
                  </a:lnTo>
                  <a:lnTo>
                    <a:pt x="842" y="50"/>
                  </a:lnTo>
                  <a:lnTo>
                    <a:pt x="858" y="61"/>
                  </a:lnTo>
                  <a:lnTo>
                    <a:pt x="875" y="73"/>
                  </a:lnTo>
                  <a:lnTo>
                    <a:pt x="892" y="86"/>
                  </a:lnTo>
                  <a:lnTo>
                    <a:pt x="912" y="101"/>
                  </a:lnTo>
                  <a:lnTo>
                    <a:pt x="929" y="117"/>
                  </a:lnTo>
                  <a:lnTo>
                    <a:pt x="950" y="134"/>
                  </a:lnTo>
                  <a:lnTo>
                    <a:pt x="969" y="153"/>
                  </a:lnTo>
                  <a:lnTo>
                    <a:pt x="988" y="169"/>
                  </a:lnTo>
                  <a:lnTo>
                    <a:pt x="1008" y="186"/>
                  </a:lnTo>
                  <a:lnTo>
                    <a:pt x="1023" y="201"/>
                  </a:lnTo>
                  <a:lnTo>
                    <a:pt x="1038" y="219"/>
                  </a:lnTo>
                  <a:lnTo>
                    <a:pt x="1054" y="234"/>
                  </a:lnTo>
                  <a:lnTo>
                    <a:pt x="1067" y="249"/>
                  </a:lnTo>
                  <a:lnTo>
                    <a:pt x="1079" y="267"/>
                  </a:lnTo>
                  <a:lnTo>
                    <a:pt x="1090" y="282"/>
                  </a:lnTo>
                  <a:lnTo>
                    <a:pt x="1098" y="297"/>
                  </a:lnTo>
                  <a:lnTo>
                    <a:pt x="1107" y="313"/>
                  </a:lnTo>
                  <a:lnTo>
                    <a:pt x="1113" y="328"/>
                  </a:lnTo>
                  <a:lnTo>
                    <a:pt x="1119" y="345"/>
                  </a:lnTo>
                  <a:lnTo>
                    <a:pt x="1125" y="361"/>
                  </a:lnTo>
                  <a:lnTo>
                    <a:pt x="1127" y="374"/>
                  </a:lnTo>
                  <a:lnTo>
                    <a:pt x="1129" y="389"/>
                  </a:lnTo>
                  <a:lnTo>
                    <a:pt x="1130" y="405"/>
                  </a:lnTo>
                  <a:lnTo>
                    <a:pt x="1129" y="416"/>
                  </a:lnTo>
                  <a:lnTo>
                    <a:pt x="1129" y="426"/>
                  </a:lnTo>
                  <a:lnTo>
                    <a:pt x="1127" y="437"/>
                  </a:lnTo>
                  <a:lnTo>
                    <a:pt x="1123" y="447"/>
                  </a:lnTo>
                  <a:lnTo>
                    <a:pt x="1119" y="457"/>
                  </a:lnTo>
                  <a:lnTo>
                    <a:pt x="1115" y="466"/>
                  </a:lnTo>
                  <a:lnTo>
                    <a:pt x="1109" y="476"/>
                  </a:lnTo>
                  <a:lnTo>
                    <a:pt x="1102" y="485"/>
                  </a:lnTo>
                  <a:lnTo>
                    <a:pt x="1094" y="493"/>
                  </a:lnTo>
                  <a:lnTo>
                    <a:pt x="1086" y="501"/>
                  </a:lnTo>
                  <a:lnTo>
                    <a:pt x="1077" y="508"/>
                  </a:lnTo>
                  <a:lnTo>
                    <a:pt x="1067" y="516"/>
                  </a:lnTo>
                  <a:lnTo>
                    <a:pt x="1056" y="524"/>
                  </a:lnTo>
                  <a:lnTo>
                    <a:pt x="1044" y="531"/>
                  </a:lnTo>
                  <a:lnTo>
                    <a:pt x="1031" y="537"/>
                  </a:lnTo>
                  <a:lnTo>
                    <a:pt x="1017" y="545"/>
                  </a:lnTo>
                  <a:lnTo>
                    <a:pt x="967" y="568"/>
                  </a:lnTo>
                  <a:lnTo>
                    <a:pt x="915" y="593"/>
                  </a:lnTo>
                  <a:lnTo>
                    <a:pt x="890" y="606"/>
                  </a:lnTo>
                  <a:lnTo>
                    <a:pt x="864" y="620"/>
                  </a:lnTo>
                  <a:lnTo>
                    <a:pt x="837" y="635"/>
                  </a:lnTo>
                  <a:lnTo>
                    <a:pt x="808" y="649"/>
                  </a:lnTo>
                  <a:lnTo>
                    <a:pt x="781" y="664"/>
                  </a:lnTo>
                  <a:lnTo>
                    <a:pt x="752" y="681"/>
                  </a:lnTo>
                  <a:lnTo>
                    <a:pt x="723" y="697"/>
                  </a:lnTo>
                  <a:lnTo>
                    <a:pt x="695" y="714"/>
                  </a:lnTo>
                  <a:lnTo>
                    <a:pt x="664" y="733"/>
                  </a:lnTo>
                  <a:lnTo>
                    <a:pt x="635" y="750"/>
                  </a:lnTo>
                  <a:lnTo>
                    <a:pt x="604" y="769"/>
                  </a:lnTo>
                  <a:lnTo>
                    <a:pt x="574" y="791"/>
                  </a:lnTo>
                  <a:lnTo>
                    <a:pt x="547" y="808"/>
                  </a:lnTo>
                  <a:lnTo>
                    <a:pt x="518" y="827"/>
                  </a:lnTo>
                  <a:lnTo>
                    <a:pt x="493" y="844"/>
                  </a:lnTo>
                  <a:lnTo>
                    <a:pt x="466" y="860"/>
                  </a:lnTo>
                  <a:lnTo>
                    <a:pt x="441" y="877"/>
                  </a:lnTo>
                  <a:lnTo>
                    <a:pt x="418" y="892"/>
                  </a:lnTo>
                  <a:lnTo>
                    <a:pt x="395" y="908"/>
                  </a:lnTo>
                  <a:lnTo>
                    <a:pt x="372" y="921"/>
                  </a:lnTo>
                  <a:lnTo>
                    <a:pt x="349" y="935"/>
                  </a:lnTo>
                  <a:lnTo>
                    <a:pt x="328" y="948"/>
                  </a:lnTo>
                  <a:lnTo>
                    <a:pt x="307" y="961"/>
                  </a:lnTo>
                  <a:lnTo>
                    <a:pt x="288" y="973"/>
                  </a:lnTo>
                  <a:lnTo>
                    <a:pt x="269" y="984"/>
                  </a:lnTo>
                  <a:lnTo>
                    <a:pt x="249" y="994"/>
                  </a:lnTo>
                  <a:lnTo>
                    <a:pt x="232" y="1006"/>
                  </a:lnTo>
                  <a:lnTo>
                    <a:pt x="215" y="1015"/>
                  </a:lnTo>
                  <a:lnTo>
                    <a:pt x="197" y="1023"/>
                  </a:lnTo>
                  <a:lnTo>
                    <a:pt x="182" y="1032"/>
                  </a:lnTo>
                  <a:lnTo>
                    <a:pt x="167" y="1040"/>
                  </a:lnTo>
                  <a:lnTo>
                    <a:pt x="153" y="1048"/>
                  </a:lnTo>
                  <a:lnTo>
                    <a:pt x="140" y="1054"/>
                  </a:lnTo>
                  <a:lnTo>
                    <a:pt x="126" y="1059"/>
                  </a:lnTo>
                  <a:lnTo>
                    <a:pt x="115" y="1065"/>
                  </a:lnTo>
                  <a:lnTo>
                    <a:pt x="103" y="1071"/>
                  </a:lnTo>
                  <a:lnTo>
                    <a:pt x="92" y="1075"/>
                  </a:lnTo>
                  <a:lnTo>
                    <a:pt x="82" y="1079"/>
                  </a:lnTo>
                  <a:lnTo>
                    <a:pt x="73" y="1080"/>
                  </a:lnTo>
                  <a:lnTo>
                    <a:pt x="63" y="1084"/>
                  </a:lnTo>
                  <a:lnTo>
                    <a:pt x="55" y="1086"/>
                  </a:lnTo>
                  <a:lnTo>
                    <a:pt x="48" y="1086"/>
                  </a:lnTo>
                  <a:lnTo>
                    <a:pt x="42" y="1088"/>
                  </a:lnTo>
                  <a:lnTo>
                    <a:pt x="36" y="1088"/>
                  </a:lnTo>
                  <a:lnTo>
                    <a:pt x="27" y="1088"/>
                  </a:lnTo>
                  <a:lnTo>
                    <a:pt x="21" y="1086"/>
                  </a:lnTo>
                  <a:lnTo>
                    <a:pt x="13" y="1082"/>
                  </a:lnTo>
                  <a:lnTo>
                    <a:pt x="9" y="1079"/>
                  </a:lnTo>
                  <a:lnTo>
                    <a:pt x="6" y="1073"/>
                  </a:lnTo>
                  <a:lnTo>
                    <a:pt x="2" y="1065"/>
                  </a:lnTo>
                  <a:lnTo>
                    <a:pt x="2" y="1057"/>
                  </a:lnTo>
                  <a:lnTo>
                    <a:pt x="0" y="1048"/>
                  </a:lnTo>
                  <a:lnTo>
                    <a:pt x="0" y="1042"/>
                  </a:lnTo>
                  <a:lnTo>
                    <a:pt x="2" y="1036"/>
                  </a:lnTo>
                  <a:lnTo>
                    <a:pt x="4" y="1031"/>
                  </a:lnTo>
                  <a:lnTo>
                    <a:pt x="6" y="1027"/>
                  </a:lnTo>
                  <a:lnTo>
                    <a:pt x="9" y="1023"/>
                  </a:lnTo>
                  <a:lnTo>
                    <a:pt x="13" y="1021"/>
                  </a:lnTo>
                  <a:lnTo>
                    <a:pt x="17" y="1017"/>
                  </a:lnTo>
                  <a:lnTo>
                    <a:pt x="25" y="1015"/>
                  </a:lnTo>
                  <a:lnTo>
                    <a:pt x="77" y="967"/>
                  </a:lnTo>
                  <a:lnTo>
                    <a:pt x="126" y="917"/>
                  </a:lnTo>
                  <a:lnTo>
                    <a:pt x="176" y="867"/>
                  </a:lnTo>
                  <a:lnTo>
                    <a:pt x="199" y="842"/>
                  </a:lnTo>
                  <a:lnTo>
                    <a:pt x="222" y="816"/>
                  </a:lnTo>
                  <a:lnTo>
                    <a:pt x="245" y="791"/>
                  </a:lnTo>
                  <a:lnTo>
                    <a:pt x="269" y="764"/>
                  </a:lnTo>
                  <a:lnTo>
                    <a:pt x="290" y="737"/>
                  </a:lnTo>
                  <a:lnTo>
                    <a:pt x="311" y="710"/>
                  </a:lnTo>
                  <a:lnTo>
                    <a:pt x="332" y="681"/>
                  </a:lnTo>
                  <a:lnTo>
                    <a:pt x="353" y="654"/>
                  </a:lnTo>
                  <a:lnTo>
                    <a:pt x="372" y="626"/>
                  </a:lnTo>
                  <a:lnTo>
                    <a:pt x="391" y="597"/>
                  </a:lnTo>
                  <a:lnTo>
                    <a:pt x="407" y="576"/>
                  </a:lnTo>
                  <a:lnTo>
                    <a:pt x="424" y="553"/>
                  </a:lnTo>
                  <a:lnTo>
                    <a:pt x="439" y="528"/>
                  </a:lnTo>
                  <a:lnTo>
                    <a:pt x="457" y="501"/>
                  </a:lnTo>
                  <a:lnTo>
                    <a:pt x="474" y="474"/>
                  </a:lnTo>
                  <a:lnTo>
                    <a:pt x="491" y="445"/>
                  </a:lnTo>
                  <a:lnTo>
                    <a:pt x="507" y="414"/>
                  </a:lnTo>
                  <a:lnTo>
                    <a:pt x="524" y="384"/>
                  </a:lnTo>
                  <a:lnTo>
                    <a:pt x="541" y="351"/>
                  </a:lnTo>
                  <a:lnTo>
                    <a:pt x="558" y="316"/>
                  </a:lnTo>
                  <a:lnTo>
                    <a:pt x="576" y="280"/>
                  </a:lnTo>
                  <a:lnTo>
                    <a:pt x="593" y="244"/>
                  </a:lnTo>
                  <a:lnTo>
                    <a:pt x="610" y="205"/>
                  </a:lnTo>
                  <a:lnTo>
                    <a:pt x="627" y="165"/>
                  </a:lnTo>
                  <a:lnTo>
                    <a:pt x="645" y="123"/>
                  </a:lnTo>
                  <a:lnTo>
                    <a:pt x="662" y="80"/>
                  </a:lnTo>
                  <a:lnTo>
                    <a:pt x="666" y="71"/>
                  </a:lnTo>
                  <a:lnTo>
                    <a:pt x="670" y="61"/>
                  </a:lnTo>
                  <a:lnTo>
                    <a:pt x="674" y="53"/>
                  </a:lnTo>
                  <a:lnTo>
                    <a:pt x="677" y="46"/>
                  </a:lnTo>
                  <a:lnTo>
                    <a:pt x="681" y="38"/>
                  </a:lnTo>
                  <a:lnTo>
                    <a:pt x="685" y="32"/>
                  </a:lnTo>
                  <a:lnTo>
                    <a:pt x="689" y="25"/>
                  </a:lnTo>
                  <a:lnTo>
                    <a:pt x="693" y="21"/>
                  </a:lnTo>
                  <a:lnTo>
                    <a:pt x="699" y="15"/>
                  </a:lnTo>
                  <a:lnTo>
                    <a:pt x="702" y="11"/>
                  </a:lnTo>
                  <a:lnTo>
                    <a:pt x="708" y="7"/>
                  </a:lnTo>
                  <a:lnTo>
                    <a:pt x="712" y="5"/>
                  </a:lnTo>
                  <a:lnTo>
                    <a:pt x="718" y="4"/>
                  </a:lnTo>
                  <a:lnTo>
                    <a:pt x="723" y="2"/>
                  </a:lnTo>
                  <a:lnTo>
                    <a:pt x="727" y="2"/>
                  </a:lnTo>
                  <a:lnTo>
                    <a:pt x="733" y="0"/>
                  </a:lnTo>
                  <a:lnTo>
                    <a:pt x="733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4262888" y="4450462"/>
              <a:ext cx="1680712" cy="1198539"/>
            </a:xfrm>
            <a:custGeom>
              <a:avLst/>
              <a:gdLst/>
              <a:ahLst/>
              <a:cxnLst>
                <a:cxn ang="0">
                  <a:pos x="175" y="6"/>
                </a:cxn>
                <a:cxn ang="0">
                  <a:pos x="232" y="27"/>
                </a:cxn>
                <a:cxn ang="0">
                  <a:pos x="296" y="67"/>
                </a:cxn>
                <a:cxn ang="0">
                  <a:pos x="367" y="123"/>
                </a:cxn>
                <a:cxn ang="0">
                  <a:pos x="445" y="198"/>
                </a:cxn>
                <a:cxn ang="0">
                  <a:pos x="530" y="288"/>
                </a:cxn>
                <a:cxn ang="0">
                  <a:pos x="658" y="443"/>
                </a:cxn>
                <a:cxn ang="0">
                  <a:pos x="835" y="658"/>
                </a:cxn>
                <a:cxn ang="0">
                  <a:pos x="996" y="847"/>
                </a:cxn>
                <a:cxn ang="0">
                  <a:pos x="1144" y="1010"/>
                </a:cxn>
                <a:cxn ang="0">
                  <a:pos x="1275" y="1146"/>
                </a:cxn>
                <a:cxn ang="0">
                  <a:pos x="1390" y="1259"/>
                </a:cxn>
                <a:cxn ang="0">
                  <a:pos x="1490" y="1346"/>
                </a:cxn>
                <a:cxn ang="0">
                  <a:pos x="1591" y="1421"/>
                </a:cxn>
                <a:cxn ang="0">
                  <a:pos x="1714" y="1501"/>
                </a:cxn>
                <a:cxn ang="0">
                  <a:pos x="1852" y="1586"/>
                </a:cxn>
                <a:cxn ang="0">
                  <a:pos x="2010" y="1674"/>
                </a:cxn>
                <a:cxn ang="0">
                  <a:pos x="2185" y="1768"/>
                </a:cxn>
                <a:cxn ang="0">
                  <a:pos x="2377" y="1868"/>
                </a:cxn>
                <a:cxn ang="0">
                  <a:pos x="2492" y="1925"/>
                </a:cxn>
                <a:cxn ang="0">
                  <a:pos x="2530" y="1950"/>
                </a:cxn>
                <a:cxn ang="0">
                  <a:pos x="2549" y="1975"/>
                </a:cxn>
                <a:cxn ang="0">
                  <a:pos x="2551" y="2006"/>
                </a:cxn>
                <a:cxn ang="0">
                  <a:pos x="2536" y="2041"/>
                </a:cxn>
                <a:cxn ang="0">
                  <a:pos x="2503" y="2066"/>
                </a:cxn>
                <a:cxn ang="0">
                  <a:pos x="2434" y="2092"/>
                </a:cxn>
                <a:cxn ang="0">
                  <a:pos x="2286" y="2137"/>
                </a:cxn>
                <a:cxn ang="0">
                  <a:pos x="2156" y="2173"/>
                </a:cxn>
                <a:cxn ang="0">
                  <a:pos x="2039" y="2202"/>
                </a:cxn>
                <a:cxn ang="0">
                  <a:pos x="1939" y="2223"/>
                </a:cxn>
                <a:cxn ang="0">
                  <a:pos x="1854" y="2236"/>
                </a:cxn>
                <a:cxn ang="0">
                  <a:pos x="1785" y="2242"/>
                </a:cxn>
                <a:cxn ang="0">
                  <a:pos x="1710" y="2234"/>
                </a:cxn>
                <a:cxn ang="0">
                  <a:pos x="1632" y="2210"/>
                </a:cxn>
                <a:cxn ang="0">
                  <a:pos x="1551" y="2165"/>
                </a:cxn>
                <a:cxn ang="0">
                  <a:pos x="1490" y="2112"/>
                </a:cxn>
                <a:cxn ang="0">
                  <a:pos x="1421" y="2027"/>
                </a:cxn>
                <a:cxn ang="0">
                  <a:pos x="1326" y="1899"/>
                </a:cxn>
                <a:cxn ang="0">
                  <a:pos x="1209" y="1728"/>
                </a:cxn>
                <a:cxn ang="0">
                  <a:pos x="1067" y="1513"/>
                </a:cxn>
                <a:cxn ang="0">
                  <a:pos x="900" y="1254"/>
                </a:cxn>
                <a:cxn ang="0">
                  <a:pos x="726" y="975"/>
                </a:cxn>
                <a:cxn ang="0">
                  <a:pos x="607" y="789"/>
                </a:cxn>
                <a:cxn ang="0">
                  <a:pos x="491" y="624"/>
                </a:cxn>
                <a:cxn ang="0">
                  <a:pos x="384" y="478"/>
                </a:cxn>
                <a:cxn ang="0">
                  <a:pos x="280" y="357"/>
                </a:cxn>
                <a:cxn ang="0">
                  <a:pos x="177" y="259"/>
                </a:cxn>
                <a:cxn ang="0">
                  <a:pos x="77" y="184"/>
                </a:cxn>
                <a:cxn ang="0">
                  <a:pos x="33" y="163"/>
                </a:cxn>
                <a:cxn ang="0">
                  <a:pos x="10" y="142"/>
                </a:cxn>
                <a:cxn ang="0">
                  <a:pos x="0" y="83"/>
                </a:cxn>
                <a:cxn ang="0">
                  <a:pos x="19" y="36"/>
                </a:cxn>
                <a:cxn ang="0">
                  <a:pos x="65" y="10"/>
                </a:cxn>
                <a:cxn ang="0">
                  <a:pos x="136" y="0"/>
                </a:cxn>
              </a:cxnLst>
              <a:rect l="0" t="0" r="r" b="b"/>
              <a:pathLst>
                <a:path w="2553" h="2242">
                  <a:moveTo>
                    <a:pt x="136" y="0"/>
                  </a:moveTo>
                  <a:lnTo>
                    <a:pt x="146" y="0"/>
                  </a:lnTo>
                  <a:lnTo>
                    <a:pt x="155" y="2"/>
                  </a:lnTo>
                  <a:lnTo>
                    <a:pt x="165" y="4"/>
                  </a:lnTo>
                  <a:lnTo>
                    <a:pt x="175" y="6"/>
                  </a:lnTo>
                  <a:lnTo>
                    <a:pt x="186" y="8"/>
                  </a:lnTo>
                  <a:lnTo>
                    <a:pt x="198" y="12"/>
                  </a:lnTo>
                  <a:lnTo>
                    <a:pt x="209" y="17"/>
                  </a:lnTo>
                  <a:lnTo>
                    <a:pt x="221" y="21"/>
                  </a:lnTo>
                  <a:lnTo>
                    <a:pt x="232" y="27"/>
                  </a:lnTo>
                  <a:lnTo>
                    <a:pt x="244" y="35"/>
                  </a:lnTo>
                  <a:lnTo>
                    <a:pt x="257" y="42"/>
                  </a:lnTo>
                  <a:lnTo>
                    <a:pt x="269" y="50"/>
                  </a:lnTo>
                  <a:lnTo>
                    <a:pt x="282" y="58"/>
                  </a:lnTo>
                  <a:lnTo>
                    <a:pt x="296" y="67"/>
                  </a:lnTo>
                  <a:lnTo>
                    <a:pt x="309" y="77"/>
                  </a:lnTo>
                  <a:lnTo>
                    <a:pt x="322" y="88"/>
                  </a:lnTo>
                  <a:lnTo>
                    <a:pt x="338" y="100"/>
                  </a:lnTo>
                  <a:lnTo>
                    <a:pt x="351" y="111"/>
                  </a:lnTo>
                  <a:lnTo>
                    <a:pt x="367" y="123"/>
                  </a:lnTo>
                  <a:lnTo>
                    <a:pt x="382" y="136"/>
                  </a:lnTo>
                  <a:lnTo>
                    <a:pt x="397" y="152"/>
                  </a:lnTo>
                  <a:lnTo>
                    <a:pt x="413" y="165"/>
                  </a:lnTo>
                  <a:lnTo>
                    <a:pt x="428" y="180"/>
                  </a:lnTo>
                  <a:lnTo>
                    <a:pt x="445" y="198"/>
                  </a:lnTo>
                  <a:lnTo>
                    <a:pt x="461" y="215"/>
                  </a:lnTo>
                  <a:lnTo>
                    <a:pt x="478" y="232"/>
                  </a:lnTo>
                  <a:lnTo>
                    <a:pt x="495" y="250"/>
                  </a:lnTo>
                  <a:lnTo>
                    <a:pt x="513" y="269"/>
                  </a:lnTo>
                  <a:lnTo>
                    <a:pt x="530" y="288"/>
                  </a:lnTo>
                  <a:lnTo>
                    <a:pt x="549" y="309"/>
                  </a:lnTo>
                  <a:lnTo>
                    <a:pt x="566" y="330"/>
                  </a:lnTo>
                  <a:lnTo>
                    <a:pt x="585" y="351"/>
                  </a:lnTo>
                  <a:lnTo>
                    <a:pt x="622" y="397"/>
                  </a:lnTo>
                  <a:lnTo>
                    <a:pt x="658" y="443"/>
                  </a:lnTo>
                  <a:lnTo>
                    <a:pt x="695" y="490"/>
                  </a:lnTo>
                  <a:lnTo>
                    <a:pt x="731" y="534"/>
                  </a:lnTo>
                  <a:lnTo>
                    <a:pt x="766" y="576"/>
                  </a:lnTo>
                  <a:lnTo>
                    <a:pt x="800" y="618"/>
                  </a:lnTo>
                  <a:lnTo>
                    <a:pt x="835" y="658"/>
                  </a:lnTo>
                  <a:lnTo>
                    <a:pt x="870" y="699"/>
                  </a:lnTo>
                  <a:lnTo>
                    <a:pt x="902" y="737"/>
                  </a:lnTo>
                  <a:lnTo>
                    <a:pt x="935" y="776"/>
                  </a:lnTo>
                  <a:lnTo>
                    <a:pt x="966" y="812"/>
                  </a:lnTo>
                  <a:lnTo>
                    <a:pt x="996" y="847"/>
                  </a:lnTo>
                  <a:lnTo>
                    <a:pt x="1027" y="881"/>
                  </a:lnTo>
                  <a:lnTo>
                    <a:pt x="1058" y="916"/>
                  </a:lnTo>
                  <a:lnTo>
                    <a:pt x="1087" y="946"/>
                  </a:lnTo>
                  <a:lnTo>
                    <a:pt x="1115" y="979"/>
                  </a:lnTo>
                  <a:lnTo>
                    <a:pt x="1144" y="1010"/>
                  </a:lnTo>
                  <a:lnTo>
                    <a:pt x="1171" y="1039"/>
                  </a:lnTo>
                  <a:lnTo>
                    <a:pt x="1198" y="1067"/>
                  </a:lnTo>
                  <a:lnTo>
                    <a:pt x="1225" y="1094"/>
                  </a:lnTo>
                  <a:lnTo>
                    <a:pt x="1250" y="1121"/>
                  </a:lnTo>
                  <a:lnTo>
                    <a:pt x="1275" y="1146"/>
                  </a:lnTo>
                  <a:lnTo>
                    <a:pt x="1300" y="1171"/>
                  </a:lnTo>
                  <a:lnTo>
                    <a:pt x="1323" y="1194"/>
                  </a:lnTo>
                  <a:lnTo>
                    <a:pt x="1346" y="1217"/>
                  </a:lnTo>
                  <a:lnTo>
                    <a:pt x="1369" y="1238"/>
                  </a:lnTo>
                  <a:lnTo>
                    <a:pt x="1390" y="1259"/>
                  </a:lnTo>
                  <a:lnTo>
                    <a:pt x="1411" y="1278"/>
                  </a:lnTo>
                  <a:lnTo>
                    <a:pt x="1432" y="1296"/>
                  </a:lnTo>
                  <a:lnTo>
                    <a:pt x="1451" y="1313"/>
                  </a:lnTo>
                  <a:lnTo>
                    <a:pt x="1470" y="1330"/>
                  </a:lnTo>
                  <a:lnTo>
                    <a:pt x="1490" y="1346"/>
                  </a:lnTo>
                  <a:lnTo>
                    <a:pt x="1509" y="1361"/>
                  </a:lnTo>
                  <a:lnTo>
                    <a:pt x="1528" y="1374"/>
                  </a:lnTo>
                  <a:lnTo>
                    <a:pt x="1549" y="1390"/>
                  </a:lnTo>
                  <a:lnTo>
                    <a:pt x="1570" y="1405"/>
                  </a:lnTo>
                  <a:lnTo>
                    <a:pt x="1591" y="1421"/>
                  </a:lnTo>
                  <a:lnTo>
                    <a:pt x="1614" y="1436"/>
                  </a:lnTo>
                  <a:lnTo>
                    <a:pt x="1639" y="1451"/>
                  </a:lnTo>
                  <a:lnTo>
                    <a:pt x="1662" y="1469"/>
                  </a:lnTo>
                  <a:lnTo>
                    <a:pt x="1687" y="1484"/>
                  </a:lnTo>
                  <a:lnTo>
                    <a:pt x="1714" y="1501"/>
                  </a:lnTo>
                  <a:lnTo>
                    <a:pt x="1739" y="1517"/>
                  </a:lnTo>
                  <a:lnTo>
                    <a:pt x="1768" y="1534"/>
                  </a:lnTo>
                  <a:lnTo>
                    <a:pt x="1795" y="1551"/>
                  </a:lnTo>
                  <a:lnTo>
                    <a:pt x="1824" y="1568"/>
                  </a:lnTo>
                  <a:lnTo>
                    <a:pt x="1852" y="1586"/>
                  </a:lnTo>
                  <a:lnTo>
                    <a:pt x="1883" y="1603"/>
                  </a:lnTo>
                  <a:lnTo>
                    <a:pt x="1914" y="1620"/>
                  </a:lnTo>
                  <a:lnTo>
                    <a:pt x="1947" y="1637"/>
                  </a:lnTo>
                  <a:lnTo>
                    <a:pt x="1977" y="1657"/>
                  </a:lnTo>
                  <a:lnTo>
                    <a:pt x="2010" y="1674"/>
                  </a:lnTo>
                  <a:lnTo>
                    <a:pt x="2044" y="1693"/>
                  </a:lnTo>
                  <a:lnTo>
                    <a:pt x="2079" y="1712"/>
                  </a:lnTo>
                  <a:lnTo>
                    <a:pt x="2114" y="1730"/>
                  </a:lnTo>
                  <a:lnTo>
                    <a:pt x="2150" y="1749"/>
                  </a:lnTo>
                  <a:lnTo>
                    <a:pt x="2185" y="1768"/>
                  </a:lnTo>
                  <a:lnTo>
                    <a:pt x="2223" y="1789"/>
                  </a:lnTo>
                  <a:lnTo>
                    <a:pt x="2259" y="1808"/>
                  </a:lnTo>
                  <a:lnTo>
                    <a:pt x="2298" y="1827"/>
                  </a:lnTo>
                  <a:lnTo>
                    <a:pt x="2338" y="1849"/>
                  </a:lnTo>
                  <a:lnTo>
                    <a:pt x="2377" y="1868"/>
                  </a:lnTo>
                  <a:lnTo>
                    <a:pt x="2419" y="1889"/>
                  </a:lnTo>
                  <a:lnTo>
                    <a:pt x="2459" y="1910"/>
                  </a:lnTo>
                  <a:lnTo>
                    <a:pt x="2471" y="1914"/>
                  </a:lnTo>
                  <a:lnTo>
                    <a:pt x="2482" y="1920"/>
                  </a:lnTo>
                  <a:lnTo>
                    <a:pt x="2492" y="1925"/>
                  </a:lnTo>
                  <a:lnTo>
                    <a:pt x="2501" y="1929"/>
                  </a:lnTo>
                  <a:lnTo>
                    <a:pt x="2509" y="1935"/>
                  </a:lnTo>
                  <a:lnTo>
                    <a:pt x="2517" y="1939"/>
                  </a:lnTo>
                  <a:lnTo>
                    <a:pt x="2524" y="1945"/>
                  </a:lnTo>
                  <a:lnTo>
                    <a:pt x="2530" y="1950"/>
                  </a:lnTo>
                  <a:lnTo>
                    <a:pt x="2536" y="1954"/>
                  </a:lnTo>
                  <a:lnTo>
                    <a:pt x="2540" y="1960"/>
                  </a:lnTo>
                  <a:lnTo>
                    <a:pt x="2545" y="1964"/>
                  </a:lnTo>
                  <a:lnTo>
                    <a:pt x="2547" y="1970"/>
                  </a:lnTo>
                  <a:lnTo>
                    <a:pt x="2549" y="1975"/>
                  </a:lnTo>
                  <a:lnTo>
                    <a:pt x="2551" y="1979"/>
                  </a:lnTo>
                  <a:lnTo>
                    <a:pt x="2553" y="1985"/>
                  </a:lnTo>
                  <a:lnTo>
                    <a:pt x="2553" y="1989"/>
                  </a:lnTo>
                  <a:lnTo>
                    <a:pt x="2553" y="1998"/>
                  </a:lnTo>
                  <a:lnTo>
                    <a:pt x="2551" y="2006"/>
                  </a:lnTo>
                  <a:lnTo>
                    <a:pt x="2551" y="2014"/>
                  </a:lnTo>
                  <a:lnTo>
                    <a:pt x="2547" y="2021"/>
                  </a:lnTo>
                  <a:lnTo>
                    <a:pt x="2545" y="2027"/>
                  </a:lnTo>
                  <a:lnTo>
                    <a:pt x="2542" y="2033"/>
                  </a:lnTo>
                  <a:lnTo>
                    <a:pt x="2536" y="2041"/>
                  </a:lnTo>
                  <a:lnTo>
                    <a:pt x="2532" y="2046"/>
                  </a:lnTo>
                  <a:lnTo>
                    <a:pt x="2524" y="2050"/>
                  </a:lnTo>
                  <a:lnTo>
                    <a:pt x="2519" y="2056"/>
                  </a:lnTo>
                  <a:lnTo>
                    <a:pt x="2511" y="2062"/>
                  </a:lnTo>
                  <a:lnTo>
                    <a:pt x="2503" y="2066"/>
                  </a:lnTo>
                  <a:lnTo>
                    <a:pt x="2496" y="2069"/>
                  </a:lnTo>
                  <a:lnTo>
                    <a:pt x="2486" y="2075"/>
                  </a:lnTo>
                  <a:lnTo>
                    <a:pt x="2474" y="2079"/>
                  </a:lnTo>
                  <a:lnTo>
                    <a:pt x="2465" y="2083"/>
                  </a:lnTo>
                  <a:lnTo>
                    <a:pt x="2434" y="2092"/>
                  </a:lnTo>
                  <a:lnTo>
                    <a:pt x="2403" y="2102"/>
                  </a:lnTo>
                  <a:lnTo>
                    <a:pt x="2373" y="2112"/>
                  </a:lnTo>
                  <a:lnTo>
                    <a:pt x="2344" y="2119"/>
                  </a:lnTo>
                  <a:lnTo>
                    <a:pt x="2315" y="2129"/>
                  </a:lnTo>
                  <a:lnTo>
                    <a:pt x="2286" y="2137"/>
                  </a:lnTo>
                  <a:lnTo>
                    <a:pt x="2259" y="2144"/>
                  </a:lnTo>
                  <a:lnTo>
                    <a:pt x="2233" y="2152"/>
                  </a:lnTo>
                  <a:lnTo>
                    <a:pt x="2206" y="2160"/>
                  </a:lnTo>
                  <a:lnTo>
                    <a:pt x="2181" y="2167"/>
                  </a:lnTo>
                  <a:lnTo>
                    <a:pt x="2156" y="2173"/>
                  </a:lnTo>
                  <a:lnTo>
                    <a:pt x="2131" y="2181"/>
                  </a:lnTo>
                  <a:lnTo>
                    <a:pt x="2108" y="2186"/>
                  </a:lnTo>
                  <a:lnTo>
                    <a:pt x="2085" y="2192"/>
                  </a:lnTo>
                  <a:lnTo>
                    <a:pt x="2062" y="2198"/>
                  </a:lnTo>
                  <a:lnTo>
                    <a:pt x="2039" y="2202"/>
                  </a:lnTo>
                  <a:lnTo>
                    <a:pt x="2018" y="2208"/>
                  </a:lnTo>
                  <a:lnTo>
                    <a:pt x="1996" y="2211"/>
                  </a:lnTo>
                  <a:lnTo>
                    <a:pt x="1977" y="2215"/>
                  </a:lnTo>
                  <a:lnTo>
                    <a:pt x="1958" y="2219"/>
                  </a:lnTo>
                  <a:lnTo>
                    <a:pt x="1939" y="2223"/>
                  </a:lnTo>
                  <a:lnTo>
                    <a:pt x="1922" y="2227"/>
                  </a:lnTo>
                  <a:lnTo>
                    <a:pt x="1902" y="2229"/>
                  </a:lnTo>
                  <a:lnTo>
                    <a:pt x="1887" y="2233"/>
                  </a:lnTo>
                  <a:lnTo>
                    <a:pt x="1870" y="2234"/>
                  </a:lnTo>
                  <a:lnTo>
                    <a:pt x="1854" y="2236"/>
                  </a:lnTo>
                  <a:lnTo>
                    <a:pt x="1839" y="2238"/>
                  </a:lnTo>
                  <a:lnTo>
                    <a:pt x="1824" y="2238"/>
                  </a:lnTo>
                  <a:lnTo>
                    <a:pt x="1810" y="2240"/>
                  </a:lnTo>
                  <a:lnTo>
                    <a:pt x="1797" y="2240"/>
                  </a:lnTo>
                  <a:lnTo>
                    <a:pt x="1785" y="2242"/>
                  </a:lnTo>
                  <a:lnTo>
                    <a:pt x="1774" y="2242"/>
                  </a:lnTo>
                  <a:lnTo>
                    <a:pt x="1758" y="2240"/>
                  </a:lnTo>
                  <a:lnTo>
                    <a:pt x="1741" y="2240"/>
                  </a:lnTo>
                  <a:lnTo>
                    <a:pt x="1726" y="2238"/>
                  </a:lnTo>
                  <a:lnTo>
                    <a:pt x="1710" y="2234"/>
                  </a:lnTo>
                  <a:lnTo>
                    <a:pt x="1695" y="2233"/>
                  </a:lnTo>
                  <a:lnTo>
                    <a:pt x="1680" y="2227"/>
                  </a:lnTo>
                  <a:lnTo>
                    <a:pt x="1664" y="2223"/>
                  </a:lnTo>
                  <a:lnTo>
                    <a:pt x="1647" y="2217"/>
                  </a:lnTo>
                  <a:lnTo>
                    <a:pt x="1632" y="2210"/>
                  </a:lnTo>
                  <a:lnTo>
                    <a:pt x="1616" y="2204"/>
                  </a:lnTo>
                  <a:lnTo>
                    <a:pt x="1601" y="2194"/>
                  </a:lnTo>
                  <a:lnTo>
                    <a:pt x="1584" y="2186"/>
                  </a:lnTo>
                  <a:lnTo>
                    <a:pt x="1568" y="2177"/>
                  </a:lnTo>
                  <a:lnTo>
                    <a:pt x="1551" y="2165"/>
                  </a:lnTo>
                  <a:lnTo>
                    <a:pt x="1536" y="2154"/>
                  </a:lnTo>
                  <a:lnTo>
                    <a:pt x="1518" y="2142"/>
                  </a:lnTo>
                  <a:lnTo>
                    <a:pt x="1511" y="2133"/>
                  </a:lnTo>
                  <a:lnTo>
                    <a:pt x="1501" y="2123"/>
                  </a:lnTo>
                  <a:lnTo>
                    <a:pt x="1490" y="2112"/>
                  </a:lnTo>
                  <a:lnTo>
                    <a:pt x="1478" y="2098"/>
                  </a:lnTo>
                  <a:lnTo>
                    <a:pt x="1465" y="2083"/>
                  </a:lnTo>
                  <a:lnTo>
                    <a:pt x="1451" y="2066"/>
                  </a:lnTo>
                  <a:lnTo>
                    <a:pt x="1436" y="2046"/>
                  </a:lnTo>
                  <a:lnTo>
                    <a:pt x="1421" y="2027"/>
                  </a:lnTo>
                  <a:lnTo>
                    <a:pt x="1403" y="2004"/>
                  </a:lnTo>
                  <a:lnTo>
                    <a:pt x="1386" y="1981"/>
                  </a:lnTo>
                  <a:lnTo>
                    <a:pt x="1367" y="1954"/>
                  </a:lnTo>
                  <a:lnTo>
                    <a:pt x="1348" y="1927"/>
                  </a:lnTo>
                  <a:lnTo>
                    <a:pt x="1326" y="1899"/>
                  </a:lnTo>
                  <a:lnTo>
                    <a:pt x="1305" y="1868"/>
                  </a:lnTo>
                  <a:lnTo>
                    <a:pt x="1282" y="1835"/>
                  </a:lnTo>
                  <a:lnTo>
                    <a:pt x="1259" y="1801"/>
                  </a:lnTo>
                  <a:lnTo>
                    <a:pt x="1234" y="1764"/>
                  </a:lnTo>
                  <a:lnTo>
                    <a:pt x="1209" y="1728"/>
                  </a:lnTo>
                  <a:lnTo>
                    <a:pt x="1182" y="1687"/>
                  </a:lnTo>
                  <a:lnTo>
                    <a:pt x="1154" y="1645"/>
                  </a:lnTo>
                  <a:lnTo>
                    <a:pt x="1127" y="1603"/>
                  </a:lnTo>
                  <a:lnTo>
                    <a:pt x="1096" y="1559"/>
                  </a:lnTo>
                  <a:lnTo>
                    <a:pt x="1067" y="1513"/>
                  </a:lnTo>
                  <a:lnTo>
                    <a:pt x="1035" y="1463"/>
                  </a:lnTo>
                  <a:lnTo>
                    <a:pt x="1002" y="1413"/>
                  </a:lnTo>
                  <a:lnTo>
                    <a:pt x="969" y="1361"/>
                  </a:lnTo>
                  <a:lnTo>
                    <a:pt x="935" y="1309"/>
                  </a:lnTo>
                  <a:lnTo>
                    <a:pt x="900" y="1254"/>
                  </a:lnTo>
                  <a:lnTo>
                    <a:pt x="864" y="1196"/>
                  </a:lnTo>
                  <a:lnTo>
                    <a:pt x="827" y="1136"/>
                  </a:lnTo>
                  <a:lnTo>
                    <a:pt x="789" y="1077"/>
                  </a:lnTo>
                  <a:lnTo>
                    <a:pt x="751" y="1015"/>
                  </a:lnTo>
                  <a:lnTo>
                    <a:pt x="726" y="975"/>
                  </a:lnTo>
                  <a:lnTo>
                    <a:pt x="703" y="937"/>
                  </a:lnTo>
                  <a:lnTo>
                    <a:pt x="678" y="898"/>
                  </a:lnTo>
                  <a:lnTo>
                    <a:pt x="655" y="862"/>
                  </a:lnTo>
                  <a:lnTo>
                    <a:pt x="632" y="825"/>
                  </a:lnTo>
                  <a:lnTo>
                    <a:pt x="607" y="789"/>
                  </a:lnTo>
                  <a:lnTo>
                    <a:pt x="584" y="754"/>
                  </a:lnTo>
                  <a:lnTo>
                    <a:pt x="561" y="722"/>
                  </a:lnTo>
                  <a:lnTo>
                    <a:pt x="537" y="687"/>
                  </a:lnTo>
                  <a:lnTo>
                    <a:pt x="514" y="655"/>
                  </a:lnTo>
                  <a:lnTo>
                    <a:pt x="491" y="624"/>
                  </a:lnTo>
                  <a:lnTo>
                    <a:pt x="470" y="593"/>
                  </a:lnTo>
                  <a:lnTo>
                    <a:pt x="447" y="562"/>
                  </a:lnTo>
                  <a:lnTo>
                    <a:pt x="426" y="534"/>
                  </a:lnTo>
                  <a:lnTo>
                    <a:pt x="405" y="505"/>
                  </a:lnTo>
                  <a:lnTo>
                    <a:pt x="384" y="478"/>
                  </a:lnTo>
                  <a:lnTo>
                    <a:pt x="363" y="451"/>
                  </a:lnTo>
                  <a:lnTo>
                    <a:pt x="342" y="426"/>
                  </a:lnTo>
                  <a:lnTo>
                    <a:pt x="321" y="403"/>
                  </a:lnTo>
                  <a:lnTo>
                    <a:pt x="299" y="378"/>
                  </a:lnTo>
                  <a:lnTo>
                    <a:pt x="280" y="357"/>
                  </a:lnTo>
                  <a:lnTo>
                    <a:pt x="259" y="336"/>
                  </a:lnTo>
                  <a:lnTo>
                    <a:pt x="238" y="315"/>
                  </a:lnTo>
                  <a:lnTo>
                    <a:pt x="217" y="296"/>
                  </a:lnTo>
                  <a:lnTo>
                    <a:pt x="196" y="276"/>
                  </a:lnTo>
                  <a:lnTo>
                    <a:pt x="177" y="259"/>
                  </a:lnTo>
                  <a:lnTo>
                    <a:pt x="155" y="242"/>
                  </a:lnTo>
                  <a:lnTo>
                    <a:pt x="136" y="227"/>
                  </a:lnTo>
                  <a:lnTo>
                    <a:pt x="117" y="211"/>
                  </a:lnTo>
                  <a:lnTo>
                    <a:pt x="96" y="198"/>
                  </a:lnTo>
                  <a:lnTo>
                    <a:pt x="77" y="184"/>
                  </a:lnTo>
                  <a:lnTo>
                    <a:pt x="59" y="173"/>
                  </a:lnTo>
                  <a:lnTo>
                    <a:pt x="52" y="171"/>
                  </a:lnTo>
                  <a:lnTo>
                    <a:pt x="44" y="169"/>
                  </a:lnTo>
                  <a:lnTo>
                    <a:pt x="38" y="167"/>
                  </a:lnTo>
                  <a:lnTo>
                    <a:pt x="33" y="163"/>
                  </a:lnTo>
                  <a:lnTo>
                    <a:pt x="27" y="159"/>
                  </a:lnTo>
                  <a:lnTo>
                    <a:pt x="21" y="156"/>
                  </a:lnTo>
                  <a:lnTo>
                    <a:pt x="17" y="152"/>
                  </a:lnTo>
                  <a:lnTo>
                    <a:pt x="13" y="148"/>
                  </a:lnTo>
                  <a:lnTo>
                    <a:pt x="10" y="142"/>
                  </a:lnTo>
                  <a:lnTo>
                    <a:pt x="8" y="136"/>
                  </a:lnTo>
                  <a:lnTo>
                    <a:pt x="4" y="123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2" y="71"/>
                  </a:lnTo>
                  <a:lnTo>
                    <a:pt x="4" y="61"/>
                  </a:lnTo>
                  <a:lnTo>
                    <a:pt x="8" y="54"/>
                  </a:lnTo>
                  <a:lnTo>
                    <a:pt x="13" y="44"/>
                  </a:lnTo>
                  <a:lnTo>
                    <a:pt x="19" y="36"/>
                  </a:lnTo>
                  <a:lnTo>
                    <a:pt x="27" y="31"/>
                  </a:lnTo>
                  <a:lnTo>
                    <a:pt x="35" y="23"/>
                  </a:lnTo>
                  <a:lnTo>
                    <a:pt x="44" y="19"/>
                  </a:lnTo>
                  <a:lnTo>
                    <a:pt x="54" y="13"/>
                  </a:lnTo>
                  <a:lnTo>
                    <a:pt x="65" y="10"/>
                  </a:lnTo>
                  <a:lnTo>
                    <a:pt x="77" y="6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19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3733800" y="3081925"/>
              <a:ext cx="901557" cy="2709275"/>
            </a:xfrm>
            <a:custGeom>
              <a:avLst/>
              <a:gdLst/>
              <a:ahLst/>
              <a:cxnLst>
                <a:cxn ang="0">
                  <a:pos x="188" y="16"/>
                </a:cxn>
                <a:cxn ang="0">
                  <a:pos x="324" y="69"/>
                </a:cxn>
                <a:cxn ang="0">
                  <a:pos x="474" y="152"/>
                </a:cxn>
                <a:cxn ang="0">
                  <a:pos x="556" y="244"/>
                </a:cxn>
                <a:cxn ang="0">
                  <a:pos x="566" y="547"/>
                </a:cxn>
                <a:cxn ang="0">
                  <a:pos x="526" y="1444"/>
                </a:cxn>
                <a:cxn ang="0">
                  <a:pos x="466" y="2528"/>
                </a:cxn>
                <a:cxn ang="0">
                  <a:pos x="443" y="3097"/>
                </a:cxn>
                <a:cxn ang="0">
                  <a:pos x="426" y="3555"/>
                </a:cxn>
                <a:cxn ang="0">
                  <a:pos x="414" y="3905"/>
                </a:cxn>
                <a:cxn ang="0">
                  <a:pos x="409" y="4145"/>
                </a:cxn>
                <a:cxn ang="0">
                  <a:pos x="410" y="4248"/>
                </a:cxn>
                <a:cxn ang="0">
                  <a:pos x="435" y="4277"/>
                </a:cxn>
                <a:cxn ang="0">
                  <a:pos x="480" y="4285"/>
                </a:cxn>
                <a:cxn ang="0">
                  <a:pos x="529" y="4258"/>
                </a:cxn>
                <a:cxn ang="0">
                  <a:pos x="647" y="4187"/>
                </a:cxn>
                <a:cxn ang="0">
                  <a:pos x="831" y="4070"/>
                </a:cxn>
                <a:cxn ang="0">
                  <a:pos x="1084" y="3911"/>
                </a:cxn>
                <a:cxn ang="0">
                  <a:pos x="1249" y="3801"/>
                </a:cxn>
                <a:cxn ang="0">
                  <a:pos x="1330" y="3768"/>
                </a:cxn>
                <a:cxn ang="0">
                  <a:pos x="1370" y="3803"/>
                </a:cxn>
                <a:cxn ang="0">
                  <a:pos x="1349" y="3868"/>
                </a:cxn>
                <a:cxn ang="0">
                  <a:pos x="1270" y="3968"/>
                </a:cxn>
                <a:cxn ang="0">
                  <a:pos x="1002" y="4269"/>
                </a:cxn>
                <a:cxn ang="0">
                  <a:pos x="777" y="4521"/>
                </a:cxn>
                <a:cxn ang="0">
                  <a:pos x="599" y="4726"/>
                </a:cxn>
                <a:cxn ang="0">
                  <a:pos x="462" y="4888"/>
                </a:cxn>
                <a:cxn ang="0">
                  <a:pos x="376" y="4997"/>
                </a:cxn>
                <a:cxn ang="0">
                  <a:pos x="316" y="5057"/>
                </a:cxn>
                <a:cxn ang="0">
                  <a:pos x="265" y="5066"/>
                </a:cxn>
                <a:cxn ang="0">
                  <a:pos x="186" y="5032"/>
                </a:cxn>
                <a:cxn ang="0">
                  <a:pos x="119" y="4955"/>
                </a:cxn>
                <a:cxn ang="0">
                  <a:pos x="38" y="4784"/>
                </a:cxn>
                <a:cxn ang="0">
                  <a:pos x="2" y="4634"/>
                </a:cxn>
                <a:cxn ang="0">
                  <a:pos x="5" y="4556"/>
                </a:cxn>
                <a:cxn ang="0">
                  <a:pos x="30" y="4467"/>
                </a:cxn>
                <a:cxn ang="0">
                  <a:pos x="63" y="4358"/>
                </a:cxn>
                <a:cxn ang="0">
                  <a:pos x="88" y="4245"/>
                </a:cxn>
                <a:cxn ang="0">
                  <a:pos x="107" y="4102"/>
                </a:cxn>
                <a:cxn ang="0">
                  <a:pos x="121" y="3932"/>
                </a:cxn>
                <a:cxn ang="0">
                  <a:pos x="128" y="3732"/>
                </a:cxn>
                <a:cxn ang="0">
                  <a:pos x="153" y="3104"/>
                </a:cxn>
                <a:cxn ang="0">
                  <a:pos x="176" y="2498"/>
                </a:cxn>
                <a:cxn ang="0">
                  <a:pos x="182" y="2150"/>
                </a:cxn>
                <a:cxn ang="0">
                  <a:pos x="180" y="1914"/>
                </a:cxn>
                <a:cxn ang="0">
                  <a:pos x="176" y="1647"/>
                </a:cxn>
                <a:cxn ang="0">
                  <a:pos x="169" y="1348"/>
                </a:cxn>
                <a:cxn ang="0">
                  <a:pos x="159" y="1016"/>
                </a:cxn>
                <a:cxn ang="0">
                  <a:pos x="149" y="791"/>
                </a:cxn>
                <a:cxn ang="0">
                  <a:pos x="132" y="609"/>
                </a:cxn>
                <a:cxn ang="0">
                  <a:pos x="111" y="465"/>
                </a:cxn>
                <a:cxn ang="0">
                  <a:pos x="84" y="361"/>
                </a:cxn>
                <a:cxn ang="0">
                  <a:pos x="36" y="242"/>
                </a:cxn>
                <a:cxn ang="0">
                  <a:pos x="7" y="112"/>
                </a:cxn>
                <a:cxn ang="0">
                  <a:pos x="32" y="31"/>
                </a:cxn>
                <a:cxn ang="0">
                  <a:pos x="105" y="0"/>
                </a:cxn>
              </a:cxnLst>
              <a:rect l="0" t="0" r="r" b="b"/>
              <a:pathLst>
                <a:path w="1370" h="5068">
                  <a:moveTo>
                    <a:pt x="105" y="0"/>
                  </a:moveTo>
                  <a:lnTo>
                    <a:pt x="117" y="0"/>
                  </a:lnTo>
                  <a:lnTo>
                    <a:pt x="130" y="2"/>
                  </a:lnTo>
                  <a:lnTo>
                    <a:pt x="144" y="4"/>
                  </a:lnTo>
                  <a:lnTo>
                    <a:pt x="157" y="6"/>
                  </a:lnTo>
                  <a:lnTo>
                    <a:pt x="172" y="10"/>
                  </a:lnTo>
                  <a:lnTo>
                    <a:pt x="188" y="16"/>
                  </a:lnTo>
                  <a:lnTo>
                    <a:pt x="205" y="19"/>
                  </a:lnTo>
                  <a:lnTo>
                    <a:pt x="222" y="25"/>
                  </a:lnTo>
                  <a:lnTo>
                    <a:pt x="242" y="33"/>
                  </a:lnTo>
                  <a:lnTo>
                    <a:pt x="261" y="41"/>
                  </a:lnTo>
                  <a:lnTo>
                    <a:pt x="280" y="50"/>
                  </a:lnTo>
                  <a:lnTo>
                    <a:pt x="301" y="60"/>
                  </a:lnTo>
                  <a:lnTo>
                    <a:pt x="324" y="69"/>
                  </a:lnTo>
                  <a:lnTo>
                    <a:pt x="347" y="81"/>
                  </a:lnTo>
                  <a:lnTo>
                    <a:pt x="370" y="94"/>
                  </a:lnTo>
                  <a:lnTo>
                    <a:pt x="395" y="108"/>
                  </a:lnTo>
                  <a:lnTo>
                    <a:pt x="416" y="117"/>
                  </a:lnTo>
                  <a:lnTo>
                    <a:pt x="437" y="129"/>
                  </a:lnTo>
                  <a:lnTo>
                    <a:pt x="457" y="138"/>
                  </a:lnTo>
                  <a:lnTo>
                    <a:pt x="474" y="152"/>
                  </a:lnTo>
                  <a:lnTo>
                    <a:pt x="489" y="163"/>
                  </a:lnTo>
                  <a:lnTo>
                    <a:pt x="503" y="175"/>
                  </a:lnTo>
                  <a:lnTo>
                    <a:pt x="516" y="188"/>
                  </a:lnTo>
                  <a:lnTo>
                    <a:pt x="528" y="202"/>
                  </a:lnTo>
                  <a:lnTo>
                    <a:pt x="539" y="215"/>
                  </a:lnTo>
                  <a:lnTo>
                    <a:pt x="549" y="231"/>
                  </a:lnTo>
                  <a:lnTo>
                    <a:pt x="556" y="244"/>
                  </a:lnTo>
                  <a:lnTo>
                    <a:pt x="562" y="259"/>
                  </a:lnTo>
                  <a:lnTo>
                    <a:pt x="566" y="277"/>
                  </a:lnTo>
                  <a:lnTo>
                    <a:pt x="570" y="292"/>
                  </a:lnTo>
                  <a:lnTo>
                    <a:pt x="572" y="309"/>
                  </a:lnTo>
                  <a:lnTo>
                    <a:pt x="574" y="327"/>
                  </a:lnTo>
                  <a:lnTo>
                    <a:pt x="570" y="434"/>
                  </a:lnTo>
                  <a:lnTo>
                    <a:pt x="566" y="547"/>
                  </a:lnTo>
                  <a:lnTo>
                    <a:pt x="562" y="664"/>
                  </a:lnTo>
                  <a:lnTo>
                    <a:pt x="556" y="785"/>
                  </a:lnTo>
                  <a:lnTo>
                    <a:pt x="551" y="908"/>
                  </a:lnTo>
                  <a:lnTo>
                    <a:pt x="545" y="1037"/>
                  </a:lnTo>
                  <a:lnTo>
                    <a:pt x="539" y="1169"/>
                  </a:lnTo>
                  <a:lnTo>
                    <a:pt x="533" y="1306"/>
                  </a:lnTo>
                  <a:lnTo>
                    <a:pt x="526" y="1444"/>
                  </a:lnTo>
                  <a:lnTo>
                    <a:pt x="518" y="1588"/>
                  </a:lnTo>
                  <a:lnTo>
                    <a:pt x="510" y="1736"/>
                  </a:lnTo>
                  <a:lnTo>
                    <a:pt x="503" y="1885"/>
                  </a:lnTo>
                  <a:lnTo>
                    <a:pt x="495" y="2041"/>
                  </a:lnTo>
                  <a:lnTo>
                    <a:pt x="485" y="2200"/>
                  </a:lnTo>
                  <a:lnTo>
                    <a:pt x="476" y="2361"/>
                  </a:lnTo>
                  <a:lnTo>
                    <a:pt x="466" y="2528"/>
                  </a:lnTo>
                  <a:lnTo>
                    <a:pt x="462" y="2615"/>
                  </a:lnTo>
                  <a:lnTo>
                    <a:pt x="458" y="2701"/>
                  </a:lnTo>
                  <a:lnTo>
                    <a:pt x="457" y="2784"/>
                  </a:lnTo>
                  <a:lnTo>
                    <a:pt x="453" y="2866"/>
                  </a:lnTo>
                  <a:lnTo>
                    <a:pt x="449" y="2945"/>
                  </a:lnTo>
                  <a:lnTo>
                    <a:pt x="447" y="3022"/>
                  </a:lnTo>
                  <a:lnTo>
                    <a:pt x="443" y="3097"/>
                  </a:lnTo>
                  <a:lnTo>
                    <a:pt x="441" y="3168"/>
                  </a:lnTo>
                  <a:lnTo>
                    <a:pt x="437" y="3239"/>
                  </a:lnTo>
                  <a:lnTo>
                    <a:pt x="435" y="3306"/>
                  </a:lnTo>
                  <a:lnTo>
                    <a:pt x="432" y="3371"/>
                  </a:lnTo>
                  <a:lnTo>
                    <a:pt x="430" y="3434"/>
                  </a:lnTo>
                  <a:lnTo>
                    <a:pt x="428" y="3496"/>
                  </a:lnTo>
                  <a:lnTo>
                    <a:pt x="426" y="3555"/>
                  </a:lnTo>
                  <a:lnTo>
                    <a:pt x="424" y="3611"/>
                  </a:lnTo>
                  <a:lnTo>
                    <a:pt x="422" y="3667"/>
                  </a:lnTo>
                  <a:lnTo>
                    <a:pt x="420" y="3719"/>
                  </a:lnTo>
                  <a:lnTo>
                    <a:pt x="418" y="3768"/>
                  </a:lnTo>
                  <a:lnTo>
                    <a:pt x="416" y="3816"/>
                  </a:lnTo>
                  <a:lnTo>
                    <a:pt x="416" y="3861"/>
                  </a:lnTo>
                  <a:lnTo>
                    <a:pt x="414" y="3905"/>
                  </a:lnTo>
                  <a:lnTo>
                    <a:pt x="412" y="3945"/>
                  </a:lnTo>
                  <a:lnTo>
                    <a:pt x="412" y="3983"/>
                  </a:lnTo>
                  <a:lnTo>
                    <a:pt x="410" y="4020"/>
                  </a:lnTo>
                  <a:lnTo>
                    <a:pt x="410" y="4054"/>
                  </a:lnTo>
                  <a:lnTo>
                    <a:pt x="410" y="4087"/>
                  </a:lnTo>
                  <a:lnTo>
                    <a:pt x="409" y="4116"/>
                  </a:lnTo>
                  <a:lnTo>
                    <a:pt x="409" y="4145"/>
                  </a:lnTo>
                  <a:lnTo>
                    <a:pt x="409" y="4170"/>
                  </a:lnTo>
                  <a:lnTo>
                    <a:pt x="409" y="4193"/>
                  </a:lnTo>
                  <a:lnTo>
                    <a:pt x="409" y="4214"/>
                  </a:lnTo>
                  <a:lnTo>
                    <a:pt x="409" y="4231"/>
                  </a:lnTo>
                  <a:lnTo>
                    <a:pt x="409" y="4239"/>
                  </a:lnTo>
                  <a:lnTo>
                    <a:pt x="409" y="4245"/>
                  </a:lnTo>
                  <a:lnTo>
                    <a:pt x="410" y="4248"/>
                  </a:lnTo>
                  <a:lnTo>
                    <a:pt x="412" y="4254"/>
                  </a:lnTo>
                  <a:lnTo>
                    <a:pt x="414" y="4260"/>
                  </a:lnTo>
                  <a:lnTo>
                    <a:pt x="418" y="4264"/>
                  </a:lnTo>
                  <a:lnTo>
                    <a:pt x="422" y="4268"/>
                  </a:lnTo>
                  <a:lnTo>
                    <a:pt x="426" y="4271"/>
                  </a:lnTo>
                  <a:lnTo>
                    <a:pt x="430" y="4273"/>
                  </a:lnTo>
                  <a:lnTo>
                    <a:pt x="435" y="4277"/>
                  </a:lnTo>
                  <a:lnTo>
                    <a:pt x="441" y="4279"/>
                  </a:lnTo>
                  <a:lnTo>
                    <a:pt x="447" y="4281"/>
                  </a:lnTo>
                  <a:lnTo>
                    <a:pt x="455" y="4283"/>
                  </a:lnTo>
                  <a:lnTo>
                    <a:pt x="462" y="4285"/>
                  </a:lnTo>
                  <a:lnTo>
                    <a:pt x="470" y="4285"/>
                  </a:lnTo>
                  <a:lnTo>
                    <a:pt x="478" y="4285"/>
                  </a:lnTo>
                  <a:lnTo>
                    <a:pt x="480" y="4285"/>
                  </a:lnTo>
                  <a:lnTo>
                    <a:pt x="481" y="4283"/>
                  </a:lnTo>
                  <a:lnTo>
                    <a:pt x="487" y="4281"/>
                  </a:lnTo>
                  <a:lnTo>
                    <a:pt x="493" y="4279"/>
                  </a:lnTo>
                  <a:lnTo>
                    <a:pt x="499" y="4273"/>
                  </a:lnTo>
                  <a:lnTo>
                    <a:pt x="508" y="4269"/>
                  </a:lnTo>
                  <a:lnTo>
                    <a:pt x="518" y="4264"/>
                  </a:lnTo>
                  <a:lnTo>
                    <a:pt x="529" y="4258"/>
                  </a:lnTo>
                  <a:lnTo>
                    <a:pt x="541" y="4250"/>
                  </a:lnTo>
                  <a:lnTo>
                    <a:pt x="554" y="4241"/>
                  </a:lnTo>
                  <a:lnTo>
                    <a:pt x="570" y="4231"/>
                  </a:lnTo>
                  <a:lnTo>
                    <a:pt x="587" y="4221"/>
                  </a:lnTo>
                  <a:lnTo>
                    <a:pt x="606" y="4210"/>
                  </a:lnTo>
                  <a:lnTo>
                    <a:pt x="625" y="4198"/>
                  </a:lnTo>
                  <a:lnTo>
                    <a:pt x="647" y="4187"/>
                  </a:lnTo>
                  <a:lnTo>
                    <a:pt x="670" y="4172"/>
                  </a:lnTo>
                  <a:lnTo>
                    <a:pt x="693" y="4158"/>
                  </a:lnTo>
                  <a:lnTo>
                    <a:pt x="718" y="4143"/>
                  </a:lnTo>
                  <a:lnTo>
                    <a:pt x="744" y="4126"/>
                  </a:lnTo>
                  <a:lnTo>
                    <a:pt x="771" y="4108"/>
                  </a:lnTo>
                  <a:lnTo>
                    <a:pt x="802" y="4089"/>
                  </a:lnTo>
                  <a:lnTo>
                    <a:pt x="831" y="4070"/>
                  </a:lnTo>
                  <a:lnTo>
                    <a:pt x="863" y="4051"/>
                  </a:lnTo>
                  <a:lnTo>
                    <a:pt x="896" y="4030"/>
                  </a:lnTo>
                  <a:lnTo>
                    <a:pt x="931" y="4008"/>
                  </a:lnTo>
                  <a:lnTo>
                    <a:pt x="967" y="3985"/>
                  </a:lnTo>
                  <a:lnTo>
                    <a:pt x="1006" y="3960"/>
                  </a:lnTo>
                  <a:lnTo>
                    <a:pt x="1044" y="3935"/>
                  </a:lnTo>
                  <a:lnTo>
                    <a:pt x="1084" y="3911"/>
                  </a:lnTo>
                  <a:lnTo>
                    <a:pt x="1125" y="3884"/>
                  </a:lnTo>
                  <a:lnTo>
                    <a:pt x="1167" y="3857"/>
                  </a:lnTo>
                  <a:lnTo>
                    <a:pt x="1211" y="3828"/>
                  </a:lnTo>
                  <a:lnTo>
                    <a:pt x="1221" y="3820"/>
                  </a:lnTo>
                  <a:lnTo>
                    <a:pt x="1230" y="3813"/>
                  </a:lnTo>
                  <a:lnTo>
                    <a:pt x="1240" y="3807"/>
                  </a:lnTo>
                  <a:lnTo>
                    <a:pt x="1249" y="3801"/>
                  </a:lnTo>
                  <a:lnTo>
                    <a:pt x="1257" y="3795"/>
                  </a:lnTo>
                  <a:lnTo>
                    <a:pt x="1267" y="3791"/>
                  </a:lnTo>
                  <a:lnTo>
                    <a:pt x="1282" y="3782"/>
                  </a:lnTo>
                  <a:lnTo>
                    <a:pt x="1295" y="3776"/>
                  </a:lnTo>
                  <a:lnTo>
                    <a:pt x="1309" y="3772"/>
                  </a:lnTo>
                  <a:lnTo>
                    <a:pt x="1320" y="3768"/>
                  </a:lnTo>
                  <a:lnTo>
                    <a:pt x="1330" y="3768"/>
                  </a:lnTo>
                  <a:lnTo>
                    <a:pt x="1340" y="3768"/>
                  </a:lnTo>
                  <a:lnTo>
                    <a:pt x="1349" y="3770"/>
                  </a:lnTo>
                  <a:lnTo>
                    <a:pt x="1355" y="3774"/>
                  </a:lnTo>
                  <a:lnTo>
                    <a:pt x="1361" y="3778"/>
                  </a:lnTo>
                  <a:lnTo>
                    <a:pt x="1366" y="3786"/>
                  </a:lnTo>
                  <a:lnTo>
                    <a:pt x="1368" y="3793"/>
                  </a:lnTo>
                  <a:lnTo>
                    <a:pt x="1370" y="3803"/>
                  </a:lnTo>
                  <a:lnTo>
                    <a:pt x="1370" y="3815"/>
                  </a:lnTo>
                  <a:lnTo>
                    <a:pt x="1370" y="3822"/>
                  </a:lnTo>
                  <a:lnTo>
                    <a:pt x="1368" y="3832"/>
                  </a:lnTo>
                  <a:lnTo>
                    <a:pt x="1363" y="3843"/>
                  </a:lnTo>
                  <a:lnTo>
                    <a:pt x="1357" y="3855"/>
                  </a:lnTo>
                  <a:lnTo>
                    <a:pt x="1353" y="3861"/>
                  </a:lnTo>
                  <a:lnTo>
                    <a:pt x="1349" y="3868"/>
                  </a:lnTo>
                  <a:lnTo>
                    <a:pt x="1343" y="3876"/>
                  </a:lnTo>
                  <a:lnTo>
                    <a:pt x="1338" y="3884"/>
                  </a:lnTo>
                  <a:lnTo>
                    <a:pt x="1332" y="3893"/>
                  </a:lnTo>
                  <a:lnTo>
                    <a:pt x="1326" y="3901"/>
                  </a:lnTo>
                  <a:lnTo>
                    <a:pt x="1318" y="3911"/>
                  </a:lnTo>
                  <a:lnTo>
                    <a:pt x="1313" y="3920"/>
                  </a:lnTo>
                  <a:lnTo>
                    <a:pt x="1270" y="3968"/>
                  </a:lnTo>
                  <a:lnTo>
                    <a:pt x="1230" y="4014"/>
                  </a:lnTo>
                  <a:lnTo>
                    <a:pt x="1190" y="4058"/>
                  </a:lnTo>
                  <a:lnTo>
                    <a:pt x="1150" y="4102"/>
                  </a:lnTo>
                  <a:lnTo>
                    <a:pt x="1111" y="4147"/>
                  </a:lnTo>
                  <a:lnTo>
                    <a:pt x="1075" y="4189"/>
                  </a:lnTo>
                  <a:lnTo>
                    <a:pt x="1038" y="4229"/>
                  </a:lnTo>
                  <a:lnTo>
                    <a:pt x="1002" y="4269"/>
                  </a:lnTo>
                  <a:lnTo>
                    <a:pt x="967" y="4308"/>
                  </a:lnTo>
                  <a:lnTo>
                    <a:pt x="935" y="4346"/>
                  </a:lnTo>
                  <a:lnTo>
                    <a:pt x="900" y="4383"/>
                  </a:lnTo>
                  <a:lnTo>
                    <a:pt x="869" y="4419"/>
                  </a:lnTo>
                  <a:lnTo>
                    <a:pt x="837" y="4454"/>
                  </a:lnTo>
                  <a:lnTo>
                    <a:pt x="808" y="4488"/>
                  </a:lnTo>
                  <a:lnTo>
                    <a:pt x="777" y="4521"/>
                  </a:lnTo>
                  <a:lnTo>
                    <a:pt x="750" y="4554"/>
                  </a:lnTo>
                  <a:lnTo>
                    <a:pt x="721" y="4584"/>
                  </a:lnTo>
                  <a:lnTo>
                    <a:pt x="695" y="4615"/>
                  </a:lnTo>
                  <a:lnTo>
                    <a:pt x="670" y="4646"/>
                  </a:lnTo>
                  <a:lnTo>
                    <a:pt x="645" y="4673"/>
                  </a:lnTo>
                  <a:lnTo>
                    <a:pt x="622" y="4701"/>
                  </a:lnTo>
                  <a:lnTo>
                    <a:pt x="599" y="4726"/>
                  </a:lnTo>
                  <a:lnTo>
                    <a:pt x="576" y="4753"/>
                  </a:lnTo>
                  <a:lnTo>
                    <a:pt x="554" y="4778"/>
                  </a:lnTo>
                  <a:lnTo>
                    <a:pt x="535" y="4801"/>
                  </a:lnTo>
                  <a:lnTo>
                    <a:pt x="516" y="4824"/>
                  </a:lnTo>
                  <a:lnTo>
                    <a:pt x="497" y="4845"/>
                  </a:lnTo>
                  <a:lnTo>
                    <a:pt x="480" y="4866"/>
                  </a:lnTo>
                  <a:lnTo>
                    <a:pt x="462" y="4888"/>
                  </a:lnTo>
                  <a:lnTo>
                    <a:pt x="447" y="4907"/>
                  </a:lnTo>
                  <a:lnTo>
                    <a:pt x="433" y="4924"/>
                  </a:lnTo>
                  <a:lnTo>
                    <a:pt x="420" y="4941"/>
                  </a:lnTo>
                  <a:lnTo>
                    <a:pt x="407" y="4957"/>
                  </a:lnTo>
                  <a:lnTo>
                    <a:pt x="397" y="4972"/>
                  </a:lnTo>
                  <a:lnTo>
                    <a:pt x="386" y="4986"/>
                  </a:lnTo>
                  <a:lnTo>
                    <a:pt x="376" y="4997"/>
                  </a:lnTo>
                  <a:lnTo>
                    <a:pt x="366" y="5009"/>
                  </a:lnTo>
                  <a:lnTo>
                    <a:pt x="357" y="5020"/>
                  </a:lnTo>
                  <a:lnTo>
                    <a:pt x="347" y="5030"/>
                  </a:lnTo>
                  <a:lnTo>
                    <a:pt x="339" y="5037"/>
                  </a:lnTo>
                  <a:lnTo>
                    <a:pt x="332" y="5045"/>
                  </a:lnTo>
                  <a:lnTo>
                    <a:pt x="324" y="5051"/>
                  </a:lnTo>
                  <a:lnTo>
                    <a:pt x="316" y="5057"/>
                  </a:lnTo>
                  <a:lnTo>
                    <a:pt x="311" y="5060"/>
                  </a:lnTo>
                  <a:lnTo>
                    <a:pt x="305" y="5064"/>
                  </a:lnTo>
                  <a:lnTo>
                    <a:pt x="299" y="5066"/>
                  </a:lnTo>
                  <a:lnTo>
                    <a:pt x="293" y="5068"/>
                  </a:lnTo>
                  <a:lnTo>
                    <a:pt x="290" y="5068"/>
                  </a:lnTo>
                  <a:lnTo>
                    <a:pt x="278" y="5068"/>
                  </a:lnTo>
                  <a:lnTo>
                    <a:pt x="265" y="5066"/>
                  </a:lnTo>
                  <a:lnTo>
                    <a:pt x="253" y="5064"/>
                  </a:lnTo>
                  <a:lnTo>
                    <a:pt x="242" y="5060"/>
                  </a:lnTo>
                  <a:lnTo>
                    <a:pt x="230" y="5057"/>
                  </a:lnTo>
                  <a:lnTo>
                    <a:pt x="218" y="5051"/>
                  </a:lnTo>
                  <a:lnTo>
                    <a:pt x="207" y="5045"/>
                  </a:lnTo>
                  <a:lnTo>
                    <a:pt x="197" y="5039"/>
                  </a:lnTo>
                  <a:lnTo>
                    <a:pt x="186" y="5032"/>
                  </a:lnTo>
                  <a:lnTo>
                    <a:pt x="176" y="5022"/>
                  </a:lnTo>
                  <a:lnTo>
                    <a:pt x="165" y="5014"/>
                  </a:lnTo>
                  <a:lnTo>
                    <a:pt x="155" y="5003"/>
                  </a:lnTo>
                  <a:lnTo>
                    <a:pt x="146" y="4993"/>
                  </a:lnTo>
                  <a:lnTo>
                    <a:pt x="136" y="4982"/>
                  </a:lnTo>
                  <a:lnTo>
                    <a:pt x="126" y="4968"/>
                  </a:lnTo>
                  <a:lnTo>
                    <a:pt x="119" y="4955"/>
                  </a:lnTo>
                  <a:lnTo>
                    <a:pt x="103" y="4928"/>
                  </a:lnTo>
                  <a:lnTo>
                    <a:pt x="92" y="4903"/>
                  </a:lnTo>
                  <a:lnTo>
                    <a:pt x="78" y="4878"/>
                  </a:lnTo>
                  <a:lnTo>
                    <a:pt x="67" y="4853"/>
                  </a:lnTo>
                  <a:lnTo>
                    <a:pt x="57" y="4830"/>
                  </a:lnTo>
                  <a:lnTo>
                    <a:pt x="48" y="4807"/>
                  </a:lnTo>
                  <a:lnTo>
                    <a:pt x="38" y="4784"/>
                  </a:lnTo>
                  <a:lnTo>
                    <a:pt x="30" y="4761"/>
                  </a:lnTo>
                  <a:lnTo>
                    <a:pt x="23" y="4738"/>
                  </a:lnTo>
                  <a:lnTo>
                    <a:pt x="17" y="4717"/>
                  </a:lnTo>
                  <a:lnTo>
                    <a:pt x="11" y="4696"/>
                  </a:lnTo>
                  <a:lnTo>
                    <a:pt x="7" y="4675"/>
                  </a:lnTo>
                  <a:lnTo>
                    <a:pt x="3" y="4655"/>
                  </a:lnTo>
                  <a:lnTo>
                    <a:pt x="2" y="4634"/>
                  </a:lnTo>
                  <a:lnTo>
                    <a:pt x="0" y="4615"/>
                  </a:lnTo>
                  <a:lnTo>
                    <a:pt x="0" y="4598"/>
                  </a:lnTo>
                  <a:lnTo>
                    <a:pt x="0" y="4590"/>
                  </a:lnTo>
                  <a:lnTo>
                    <a:pt x="0" y="4582"/>
                  </a:lnTo>
                  <a:lnTo>
                    <a:pt x="2" y="4575"/>
                  </a:lnTo>
                  <a:lnTo>
                    <a:pt x="3" y="4565"/>
                  </a:lnTo>
                  <a:lnTo>
                    <a:pt x="5" y="4556"/>
                  </a:lnTo>
                  <a:lnTo>
                    <a:pt x="7" y="4546"/>
                  </a:lnTo>
                  <a:lnTo>
                    <a:pt x="9" y="4534"/>
                  </a:lnTo>
                  <a:lnTo>
                    <a:pt x="13" y="4523"/>
                  </a:lnTo>
                  <a:lnTo>
                    <a:pt x="17" y="4509"/>
                  </a:lnTo>
                  <a:lnTo>
                    <a:pt x="21" y="4496"/>
                  </a:lnTo>
                  <a:lnTo>
                    <a:pt x="25" y="4481"/>
                  </a:lnTo>
                  <a:lnTo>
                    <a:pt x="30" y="4467"/>
                  </a:lnTo>
                  <a:lnTo>
                    <a:pt x="34" y="4450"/>
                  </a:lnTo>
                  <a:lnTo>
                    <a:pt x="40" y="4435"/>
                  </a:lnTo>
                  <a:lnTo>
                    <a:pt x="46" y="4415"/>
                  </a:lnTo>
                  <a:lnTo>
                    <a:pt x="53" y="4398"/>
                  </a:lnTo>
                  <a:lnTo>
                    <a:pt x="57" y="4385"/>
                  </a:lnTo>
                  <a:lnTo>
                    <a:pt x="61" y="4371"/>
                  </a:lnTo>
                  <a:lnTo>
                    <a:pt x="63" y="4358"/>
                  </a:lnTo>
                  <a:lnTo>
                    <a:pt x="67" y="4344"/>
                  </a:lnTo>
                  <a:lnTo>
                    <a:pt x="71" y="4329"/>
                  </a:lnTo>
                  <a:lnTo>
                    <a:pt x="75" y="4312"/>
                  </a:lnTo>
                  <a:lnTo>
                    <a:pt x="78" y="4296"/>
                  </a:lnTo>
                  <a:lnTo>
                    <a:pt x="80" y="4279"/>
                  </a:lnTo>
                  <a:lnTo>
                    <a:pt x="84" y="4262"/>
                  </a:lnTo>
                  <a:lnTo>
                    <a:pt x="88" y="4245"/>
                  </a:lnTo>
                  <a:lnTo>
                    <a:pt x="90" y="4225"/>
                  </a:lnTo>
                  <a:lnTo>
                    <a:pt x="94" y="4206"/>
                  </a:lnTo>
                  <a:lnTo>
                    <a:pt x="96" y="4187"/>
                  </a:lnTo>
                  <a:lnTo>
                    <a:pt x="99" y="4166"/>
                  </a:lnTo>
                  <a:lnTo>
                    <a:pt x="101" y="4145"/>
                  </a:lnTo>
                  <a:lnTo>
                    <a:pt x="105" y="4124"/>
                  </a:lnTo>
                  <a:lnTo>
                    <a:pt x="107" y="4102"/>
                  </a:lnTo>
                  <a:lnTo>
                    <a:pt x="109" y="4079"/>
                  </a:lnTo>
                  <a:lnTo>
                    <a:pt x="111" y="4056"/>
                  </a:lnTo>
                  <a:lnTo>
                    <a:pt x="113" y="4033"/>
                  </a:lnTo>
                  <a:lnTo>
                    <a:pt x="115" y="4008"/>
                  </a:lnTo>
                  <a:lnTo>
                    <a:pt x="117" y="3983"/>
                  </a:lnTo>
                  <a:lnTo>
                    <a:pt x="119" y="3959"/>
                  </a:lnTo>
                  <a:lnTo>
                    <a:pt x="121" y="3932"/>
                  </a:lnTo>
                  <a:lnTo>
                    <a:pt x="123" y="3905"/>
                  </a:lnTo>
                  <a:lnTo>
                    <a:pt x="124" y="3878"/>
                  </a:lnTo>
                  <a:lnTo>
                    <a:pt x="124" y="3849"/>
                  </a:lnTo>
                  <a:lnTo>
                    <a:pt x="126" y="3820"/>
                  </a:lnTo>
                  <a:lnTo>
                    <a:pt x="128" y="3791"/>
                  </a:lnTo>
                  <a:lnTo>
                    <a:pt x="128" y="3763"/>
                  </a:lnTo>
                  <a:lnTo>
                    <a:pt x="128" y="3732"/>
                  </a:lnTo>
                  <a:lnTo>
                    <a:pt x="130" y="3701"/>
                  </a:lnTo>
                  <a:lnTo>
                    <a:pt x="134" y="3598"/>
                  </a:lnTo>
                  <a:lnTo>
                    <a:pt x="138" y="3494"/>
                  </a:lnTo>
                  <a:lnTo>
                    <a:pt x="142" y="3394"/>
                  </a:lnTo>
                  <a:lnTo>
                    <a:pt x="146" y="3294"/>
                  </a:lnTo>
                  <a:lnTo>
                    <a:pt x="149" y="3198"/>
                  </a:lnTo>
                  <a:lnTo>
                    <a:pt x="153" y="3104"/>
                  </a:lnTo>
                  <a:lnTo>
                    <a:pt x="157" y="3010"/>
                  </a:lnTo>
                  <a:lnTo>
                    <a:pt x="161" y="2920"/>
                  </a:lnTo>
                  <a:lnTo>
                    <a:pt x="165" y="2832"/>
                  </a:lnTo>
                  <a:lnTo>
                    <a:pt x="167" y="2745"/>
                  </a:lnTo>
                  <a:lnTo>
                    <a:pt x="171" y="2661"/>
                  </a:lnTo>
                  <a:lnTo>
                    <a:pt x="172" y="2578"/>
                  </a:lnTo>
                  <a:lnTo>
                    <a:pt x="176" y="2498"/>
                  </a:lnTo>
                  <a:lnTo>
                    <a:pt x="178" y="2419"/>
                  </a:lnTo>
                  <a:lnTo>
                    <a:pt x="180" y="2344"/>
                  </a:lnTo>
                  <a:lnTo>
                    <a:pt x="182" y="2269"/>
                  </a:lnTo>
                  <a:lnTo>
                    <a:pt x="182" y="2240"/>
                  </a:lnTo>
                  <a:lnTo>
                    <a:pt x="182" y="2210"/>
                  </a:lnTo>
                  <a:lnTo>
                    <a:pt x="182" y="2181"/>
                  </a:lnTo>
                  <a:lnTo>
                    <a:pt x="182" y="2150"/>
                  </a:lnTo>
                  <a:lnTo>
                    <a:pt x="182" y="2118"/>
                  </a:lnTo>
                  <a:lnTo>
                    <a:pt x="182" y="2085"/>
                  </a:lnTo>
                  <a:lnTo>
                    <a:pt x="182" y="2052"/>
                  </a:lnTo>
                  <a:lnTo>
                    <a:pt x="182" y="2020"/>
                  </a:lnTo>
                  <a:lnTo>
                    <a:pt x="182" y="1985"/>
                  </a:lnTo>
                  <a:lnTo>
                    <a:pt x="180" y="1951"/>
                  </a:lnTo>
                  <a:lnTo>
                    <a:pt x="180" y="1914"/>
                  </a:lnTo>
                  <a:lnTo>
                    <a:pt x="180" y="1878"/>
                  </a:lnTo>
                  <a:lnTo>
                    <a:pt x="180" y="1841"/>
                  </a:lnTo>
                  <a:lnTo>
                    <a:pt x="178" y="1805"/>
                  </a:lnTo>
                  <a:lnTo>
                    <a:pt x="178" y="1766"/>
                  </a:lnTo>
                  <a:lnTo>
                    <a:pt x="178" y="1726"/>
                  </a:lnTo>
                  <a:lnTo>
                    <a:pt x="176" y="1688"/>
                  </a:lnTo>
                  <a:lnTo>
                    <a:pt x="176" y="1647"/>
                  </a:lnTo>
                  <a:lnTo>
                    <a:pt x="174" y="1607"/>
                  </a:lnTo>
                  <a:lnTo>
                    <a:pt x="174" y="1565"/>
                  </a:lnTo>
                  <a:lnTo>
                    <a:pt x="172" y="1523"/>
                  </a:lnTo>
                  <a:lnTo>
                    <a:pt x="172" y="1480"/>
                  </a:lnTo>
                  <a:lnTo>
                    <a:pt x="171" y="1436"/>
                  </a:lnTo>
                  <a:lnTo>
                    <a:pt x="171" y="1392"/>
                  </a:lnTo>
                  <a:lnTo>
                    <a:pt x="169" y="1348"/>
                  </a:lnTo>
                  <a:lnTo>
                    <a:pt x="169" y="1302"/>
                  </a:lnTo>
                  <a:lnTo>
                    <a:pt x="167" y="1256"/>
                  </a:lnTo>
                  <a:lnTo>
                    <a:pt x="165" y="1210"/>
                  </a:lnTo>
                  <a:lnTo>
                    <a:pt x="165" y="1162"/>
                  </a:lnTo>
                  <a:lnTo>
                    <a:pt x="163" y="1114"/>
                  </a:lnTo>
                  <a:lnTo>
                    <a:pt x="161" y="1066"/>
                  </a:lnTo>
                  <a:lnTo>
                    <a:pt x="159" y="1016"/>
                  </a:lnTo>
                  <a:lnTo>
                    <a:pt x="159" y="981"/>
                  </a:lnTo>
                  <a:lnTo>
                    <a:pt x="157" y="947"/>
                  </a:lnTo>
                  <a:lnTo>
                    <a:pt x="155" y="914"/>
                  </a:lnTo>
                  <a:lnTo>
                    <a:pt x="153" y="883"/>
                  </a:lnTo>
                  <a:lnTo>
                    <a:pt x="153" y="853"/>
                  </a:lnTo>
                  <a:lnTo>
                    <a:pt x="151" y="822"/>
                  </a:lnTo>
                  <a:lnTo>
                    <a:pt x="149" y="791"/>
                  </a:lnTo>
                  <a:lnTo>
                    <a:pt x="147" y="762"/>
                  </a:lnTo>
                  <a:lnTo>
                    <a:pt x="146" y="735"/>
                  </a:lnTo>
                  <a:lnTo>
                    <a:pt x="144" y="709"/>
                  </a:lnTo>
                  <a:lnTo>
                    <a:pt x="140" y="682"/>
                  </a:lnTo>
                  <a:lnTo>
                    <a:pt x="138" y="657"/>
                  </a:lnTo>
                  <a:lnTo>
                    <a:pt x="136" y="632"/>
                  </a:lnTo>
                  <a:lnTo>
                    <a:pt x="132" y="609"/>
                  </a:lnTo>
                  <a:lnTo>
                    <a:pt x="130" y="586"/>
                  </a:lnTo>
                  <a:lnTo>
                    <a:pt x="126" y="563"/>
                  </a:lnTo>
                  <a:lnTo>
                    <a:pt x="124" y="542"/>
                  </a:lnTo>
                  <a:lnTo>
                    <a:pt x="121" y="520"/>
                  </a:lnTo>
                  <a:lnTo>
                    <a:pt x="119" y="501"/>
                  </a:lnTo>
                  <a:lnTo>
                    <a:pt x="115" y="482"/>
                  </a:lnTo>
                  <a:lnTo>
                    <a:pt x="111" y="465"/>
                  </a:lnTo>
                  <a:lnTo>
                    <a:pt x="107" y="448"/>
                  </a:lnTo>
                  <a:lnTo>
                    <a:pt x="103" y="430"/>
                  </a:lnTo>
                  <a:lnTo>
                    <a:pt x="99" y="415"/>
                  </a:lnTo>
                  <a:lnTo>
                    <a:pt x="96" y="400"/>
                  </a:lnTo>
                  <a:lnTo>
                    <a:pt x="92" y="386"/>
                  </a:lnTo>
                  <a:lnTo>
                    <a:pt x="88" y="373"/>
                  </a:lnTo>
                  <a:lnTo>
                    <a:pt x="84" y="361"/>
                  </a:lnTo>
                  <a:lnTo>
                    <a:pt x="78" y="350"/>
                  </a:lnTo>
                  <a:lnTo>
                    <a:pt x="75" y="338"/>
                  </a:lnTo>
                  <a:lnTo>
                    <a:pt x="69" y="328"/>
                  </a:lnTo>
                  <a:lnTo>
                    <a:pt x="65" y="319"/>
                  </a:lnTo>
                  <a:lnTo>
                    <a:pt x="53" y="292"/>
                  </a:lnTo>
                  <a:lnTo>
                    <a:pt x="46" y="267"/>
                  </a:lnTo>
                  <a:lnTo>
                    <a:pt x="36" y="242"/>
                  </a:lnTo>
                  <a:lnTo>
                    <a:pt x="28" y="219"/>
                  </a:lnTo>
                  <a:lnTo>
                    <a:pt x="21" y="198"/>
                  </a:lnTo>
                  <a:lnTo>
                    <a:pt x="15" y="177"/>
                  </a:lnTo>
                  <a:lnTo>
                    <a:pt x="9" y="158"/>
                  </a:lnTo>
                  <a:lnTo>
                    <a:pt x="5" y="140"/>
                  </a:lnTo>
                  <a:lnTo>
                    <a:pt x="5" y="125"/>
                  </a:lnTo>
                  <a:lnTo>
                    <a:pt x="7" y="112"/>
                  </a:lnTo>
                  <a:lnTo>
                    <a:pt x="7" y="98"/>
                  </a:lnTo>
                  <a:lnTo>
                    <a:pt x="9" y="85"/>
                  </a:lnTo>
                  <a:lnTo>
                    <a:pt x="13" y="73"/>
                  </a:lnTo>
                  <a:lnTo>
                    <a:pt x="15" y="62"/>
                  </a:lnTo>
                  <a:lnTo>
                    <a:pt x="19" y="50"/>
                  </a:lnTo>
                  <a:lnTo>
                    <a:pt x="23" y="41"/>
                  </a:lnTo>
                  <a:lnTo>
                    <a:pt x="32" y="31"/>
                  </a:lnTo>
                  <a:lnTo>
                    <a:pt x="42" y="23"/>
                  </a:lnTo>
                  <a:lnTo>
                    <a:pt x="51" y="16"/>
                  </a:lnTo>
                  <a:lnTo>
                    <a:pt x="63" y="10"/>
                  </a:lnTo>
                  <a:lnTo>
                    <a:pt x="73" y="6"/>
                  </a:lnTo>
                  <a:lnTo>
                    <a:pt x="84" y="4"/>
                  </a:lnTo>
                  <a:lnTo>
                    <a:pt x="96" y="2"/>
                  </a:lnTo>
                  <a:lnTo>
                    <a:pt x="105" y="0"/>
                  </a:lnTo>
                  <a:lnTo>
                    <a:pt x="105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31745" name="Picture 1" descr="C:\Users\Meishing\Dropbox\meizhouhuayu\pics\食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898447" y="1752600"/>
            <a:ext cx="5245553" cy="11430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0" y="0"/>
            <a:ext cx="243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形聲字：蝕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91759" y="4779579"/>
            <a:ext cx="16764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美食家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2213" y="4753303"/>
            <a:ext cx="1614311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食人魚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8085" y="4779579"/>
            <a:ext cx="1490133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生食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5200" y="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1026" name="Picture 2" descr="C:\Users\Meishing\Dropbox\meizhouhuayu\pics\食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886200" y="2895600"/>
            <a:ext cx="4505325" cy="257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9390581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4.25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73241" r="15107"/>
          <a:stretch>
            <a:fillRect/>
          </a:stretch>
        </p:blipFill>
        <p:spPr bwMode="auto">
          <a:xfrm>
            <a:off x="304800" y="1143000"/>
            <a:ext cx="1371600" cy="1371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29697" name="Picture 1" descr="C:\Users\Meishing\Dropbox\meizhouhuayu\pics\忘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419600" y="914400"/>
            <a:ext cx="4337277" cy="1295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0"/>
            <a:ext cx="243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形聲字：妄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057400" y="838200"/>
            <a:ext cx="1531590" cy="938981"/>
            <a:chOff x="-2336188" y="722727"/>
            <a:chExt cx="1531590" cy="938981"/>
          </a:xfrm>
        </p:grpSpPr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-1743620" y="722727"/>
              <a:ext cx="297640" cy="339021"/>
            </a:xfrm>
            <a:custGeom>
              <a:avLst/>
              <a:gdLst>
                <a:gd name="T0" fmla="*/ 2147483647 w 878"/>
                <a:gd name="T1" fmla="*/ 1003105571 h 1015"/>
                <a:gd name="T2" fmla="*/ 2147483647 w 878"/>
                <a:gd name="T3" fmla="*/ 2147483647 h 1015"/>
                <a:gd name="T4" fmla="*/ 2147483647 w 878"/>
                <a:gd name="T5" fmla="*/ 2147483647 h 1015"/>
                <a:gd name="T6" fmla="*/ 2147483647 w 878"/>
                <a:gd name="T7" fmla="*/ 2147483647 h 1015"/>
                <a:gd name="T8" fmla="*/ 2147483647 w 878"/>
                <a:gd name="T9" fmla="*/ 2147483647 h 1015"/>
                <a:gd name="T10" fmla="*/ 2147483647 w 878"/>
                <a:gd name="T11" fmla="*/ 2147483647 h 1015"/>
                <a:gd name="T12" fmla="*/ 2147483647 w 878"/>
                <a:gd name="T13" fmla="*/ 2147483647 h 1015"/>
                <a:gd name="T14" fmla="*/ 2147483647 w 878"/>
                <a:gd name="T15" fmla="*/ 2147483647 h 1015"/>
                <a:gd name="T16" fmla="*/ 2147483647 w 878"/>
                <a:gd name="T17" fmla="*/ 2147483647 h 1015"/>
                <a:gd name="T18" fmla="*/ 2147483647 w 878"/>
                <a:gd name="T19" fmla="*/ 2147483647 h 1015"/>
                <a:gd name="T20" fmla="*/ 2147483647 w 878"/>
                <a:gd name="T21" fmla="*/ 2147483647 h 1015"/>
                <a:gd name="T22" fmla="*/ 2147483647 w 878"/>
                <a:gd name="T23" fmla="*/ 2147483647 h 1015"/>
                <a:gd name="T24" fmla="*/ 2147483647 w 878"/>
                <a:gd name="T25" fmla="*/ 2147483647 h 1015"/>
                <a:gd name="T26" fmla="*/ 2147483647 w 878"/>
                <a:gd name="T27" fmla="*/ 2147483647 h 1015"/>
                <a:gd name="T28" fmla="*/ 2147483647 w 878"/>
                <a:gd name="T29" fmla="*/ 2147483647 h 1015"/>
                <a:gd name="T30" fmla="*/ 2147483647 w 878"/>
                <a:gd name="T31" fmla="*/ 2147483647 h 1015"/>
                <a:gd name="T32" fmla="*/ 2147483647 w 878"/>
                <a:gd name="T33" fmla="*/ 2147483647 h 1015"/>
                <a:gd name="T34" fmla="*/ 2147483647 w 878"/>
                <a:gd name="T35" fmla="*/ 2147483647 h 1015"/>
                <a:gd name="T36" fmla="*/ 2147483647 w 878"/>
                <a:gd name="T37" fmla="*/ 2147483647 h 1015"/>
                <a:gd name="T38" fmla="*/ 2147483647 w 878"/>
                <a:gd name="T39" fmla="*/ 2147483647 h 1015"/>
                <a:gd name="T40" fmla="*/ 2147483647 w 878"/>
                <a:gd name="T41" fmla="*/ 2147483647 h 1015"/>
                <a:gd name="T42" fmla="*/ 2147483647 w 878"/>
                <a:gd name="T43" fmla="*/ 2147483647 h 1015"/>
                <a:gd name="T44" fmla="*/ 2147483647 w 878"/>
                <a:gd name="T45" fmla="*/ 2147483647 h 1015"/>
                <a:gd name="T46" fmla="*/ 2147483647 w 878"/>
                <a:gd name="T47" fmla="*/ 2147483647 h 1015"/>
                <a:gd name="T48" fmla="*/ 2147483647 w 878"/>
                <a:gd name="T49" fmla="*/ 2147483647 h 1015"/>
                <a:gd name="T50" fmla="*/ 2147483647 w 878"/>
                <a:gd name="T51" fmla="*/ 2147483647 h 1015"/>
                <a:gd name="T52" fmla="*/ 2147483647 w 878"/>
                <a:gd name="T53" fmla="*/ 2147483647 h 1015"/>
                <a:gd name="T54" fmla="*/ 2147483647 w 878"/>
                <a:gd name="T55" fmla="*/ 2147483647 h 1015"/>
                <a:gd name="T56" fmla="*/ 2147483647 w 878"/>
                <a:gd name="T57" fmla="*/ 2147483647 h 1015"/>
                <a:gd name="T58" fmla="*/ 2147483647 w 878"/>
                <a:gd name="T59" fmla="*/ 2147483647 h 1015"/>
                <a:gd name="T60" fmla="*/ 2147483647 w 878"/>
                <a:gd name="T61" fmla="*/ 2147483647 h 1015"/>
                <a:gd name="T62" fmla="*/ 2147483647 w 878"/>
                <a:gd name="T63" fmla="*/ 2147483647 h 1015"/>
                <a:gd name="T64" fmla="*/ 2147483647 w 878"/>
                <a:gd name="T65" fmla="*/ 2147483647 h 1015"/>
                <a:gd name="T66" fmla="*/ 2147483647 w 878"/>
                <a:gd name="T67" fmla="*/ 2147483647 h 1015"/>
                <a:gd name="T68" fmla="*/ 2147483647 w 878"/>
                <a:gd name="T69" fmla="*/ 2147483647 h 1015"/>
                <a:gd name="T70" fmla="*/ 2147483647 w 878"/>
                <a:gd name="T71" fmla="*/ 2147483647 h 1015"/>
                <a:gd name="T72" fmla="*/ 2147483647 w 878"/>
                <a:gd name="T73" fmla="*/ 2147483647 h 1015"/>
                <a:gd name="T74" fmla="*/ 2147483647 w 878"/>
                <a:gd name="T75" fmla="*/ 2147483647 h 1015"/>
                <a:gd name="T76" fmla="*/ 2147483647 w 878"/>
                <a:gd name="T77" fmla="*/ 2147483647 h 1015"/>
                <a:gd name="T78" fmla="*/ 2147483647 w 878"/>
                <a:gd name="T79" fmla="*/ 2147483647 h 1015"/>
                <a:gd name="T80" fmla="*/ 2147483647 w 878"/>
                <a:gd name="T81" fmla="*/ 2147483647 h 1015"/>
                <a:gd name="T82" fmla="*/ 2147483647 w 878"/>
                <a:gd name="T83" fmla="*/ 2147483647 h 1015"/>
                <a:gd name="T84" fmla="*/ 2147483647 w 878"/>
                <a:gd name="T85" fmla="*/ 2147483647 h 1015"/>
                <a:gd name="T86" fmla="*/ 2147483647 w 878"/>
                <a:gd name="T87" fmla="*/ 2147483647 h 1015"/>
                <a:gd name="T88" fmla="*/ 2147483647 w 878"/>
                <a:gd name="T89" fmla="*/ 2147483647 h 1015"/>
                <a:gd name="T90" fmla="*/ 2147483647 w 878"/>
                <a:gd name="T91" fmla="*/ 2147483647 h 1015"/>
                <a:gd name="T92" fmla="*/ 2000371040 w 878"/>
                <a:gd name="T93" fmla="*/ 2147483647 h 1015"/>
                <a:gd name="T94" fmla="*/ 0 w 878"/>
                <a:gd name="T95" fmla="*/ 2147483647 h 1015"/>
                <a:gd name="T96" fmla="*/ 999870401 w 878"/>
                <a:gd name="T97" fmla="*/ 2147483647 h 1015"/>
                <a:gd name="T98" fmla="*/ 2147483647 w 878"/>
                <a:gd name="T99" fmla="*/ 2147483647 h 1015"/>
                <a:gd name="T100" fmla="*/ 2147483647 w 878"/>
                <a:gd name="T101" fmla="*/ 0 h 10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78"/>
                <a:gd name="T154" fmla="*/ 0 h 1015"/>
                <a:gd name="T155" fmla="*/ 878 w 878"/>
                <a:gd name="T156" fmla="*/ 1015 h 101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78" h="1015">
                  <a:moveTo>
                    <a:pt x="60" y="0"/>
                  </a:moveTo>
                  <a:lnTo>
                    <a:pt x="81" y="0"/>
                  </a:lnTo>
                  <a:lnTo>
                    <a:pt x="102" y="2"/>
                  </a:lnTo>
                  <a:lnTo>
                    <a:pt x="125" y="4"/>
                  </a:lnTo>
                  <a:lnTo>
                    <a:pt x="148" y="7"/>
                  </a:lnTo>
                  <a:lnTo>
                    <a:pt x="171" y="11"/>
                  </a:lnTo>
                  <a:lnTo>
                    <a:pt x="196" y="19"/>
                  </a:lnTo>
                  <a:lnTo>
                    <a:pt x="219" y="25"/>
                  </a:lnTo>
                  <a:lnTo>
                    <a:pt x="244" y="32"/>
                  </a:lnTo>
                  <a:lnTo>
                    <a:pt x="271" y="42"/>
                  </a:lnTo>
                  <a:lnTo>
                    <a:pt x="296" y="54"/>
                  </a:lnTo>
                  <a:lnTo>
                    <a:pt x="323" y="65"/>
                  </a:lnTo>
                  <a:lnTo>
                    <a:pt x="350" y="78"/>
                  </a:lnTo>
                  <a:lnTo>
                    <a:pt x="379" y="92"/>
                  </a:lnTo>
                  <a:lnTo>
                    <a:pt x="405" y="107"/>
                  </a:lnTo>
                  <a:lnTo>
                    <a:pt x="434" y="125"/>
                  </a:lnTo>
                  <a:lnTo>
                    <a:pt x="465" y="142"/>
                  </a:lnTo>
                  <a:lnTo>
                    <a:pt x="496" y="161"/>
                  </a:lnTo>
                  <a:lnTo>
                    <a:pt x="524" y="178"/>
                  </a:lnTo>
                  <a:lnTo>
                    <a:pt x="551" y="197"/>
                  </a:lnTo>
                  <a:lnTo>
                    <a:pt x="578" y="215"/>
                  </a:lnTo>
                  <a:lnTo>
                    <a:pt x="605" y="234"/>
                  </a:lnTo>
                  <a:lnTo>
                    <a:pt x="628" y="251"/>
                  </a:lnTo>
                  <a:lnTo>
                    <a:pt x="651" y="269"/>
                  </a:lnTo>
                  <a:lnTo>
                    <a:pt x="672" y="286"/>
                  </a:lnTo>
                  <a:lnTo>
                    <a:pt x="693" y="303"/>
                  </a:lnTo>
                  <a:lnTo>
                    <a:pt x="713" y="322"/>
                  </a:lnTo>
                  <a:lnTo>
                    <a:pt x="730" y="340"/>
                  </a:lnTo>
                  <a:lnTo>
                    <a:pt x="745" y="357"/>
                  </a:lnTo>
                  <a:lnTo>
                    <a:pt x="761" y="374"/>
                  </a:lnTo>
                  <a:lnTo>
                    <a:pt x="774" y="393"/>
                  </a:lnTo>
                  <a:lnTo>
                    <a:pt x="786" y="411"/>
                  </a:lnTo>
                  <a:lnTo>
                    <a:pt x="797" y="430"/>
                  </a:lnTo>
                  <a:lnTo>
                    <a:pt x="807" y="449"/>
                  </a:lnTo>
                  <a:lnTo>
                    <a:pt x="816" y="470"/>
                  </a:lnTo>
                  <a:lnTo>
                    <a:pt x="824" y="491"/>
                  </a:lnTo>
                  <a:lnTo>
                    <a:pt x="832" y="512"/>
                  </a:lnTo>
                  <a:lnTo>
                    <a:pt x="839" y="533"/>
                  </a:lnTo>
                  <a:lnTo>
                    <a:pt x="845" y="555"/>
                  </a:lnTo>
                  <a:lnTo>
                    <a:pt x="851" y="574"/>
                  </a:lnTo>
                  <a:lnTo>
                    <a:pt x="857" y="595"/>
                  </a:lnTo>
                  <a:lnTo>
                    <a:pt x="860" y="616"/>
                  </a:lnTo>
                  <a:lnTo>
                    <a:pt x="866" y="637"/>
                  </a:lnTo>
                  <a:lnTo>
                    <a:pt x="868" y="658"/>
                  </a:lnTo>
                  <a:lnTo>
                    <a:pt x="872" y="677"/>
                  </a:lnTo>
                  <a:lnTo>
                    <a:pt x="874" y="699"/>
                  </a:lnTo>
                  <a:lnTo>
                    <a:pt x="876" y="720"/>
                  </a:lnTo>
                  <a:lnTo>
                    <a:pt x="876" y="741"/>
                  </a:lnTo>
                  <a:lnTo>
                    <a:pt x="878" y="762"/>
                  </a:lnTo>
                  <a:lnTo>
                    <a:pt x="876" y="777"/>
                  </a:lnTo>
                  <a:lnTo>
                    <a:pt x="876" y="793"/>
                  </a:lnTo>
                  <a:lnTo>
                    <a:pt x="874" y="806"/>
                  </a:lnTo>
                  <a:lnTo>
                    <a:pt x="874" y="821"/>
                  </a:lnTo>
                  <a:lnTo>
                    <a:pt x="870" y="835"/>
                  </a:lnTo>
                  <a:lnTo>
                    <a:pt x="868" y="848"/>
                  </a:lnTo>
                  <a:lnTo>
                    <a:pt x="866" y="860"/>
                  </a:lnTo>
                  <a:lnTo>
                    <a:pt x="862" y="873"/>
                  </a:lnTo>
                  <a:lnTo>
                    <a:pt x="858" y="885"/>
                  </a:lnTo>
                  <a:lnTo>
                    <a:pt x="853" y="896"/>
                  </a:lnTo>
                  <a:lnTo>
                    <a:pt x="849" y="906"/>
                  </a:lnTo>
                  <a:lnTo>
                    <a:pt x="843" y="915"/>
                  </a:lnTo>
                  <a:lnTo>
                    <a:pt x="837" y="925"/>
                  </a:lnTo>
                  <a:lnTo>
                    <a:pt x="832" y="935"/>
                  </a:lnTo>
                  <a:lnTo>
                    <a:pt x="824" y="944"/>
                  </a:lnTo>
                  <a:lnTo>
                    <a:pt x="818" y="952"/>
                  </a:lnTo>
                  <a:lnTo>
                    <a:pt x="810" y="960"/>
                  </a:lnTo>
                  <a:lnTo>
                    <a:pt x="803" y="967"/>
                  </a:lnTo>
                  <a:lnTo>
                    <a:pt x="793" y="973"/>
                  </a:lnTo>
                  <a:lnTo>
                    <a:pt x="786" y="979"/>
                  </a:lnTo>
                  <a:lnTo>
                    <a:pt x="776" y="985"/>
                  </a:lnTo>
                  <a:lnTo>
                    <a:pt x="766" y="990"/>
                  </a:lnTo>
                  <a:lnTo>
                    <a:pt x="755" y="996"/>
                  </a:lnTo>
                  <a:lnTo>
                    <a:pt x="745" y="1000"/>
                  </a:lnTo>
                  <a:lnTo>
                    <a:pt x="734" y="1004"/>
                  </a:lnTo>
                  <a:lnTo>
                    <a:pt x="722" y="1006"/>
                  </a:lnTo>
                  <a:lnTo>
                    <a:pt x="711" y="1009"/>
                  </a:lnTo>
                  <a:lnTo>
                    <a:pt x="697" y="1011"/>
                  </a:lnTo>
                  <a:lnTo>
                    <a:pt x="686" y="1013"/>
                  </a:lnTo>
                  <a:lnTo>
                    <a:pt x="672" y="1015"/>
                  </a:lnTo>
                  <a:lnTo>
                    <a:pt x="659" y="1015"/>
                  </a:lnTo>
                  <a:lnTo>
                    <a:pt x="643" y="1015"/>
                  </a:lnTo>
                  <a:lnTo>
                    <a:pt x="634" y="1015"/>
                  </a:lnTo>
                  <a:lnTo>
                    <a:pt x="624" y="1013"/>
                  </a:lnTo>
                  <a:lnTo>
                    <a:pt x="615" y="1011"/>
                  </a:lnTo>
                  <a:lnTo>
                    <a:pt x="605" y="1009"/>
                  </a:lnTo>
                  <a:lnTo>
                    <a:pt x="595" y="1006"/>
                  </a:lnTo>
                  <a:lnTo>
                    <a:pt x="584" y="1002"/>
                  </a:lnTo>
                  <a:lnTo>
                    <a:pt x="574" y="996"/>
                  </a:lnTo>
                  <a:lnTo>
                    <a:pt x="565" y="990"/>
                  </a:lnTo>
                  <a:lnTo>
                    <a:pt x="553" y="983"/>
                  </a:lnTo>
                  <a:lnTo>
                    <a:pt x="542" y="975"/>
                  </a:lnTo>
                  <a:lnTo>
                    <a:pt x="532" y="967"/>
                  </a:lnTo>
                  <a:lnTo>
                    <a:pt x="521" y="958"/>
                  </a:lnTo>
                  <a:lnTo>
                    <a:pt x="509" y="948"/>
                  </a:lnTo>
                  <a:lnTo>
                    <a:pt x="498" y="938"/>
                  </a:lnTo>
                  <a:lnTo>
                    <a:pt x="486" y="927"/>
                  </a:lnTo>
                  <a:lnTo>
                    <a:pt x="475" y="914"/>
                  </a:lnTo>
                  <a:lnTo>
                    <a:pt x="461" y="902"/>
                  </a:lnTo>
                  <a:lnTo>
                    <a:pt x="450" y="887"/>
                  </a:lnTo>
                  <a:lnTo>
                    <a:pt x="438" y="873"/>
                  </a:lnTo>
                  <a:lnTo>
                    <a:pt x="425" y="858"/>
                  </a:lnTo>
                  <a:lnTo>
                    <a:pt x="413" y="841"/>
                  </a:lnTo>
                  <a:lnTo>
                    <a:pt x="400" y="823"/>
                  </a:lnTo>
                  <a:lnTo>
                    <a:pt x="386" y="806"/>
                  </a:lnTo>
                  <a:lnTo>
                    <a:pt x="375" y="789"/>
                  </a:lnTo>
                  <a:lnTo>
                    <a:pt x="361" y="770"/>
                  </a:lnTo>
                  <a:lnTo>
                    <a:pt x="348" y="748"/>
                  </a:lnTo>
                  <a:lnTo>
                    <a:pt x="334" y="727"/>
                  </a:lnTo>
                  <a:lnTo>
                    <a:pt x="321" y="706"/>
                  </a:lnTo>
                  <a:lnTo>
                    <a:pt x="308" y="683"/>
                  </a:lnTo>
                  <a:lnTo>
                    <a:pt x="294" y="660"/>
                  </a:lnTo>
                  <a:lnTo>
                    <a:pt x="279" y="637"/>
                  </a:lnTo>
                  <a:lnTo>
                    <a:pt x="265" y="612"/>
                  </a:lnTo>
                  <a:lnTo>
                    <a:pt x="250" y="583"/>
                  </a:lnTo>
                  <a:lnTo>
                    <a:pt x="233" y="555"/>
                  </a:lnTo>
                  <a:lnTo>
                    <a:pt x="217" y="528"/>
                  </a:lnTo>
                  <a:lnTo>
                    <a:pt x="204" y="503"/>
                  </a:lnTo>
                  <a:lnTo>
                    <a:pt x="188" y="476"/>
                  </a:lnTo>
                  <a:lnTo>
                    <a:pt x="175" y="451"/>
                  </a:lnTo>
                  <a:lnTo>
                    <a:pt x="162" y="426"/>
                  </a:lnTo>
                  <a:lnTo>
                    <a:pt x="150" y="403"/>
                  </a:lnTo>
                  <a:lnTo>
                    <a:pt x="137" y="380"/>
                  </a:lnTo>
                  <a:lnTo>
                    <a:pt x="125" y="359"/>
                  </a:lnTo>
                  <a:lnTo>
                    <a:pt x="114" y="336"/>
                  </a:lnTo>
                  <a:lnTo>
                    <a:pt x="104" y="316"/>
                  </a:lnTo>
                  <a:lnTo>
                    <a:pt x="93" y="295"/>
                  </a:lnTo>
                  <a:lnTo>
                    <a:pt x="83" y="276"/>
                  </a:lnTo>
                  <a:lnTo>
                    <a:pt x="75" y="257"/>
                  </a:lnTo>
                  <a:lnTo>
                    <a:pt x="66" y="240"/>
                  </a:lnTo>
                  <a:lnTo>
                    <a:pt x="58" y="222"/>
                  </a:lnTo>
                  <a:lnTo>
                    <a:pt x="50" y="205"/>
                  </a:lnTo>
                  <a:lnTo>
                    <a:pt x="43" y="190"/>
                  </a:lnTo>
                  <a:lnTo>
                    <a:pt x="37" y="174"/>
                  </a:lnTo>
                  <a:lnTo>
                    <a:pt x="31" y="159"/>
                  </a:lnTo>
                  <a:lnTo>
                    <a:pt x="25" y="146"/>
                  </a:lnTo>
                  <a:lnTo>
                    <a:pt x="21" y="132"/>
                  </a:lnTo>
                  <a:lnTo>
                    <a:pt x="16" y="121"/>
                  </a:lnTo>
                  <a:lnTo>
                    <a:pt x="12" y="109"/>
                  </a:lnTo>
                  <a:lnTo>
                    <a:pt x="8" y="98"/>
                  </a:lnTo>
                  <a:lnTo>
                    <a:pt x="6" y="86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2" y="27"/>
                  </a:lnTo>
                  <a:lnTo>
                    <a:pt x="8" y="21"/>
                  </a:lnTo>
                  <a:lnTo>
                    <a:pt x="14" y="15"/>
                  </a:lnTo>
                  <a:lnTo>
                    <a:pt x="23" y="9"/>
                  </a:lnTo>
                  <a:lnTo>
                    <a:pt x="33" y="6"/>
                  </a:lnTo>
                  <a:lnTo>
                    <a:pt x="45" y="2"/>
                  </a:lnTo>
                  <a:lnTo>
                    <a:pt x="6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-2336188" y="959641"/>
              <a:ext cx="1531590" cy="271617"/>
            </a:xfrm>
            <a:custGeom>
              <a:avLst/>
              <a:gdLst>
                <a:gd name="T0" fmla="*/ 2147483647 w 4518"/>
                <a:gd name="T1" fmla="*/ 1000503696 h 814"/>
                <a:gd name="T2" fmla="*/ 2147483647 w 4518"/>
                <a:gd name="T3" fmla="*/ 2147483647 h 814"/>
                <a:gd name="T4" fmla="*/ 2147483647 w 4518"/>
                <a:gd name="T5" fmla="*/ 2147483647 h 814"/>
                <a:gd name="T6" fmla="*/ 2147483647 w 4518"/>
                <a:gd name="T7" fmla="*/ 2147483647 h 814"/>
                <a:gd name="T8" fmla="*/ 2147483647 w 4518"/>
                <a:gd name="T9" fmla="*/ 2147483647 h 814"/>
                <a:gd name="T10" fmla="*/ 2147483647 w 4518"/>
                <a:gd name="T11" fmla="*/ 2147483647 h 814"/>
                <a:gd name="T12" fmla="*/ 2147483647 w 4518"/>
                <a:gd name="T13" fmla="*/ 2147483647 h 814"/>
                <a:gd name="T14" fmla="*/ 2147483647 w 4518"/>
                <a:gd name="T15" fmla="*/ 2147483647 h 814"/>
                <a:gd name="T16" fmla="*/ 2147483647 w 4518"/>
                <a:gd name="T17" fmla="*/ 2147483647 h 814"/>
                <a:gd name="T18" fmla="*/ 2147483647 w 4518"/>
                <a:gd name="T19" fmla="*/ 2147483647 h 814"/>
                <a:gd name="T20" fmla="*/ 2147483647 w 4518"/>
                <a:gd name="T21" fmla="*/ 2147483647 h 814"/>
                <a:gd name="T22" fmla="*/ 2147483647 w 4518"/>
                <a:gd name="T23" fmla="*/ 2147483647 h 814"/>
                <a:gd name="T24" fmla="*/ 2147483647 w 4518"/>
                <a:gd name="T25" fmla="*/ 2147483647 h 814"/>
                <a:gd name="T26" fmla="*/ 2147483647 w 4518"/>
                <a:gd name="T27" fmla="*/ 2147483647 h 814"/>
                <a:gd name="T28" fmla="*/ 2147483647 w 4518"/>
                <a:gd name="T29" fmla="*/ 2147483647 h 814"/>
                <a:gd name="T30" fmla="*/ 2147483647 w 4518"/>
                <a:gd name="T31" fmla="*/ 2147483647 h 814"/>
                <a:gd name="T32" fmla="*/ 2147483647 w 4518"/>
                <a:gd name="T33" fmla="*/ 2147483647 h 814"/>
                <a:gd name="T34" fmla="*/ 2147483647 w 4518"/>
                <a:gd name="T35" fmla="*/ 2147483647 h 814"/>
                <a:gd name="T36" fmla="*/ 2147483647 w 4518"/>
                <a:gd name="T37" fmla="*/ 2147483647 h 814"/>
                <a:gd name="T38" fmla="*/ 2147483647 w 4518"/>
                <a:gd name="T39" fmla="*/ 2147483647 h 814"/>
                <a:gd name="T40" fmla="*/ 2147483647 w 4518"/>
                <a:gd name="T41" fmla="*/ 2147483647 h 814"/>
                <a:gd name="T42" fmla="*/ 2147483647 w 4518"/>
                <a:gd name="T43" fmla="*/ 2147483647 h 814"/>
                <a:gd name="T44" fmla="*/ 2147483647 w 4518"/>
                <a:gd name="T45" fmla="*/ 2147483647 h 814"/>
                <a:gd name="T46" fmla="*/ 2147483647 w 4518"/>
                <a:gd name="T47" fmla="*/ 2147483647 h 814"/>
                <a:gd name="T48" fmla="*/ 2147483647 w 4518"/>
                <a:gd name="T49" fmla="*/ 2147483647 h 814"/>
                <a:gd name="T50" fmla="*/ 2147483647 w 4518"/>
                <a:gd name="T51" fmla="*/ 2147483647 h 814"/>
                <a:gd name="T52" fmla="*/ 2147483647 w 4518"/>
                <a:gd name="T53" fmla="*/ 2147483647 h 814"/>
                <a:gd name="T54" fmla="*/ 2147483647 w 4518"/>
                <a:gd name="T55" fmla="*/ 2147483647 h 814"/>
                <a:gd name="T56" fmla="*/ 2147483647 w 4518"/>
                <a:gd name="T57" fmla="*/ 2147483647 h 814"/>
                <a:gd name="T58" fmla="*/ 2147483647 w 4518"/>
                <a:gd name="T59" fmla="*/ 2147483647 h 814"/>
                <a:gd name="T60" fmla="*/ 2147483647 w 4518"/>
                <a:gd name="T61" fmla="*/ 2147483647 h 814"/>
                <a:gd name="T62" fmla="*/ 2147483647 w 4518"/>
                <a:gd name="T63" fmla="*/ 2147483647 h 814"/>
                <a:gd name="T64" fmla="*/ 2147483647 w 4518"/>
                <a:gd name="T65" fmla="*/ 2147483647 h 814"/>
                <a:gd name="T66" fmla="*/ 2147483647 w 4518"/>
                <a:gd name="T67" fmla="*/ 2147483647 h 814"/>
                <a:gd name="T68" fmla="*/ 2147483647 w 4518"/>
                <a:gd name="T69" fmla="*/ 2147483647 h 814"/>
                <a:gd name="T70" fmla="*/ 999871619 w 4518"/>
                <a:gd name="T71" fmla="*/ 2147483647 h 814"/>
                <a:gd name="T72" fmla="*/ 2147483647 w 4518"/>
                <a:gd name="T73" fmla="*/ 2147483647 h 814"/>
                <a:gd name="T74" fmla="*/ 2147483647 w 4518"/>
                <a:gd name="T75" fmla="*/ 2147483647 h 814"/>
                <a:gd name="T76" fmla="*/ 2147483647 w 4518"/>
                <a:gd name="T77" fmla="*/ 2147483647 h 814"/>
                <a:gd name="T78" fmla="*/ 2147483647 w 4518"/>
                <a:gd name="T79" fmla="*/ 2147483647 h 814"/>
                <a:gd name="T80" fmla="*/ 2147483647 w 4518"/>
                <a:gd name="T81" fmla="*/ 2147483647 h 814"/>
                <a:gd name="T82" fmla="*/ 2147483647 w 4518"/>
                <a:gd name="T83" fmla="*/ 2147483647 h 814"/>
                <a:gd name="T84" fmla="*/ 2147483647 w 4518"/>
                <a:gd name="T85" fmla="*/ 2147483647 h 814"/>
                <a:gd name="T86" fmla="*/ 2147483647 w 4518"/>
                <a:gd name="T87" fmla="*/ 2147483647 h 814"/>
                <a:gd name="T88" fmla="*/ 2147483647 w 4518"/>
                <a:gd name="T89" fmla="*/ 2147483647 h 814"/>
                <a:gd name="T90" fmla="*/ 2147483647 w 4518"/>
                <a:gd name="T91" fmla="*/ 2147483647 h 814"/>
                <a:gd name="T92" fmla="*/ 2147483647 w 4518"/>
                <a:gd name="T93" fmla="*/ 2147483647 h 814"/>
                <a:gd name="T94" fmla="*/ 2147483647 w 4518"/>
                <a:gd name="T95" fmla="*/ 2147483647 h 814"/>
                <a:gd name="T96" fmla="*/ 2147483647 w 4518"/>
                <a:gd name="T97" fmla="*/ 2147483647 h 814"/>
                <a:gd name="T98" fmla="*/ 2147483647 w 4518"/>
                <a:gd name="T99" fmla="*/ 2147483647 h 814"/>
                <a:gd name="T100" fmla="*/ 2147483647 w 4518"/>
                <a:gd name="T101" fmla="*/ 2147483647 h 814"/>
                <a:gd name="T102" fmla="*/ 2147483647 w 4518"/>
                <a:gd name="T103" fmla="*/ 2147483647 h 814"/>
                <a:gd name="T104" fmla="*/ 2147483647 w 4518"/>
                <a:gd name="T105" fmla="*/ 2147483647 h 814"/>
                <a:gd name="T106" fmla="*/ 2147483647 w 4518"/>
                <a:gd name="T107" fmla="*/ 2147483647 h 814"/>
                <a:gd name="T108" fmla="*/ 2147483647 w 4518"/>
                <a:gd name="T109" fmla="*/ 0 h 814"/>
                <a:gd name="T110" fmla="*/ 2147483647 w 4518"/>
                <a:gd name="T111" fmla="*/ 0 h 8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518"/>
                <a:gd name="T169" fmla="*/ 0 h 814"/>
                <a:gd name="T170" fmla="*/ 4518 w 4518"/>
                <a:gd name="T171" fmla="*/ 814 h 8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518" h="814">
                  <a:moveTo>
                    <a:pt x="4006" y="0"/>
                  </a:moveTo>
                  <a:lnTo>
                    <a:pt x="4012" y="0"/>
                  </a:lnTo>
                  <a:lnTo>
                    <a:pt x="4017" y="0"/>
                  </a:lnTo>
                  <a:lnTo>
                    <a:pt x="4025" y="2"/>
                  </a:lnTo>
                  <a:lnTo>
                    <a:pt x="4035" y="4"/>
                  </a:lnTo>
                  <a:lnTo>
                    <a:pt x="4044" y="6"/>
                  </a:lnTo>
                  <a:lnTo>
                    <a:pt x="4056" y="10"/>
                  </a:lnTo>
                  <a:lnTo>
                    <a:pt x="4069" y="13"/>
                  </a:lnTo>
                  <a:lnTo>
                    <a:pt x="4085" y="19"/>
                  </a:lnTo>
                  <a:lnTo>
                    <a:pt x="4100" y="23"/>
                  </a:lnTo>
                  <a:lnTo>
                    <a:pt x="4119" y="29"/>
                  </a:lnTo>
                  <a:lnTo>
                    <a:pt x="4138" y="36"/>
                  </a:lnTo>
                  <a:lnTo>
                    <a:pt x="4158" y="42"/>
                  </a:lnTo>
                  <a:lnTo>
                    <a:pt x="4179" y="50"/>
                  </a:lnTo>
                  <a:lnTo>
                    <a:pt x="4202" y="60"/>
                  </a:lnTo>
                  <a:lnTo>
                    <a:pt x="4227" y="67"/>
                  </a:lnTo>
                  <a:lnTo>
                    <a:pt x="4252" y="77"/>
                  </a:lnTo>
                  <a:lnTo>
                    <a:pt x="4269" y="88"/>
                  </a:lnTo>
                  <a:lnTo>
                    <a:pt x="4284" y="98"/>
                  </a:lnTo>
                  <a:lnTo>
                    <a:pt x="4300" y="108"/>
                  </a:lnTo>
                  <a:lnTo>
                    <a:pt x="4315" y="117"/>
                  </a:lnTo>
                  <a:lnTo>
                    <a:pt x="4328" y="127"/>
                  </a:lnTo>
                  <a:lnTo>
                    <a:pt x="4344" y="136"/>
                  </a:lnTo>
                  <a:lnTo>
                    <a:pt x="4357" y="146"/>
                  </a:lnTo>
                  <a:lnTo>
                    <a:pt x="4369" y="156"/>
                  </a:lnTo>
                  <a:lnTo>
                    <a:pt x="4382" y="163"/>
                  </a:lnTo>
                  <a:lnTo>
                    <a:pt x="4394" y="173"/>
                  </a:lnTo>
                  <a:lnTo>
                    <a:pt x="4403" y="180"/>
                  </a:lnTo>
                  <a:lnTo>
                    <a:pt x="4415" y="190"/>
                  </a:lnTo>
                  <a:lnTo>
                    <a:pt x="4424" y="198"/>
                  </a:lnTo>
                  <a:lnTo>
                    <a:pt x="4434" y="205"/>
                  </a:lnTo>
                  <a:lnTo>
                    <a:pt x="4444" y="213"/>
                  </a:lnTo>
                  <a:lnTo>
                    <a:pt x="4451" y="221"/>
                  </a:lnTo>
                  <a:lnTo>
                    <a:pt x="4461" y="228"/>
                  </a:lnTo>
                  <a:lnTo>
                    <a:pt x="4467" y="234"/>
                  </a:lnTo>
                  <a:lnTo>
                    <a:pt x="4474" y="242"/>
                  </a:lnTo>
                  <a:lnTo>
                    <a:pt x="4480" y="250"/>
                  </a:lnTo>
                  <a:lnTo>
                    <a:pt x="4488" y="255"/>
                  </a:lnTo>
                  <a:lnTo>
                    <a:pt x="4492" y="261"/>
                  </a:lnTo>
                  <a:lnTo>
                    <a:pt x="4497" y="269"/>
                  </a:lnTo>
                  <a:lnTo>
                    <a:pt x="4501" y="275"/>
                  </a:lnTo>
                  <a:lnTo>
                    <a:pt x="4505" y="280"/>
                  </a:lnTo>
                  <a:lnTo>
                    <a:pt x="4509" y="286"/>
                  </a:lnTo>
                  <a:lnTo>
                    <a:pt x="4511" y="292"/>
                  </a:lnTo>
                  <a:lnTo>
                    <a:pt x="4515" y="298"/>
                  </a:lnTo>
                  <a:lnTo>
                    <a:pt x="4516" y="303"/>
                  </a:lnTo>
                  <a:lnTo>
                    <a:pt x="4516" y="309"/>
                  </a:lnTo>
                  <a:lnTo>
                    <a:pt x="4518" y="313"/>
                  </a:lnTo>
                  <a:lnTo>
                    <a:pt x="4518" y="319"/>
                  </a:lnTo>
                  <a:lnTo>
                    <a:pt x="4516" y="328"/>
                  </a:lnTo>
                  <a:lnTo>
                    <a:pt x="4513" y="340"/>
                  </a:lnTo>
                  <a:lnTo>
                    <a:pt x="4507" y="347"/>
                  </a:lnTo>
                  <a:lnTo>
                    <a:pt x="4499" y="357"/>
                  </a:lnTo>
                  <a:lnTo>
                    <a:pt x="4490" y="365"/>
                  </a:lnTo>
                  <a:lnTo>
                    <a:pt x="4478" y="371"/>
                  </a:lnTo>
                  <a:lnTo>
                    <a:pt x="4465" y="378"/>
                  </a:lnTo>
                  <a:lnTo>
                    <a:pt x="4449" y="384"/>
                  </a:lnTo>
                  <a:lnTo>
                    <a:pt x="4434" y="390"/>
                  </a:lnTo>
                  <a:lnTo>
                    <a:pt x="4415" y="394"/>
                  </a:lnTo>
                  <a:lnTo>
                    <a:pt x="4396" y="397"/>
                  </a:lnTo>
                  <a:lnTo>
                    <a:pt x="4374" y="401"/>
                  </a:lnTo>
                  <a:lnTo>
                    <a:pt x="4351" y="403"/>
                  </a:lnTo>
                  <a:lnTo>
                    <a:pt x="4326" y="407"/>
                  </a:lnTo>
                  <a:lnTo>
                    <a:pt x="4300" y="409"/>
                  </a:lnTo>
                  <a:lnTo>
                    <a:pt x="4273" y="409"/>
                  </a:lnTo>
                  <a:lnTo>
                    <a:pt x="4167" y="413"/>
                  </a:lnTo>
                  <a:lnTo>
                    <a:pt x="4060" y="417"/>
                  </a:lnTo>
                  <a:lnTo>
                    <a:pt x="3950" y="420"/>
                  </a:lnTo>
                  <a:lnTo>
                    <a:pt x="3839" y="426"/>
                  </a:lnTo>
                  <a:lnTo>
                    <a:pt x="3726" y="430"/>
                  </a:lnTo>
                  <a:lnTo>
                    <a:pt x="3610" y="438"/>
                  </a:lnTo>
                  <a:lnTo>
                    <a:pt x="3493" y="445"/>
                  </a:lnTo>
                  <a:lnTo>
                    <a:pt x="3376" y="453"/>
                  </a:lnTo>
                  <a:lnTo>
                    <a:pt x="3255" y="461"/>
                  </a:lnTo>
                  <a:lnTo>
                    <a:pt x="3132" y="470"/>
                  </a:lnTo>
                  <a:lnTo>
                    <a:pt x="3008" y="480"/>
                  </a:lnTo>
                  <a:lnTo>
                    <a:pt x="2883" y="491"/>
                  </a:lnTo>
                  <a:lnTo>
                    <a:pt x="2754" y="501"/>
                  </a:lnTo>
                  <a:lnTo>
                    <a:pt x="2624" y="514"/>
                  </a:lnTo>
                  <a:lnTo>
                    <a:pt x="2493" y="526"/>
                  </a:lnTo>
                  <a:lnTo>
                    <a:pt x="2359" y="539"/>
                  </a:lnTo>
                  <a:lnTo>
                    <a:pt x="2282" y="549"/>
                  </a:lnTo>
                  <a:lnTo>
                    <a:pt x="2201" y="559"/>
                  </a:lnTo>
                  <a:lnTo>
                    <a:pt x="2117" y="570"/>
                  </a:lnTo>
                  <a:lnTo>
                    <a:pt x="2031" y="580"/>
                  </a:lnTo>
                  <a:lnTo>
                    <a:pt x="1942" y="591"/>
                  </a:lnTo>
                  <a:lnTo>
                    <a:pt x="1848" y="605"/>
                  </a:lnTo>
                  <a:lnTo>
                    <a:pt x="1752" y="618"/>
                  </a:lnTo>
                  <a:lnTo>
                    <a:pt x="1654" y="632"/>
                  </a:lnTo>
                  <a:lnTo>
                    <a:pt x="1553" y="647"/>
                  </a:lnTo>
                  <a:lnTo>
                    <a:pt x="1447" y="662"/>
                  </a:lnTo>
                  <a:lnTo>
                    <a:pt x="1339" y="680"/>
                  </a:lnTo>
                  <a:lnTo>
                    <a:pt x="1228" y="697"/>
                  </a:lnTo>
                  <a:lnTo>
                    <a:pt x="1113" y="714"/>
                  </a:lnTo>
                  <a:lnTo>
                    <a:pt x="996" y="733"/>
                  </a:lnTo>
                  <a:lnTo>
                    <a:pt x="875" y="754"/>
                  </a:lnTo>
                  <a:lnTo>
                    <a:pt x="752" y="776"/>
                  </a:lnTo>
                  <a:lnTo>
                    <a:pt x="727" y="779"/>
                  </a:lnTo>
                  <a:lnTo>
                    <a:pt x="706" y="783"/>
                  </a:lnTo>
                  <a:lnTo>
                    <a:pt x="685" y="787"/>
                  </a:lnTo>
                  <a:lnTo>
                    <a:pt x="666" y="791"/>
                  </a:lnTo>
                  <a:lnTo>
                    <a:pt x="647" y="795"/>
                  </a:lnTo>
                  <a:lnTo>
                    <a:pt x="629" y="799"/>
                  </a:lnTo>
                  <a:lnTo>
                    <a:pt x="612" y="801"/>
                  </a:lnTo>
                  <a:lnTo>
                    <a:pt x="597" y="804"/>
                  </a:lnTo>
                  <a:lnTo>
                    <a:pt x="581" y="806"/>
                  </a:lnTo>
                  <a:lnTo>
                    <a:pt x="568" y="808"/>
                  </a:lnTo>
                  <a:lnTo>
                    <a:pt x="556" y="810"/>
                  </a:lnTo>
                  <a:lnTo>
                    <a:pt x="545" y="812"/>
                  </a:lnTo>
                  <a:lnTo>
                    <a:pt x="535" y="812"/>
                  </a:lnTo>
                  <a:lnTo>
                    <a:pt x="526" y="812"/>
                  </a:lnTo>
                  <a:lnTo>
                    <a:pt x="518" y="814"/>
                  </a:lnTo>
                  <a:lnTo>
                    <a:pt x="512" y="814"/>
                  </a:lnTo>
                  <a:lnTo>
                    <a:pt x="491" y="814"/>
                  </a:lnTo>
                  <a:lnTo>
                    <a:pt x="472" y="812"/>
                  </a:lnTo>
                  <a:lnTo>
                    <a:pt x="453" y="810"/>
                  </a:lnTo>
                  <a:lnTo>
                    <a:pt x="432" y="808"/>
                  </a:lnTo>
                  <a:lnTo>
                    <a:pt x="412" y="806"/>
                  </a:lnTo>
                  <a:lnTo>
                    <a:pt x="391" y="802"/>
                  </a:lnTo>
                  <a:lnTo>
                    <a:pt x="372" y="799"/>
                  </a:lnTo>
                  <a:lnTo>
                    <a:pt x="353" y="793"/>
                  </a:lnTo>
                  <a:lnTo>
                    <a:pt x="332" y="789"/>
                  </a:lnTo>
                  <a:lnTo>
                    <a:pt x="312" y="781"/>
                  </a:lnTo>
                  <a:lnTo>
                    <a:pt x="293" y="776"/>
                  </a:lnTo>
                  <a:lnTo>
                    <a:pt x="272" y="768"/>
                  </a:lnTo>
                  <a:lnTo>
                    <a:pt x="253" y="758"/>
                  </a:lnTo>
                  <a:lnTo>
                    <a:pt x="232" y="751"/>
                  </a:lnTo>
                  <a:lnTo>
                    <a:pt x="213" y="739"/>
                  </a:lnTo>
                  <a:lnTo>
                    <a:pt x="193" y="729"/>
                  </a:lnTo>
                  <a:lnTo>
                    <a:pt x="170" y="720"/>
                  </a:lnTo>
                  <a:lnTo>
                    <a:pt x="149" y="710"/>
                  </a:lnTo>
                  <a:lnTo>
                    <a:pt x="128" y="701"/>
                  </a:lnTo>
                  <a:lnTo>
                    <a:pt x="109" y="691"/>
                  </a:lnTo>
                  <a:lnTo>
                    <a:pt x="92" y="681"/>
                  </a:lnTo>
                  <a:lnTo>
                    <a:pt x="76" y="672"/>
                  </a:lnTo>
                  <a:lnTo>
                    <a:pt x="63" y="664"/>
                  </a:lnTo>
                  <a:lnTo>
                    <a:pt x="49" y="655"/>
                  </a:lnTo>
                  <a:lnTo>
                    <a:pt x="38" y="645"/>
                  </a:lnTo>
                  <a:lnTo>
                    <a:pt x="28" y="637"/>
                  </a:lnTo>
                  <a:lnTo>
                    <a:pt x="19" y="628"/>
                  </a:lnTo>
                  <a:lnTo>
                    <a:pt x="13" y="620"/>
                  </a:lnTo>
                  <a:lnTo>
                    <a:pt x="7" y="610"/>
                  </a:lnTo>
                  <a:lnTo>
                    <a:pt x="3" y="603"/>
                  </a:lnTo>
                  <a:lnTo>
                    <a:pt x="2" y="593"/>
                  </a:lnTo>
                  <a:lnTo>
                    <a:pt x="0" y="586"/>
                  </a:lnTo>
                  <a:lnTo>
                    <a:pt x="2" y="582"/>
                  </a:lnTo>
                  <a:lnTo>
                    <a:pt x="2" y="578"/>
                  </a:lnTo>
                  <a:lnTo>
                    <a:pt x="5" y="574"/>
                  </a:lnTo>
                  <a:lnTo>
                    <a:pt x="9" y="570"/>
                  </a:lnTo>
                  <a:lnTo>
                    <a:pt x="13" y="566"/>
                  </a:lnTo>
                  <a:lnTo>
                    <a:pt x="21" y="562"/>
                  </a:lnTo>
                  <a:lnTo>
                    <a:pt x="26" y="557"/>
                  </a:lnTo>
                  <a:lnTo>
                    <a:pt x="34" y="553"/>
                  </a:lnTo>
                  <a:lnTo>
                    <a:pt x="44" y="549"/>
                  </a:lnTo>
                  <a:lnTo>
                    <a:pt x="55" y="545"/>
                  </a:lnTo>
                  <a:lnTo>
                    <a:pt x="67" y="539"/>
                  </a:lnTo>
                  <a:lnTo>
                    <a:pt x="78" y="536"/>
                  </a:lnTo>
                  <a:lnTo>
                    <a:pt x="92" y="532"/>
                  </a:lnTo>
                  <a:lnTo>
                    <a:pt x="107" y="528"/>
                  </a:lnTo>
                  <a:lnTo>
                    <a:pt x="122" y="524"/>
                  </a:lnTo>
                  <a:lnTo>
                    <a:pt x="140" y="520"/>
                  </a:lnTo>
                  <a:lnTo>
                    <a:pt x="264" y="507"/>
                  </a:lnTo>
                  <a:lnTo>
                    <a:pt x="387" y="491"/>
                  </a:lnTo>
                  <a:lnTo>
                    <a:pt x="508" y="478"/>
                  </a:lnTo>
                  <a:lnTo>
                    <a:pt x="629" y="463"/>
                  </a:lnTo>
                  <a:lnTo>
                    <a:pt x="748" y="449"/>
                  </a:lnTo>
                  <a:lnTo>
                    <a:pt x="865" y="436"/>
                  </a:lnTo>
                  <a:lnTo>
                    <a:pt x="982" y="420"/>
                  </a:lnTo>
                  <a:lnTo>
                    <a:pt x="1098" y="407"/>
                  </a:lnTo>
                  <a:lnTo>
                    <a:pt x="1211" y="394"/>
                  </a:lnTo>
                  <a:lnTo>
                    <a:pt x="1322" y="380"/>
                  </a:lnTo>
                  <a:lnTo>
                    <a:pt x="1434" y="365"/>
                  </a:lnTo>
                  <a:lnTo>
                    <a:pt x="1543" y="351"/>
                  </a:lnTo>
                  <a:lnTo>
                    <a:pt x="1650" y="338"/>
                  </a:lnTo>
                  <a:lnTo>
                    <a:pt x="1758" y="324"/>
                  </a:lnTo>
                  <a:lnTo>
                    <a:pt x="1864" y="311"/>
                  </a:lnTo>
                  <a:lnTo>
                    <a:pt x="1967" y="298"/>
                  </a:lnTo>
                  <a:lnTo>
                    <a:pt x="2069" y="284"/>
                  </a:lnTo>
                  <a:lnTo>
                    <a:pt x="2171" y="271"/>
                  </a:lnTo>
                  <a:lnTo>
                    <a:pt x="2271" y="257"/>
                  </a:lnTo>
                  <a:lnTo>
                    <a:pt x="2368" y="244"/>
                  </a:lnTo>
                  <a:lnTo>
                    <a:pt x="2464" y="230"/>
                  </a:lnTo>
                  <a:lnTo>
                    <a:pt x="2560" y="217"/>
                  </a:lnTo>
                  <a:lnTo>
                    <a:pt x="2654" y="204"/>
                  </a:lnTo>
                  <a:lnTo>
                    <a:pt x="2747" y="190"/>
                  </a:lnTo>
                  <a:lnTo>
                    <a:pt x="2839" y="177"/>
                  </a:lnTo>
                  <a:lnTo>
                    <a:pt x="2927" y="163"/>
                  </a:lnTo>
                  <a:lnTo>
                    <a:pt x="3015" y="150"/>
                  </a:lnTo>
                  <a:lnTo>
                    <a:pt x="3102" y="136"/>
                  </a:lnTo>
                  <a:lnTo>
                    <a:pt x="3188" y="123"/>
                  </a:lnTo>
                  <a:lnTo>
                    <a:pt x="3273" y="109"/>
                  </a:lnTo>
                  <a:lnTo>
                    <a:pt x="3355" y="98"/>
                  </a:lnTo>
                  <a:lnTo>
                    <a:pt x="3436" y="84"/>
                  </a:lnTo>
                  <a:lnTo>
                    <a:pt x="3463" y="79"/>
                  </a:lnTo>
                  <a:lnTo>
                    <a:pt x="3489" y="73"/>
                  </a:lnTo>
                  <a:lnTo>
                    <a:pt x="3516" y="67"/>
                  </a:lnTo>
                  <a:lnTo>
                    <a:pt x="3541" y="63"/>
                  </a:lnTo>
                  <a:lnTo>
                    <a:pt x="3568" y="58"/>
                  </a:lnTo>
                  <a:lnTo>
                    <a:pt x="3591" y="54"/>
                  </a:lnTo>
                  <a:lnTo>
                    <a:pt x="3616" y="50"/>
                  </a:lnTo>
                  <a:lnTo>
                    <a:pt x="3639" y="46"/>
                  </a:lnTo>
                  <a:lnTo>
                    <a:pt x="3662" y="42"/>
                  </a:lnTo>
                  <a:lnTo>
                    <a:pt x="3683" y="38"/>
                  </a:lnTo>
                  <a:lnTo>
                    <a:pt x="3704" y="35"/>
                  </a:lnTo>
                  <a:lnTo>
                    <a:pt x="3726" y="31"/>
                  </a:lnTo>
                  <a:lnTo>
                    <a:pt x="3747" y="27"/>
                  </a:lnTo>
                  <a:lnTo>
                    <a:pt x="3766" y="25"/>
                  </a:lnTo>
                  <a:lnTo>
                    <a:pt x="3785" y="21"/>
                  </a:lnTo>
                  <a:lnTo>
                    <a:pt x="3802" y="19"/>
                  </a:lnTo>
                  <a:lnTo>
                    <a:pt x="3820" y="17"/>
                  </a:lnTo>
                  <a:lnTo>
                    <a:pt x="3837" y="13"/>
                  </a:lnTo>
                  <a:lnTo>
                    <a:pt x="3854" y="12"/>
                  </a:lnTo>
                  <a:lnTo>
                    <a:pt x="3870" y="10"/>
                  </a:lnTo>
                  <a:lnTo>
                    <a:pt x="3885" y="8"/>
                  </a:lnTo>
                  <a:lnTo>
                    <a:pt x="3898" y="6"/>
                  </a:lnTo>
                  <a:lnTo>
                    <a:pt x="3912" y="6"/>
                  </a:lnTo>
                  <a:lnTo>
                    <a:pt x="3925" y="4"/>
                  </a:lnTo>
                  <a:lnTo>
                    <a:pt x="3939" y="2"/>
                  </a:lnTo>
                  <a:lnTo>
                    <a:pt x="3950" y="2"/>
                  </a:lnTo>
                  <a:lnTo>
                    <a:pt x="3962" y="0"/>
                  </a:lnTo>
                  <a:lnTo>
                    <a:pt x="3971" y="0"/>
                  </a:lnTo>
                  <a:lnTo>
                    <a:pt x="3981" y="0"/>
                  </a:lnTo>
                  <a:lnTo>
                    <a:pt x="3991" y="0"/>
                  </a:lnTo>
                  <a:lnTo>
                    <a:pt x="3998" y="0"/>
                  </a:lnTo>
                  <a:lnTo>
                    <a:pt x="400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-2000581" y="1122478"/>
              <a:ext cx="1033942" cy="539230"/>
            </a:xfrm>
            <a:custGeom>
              <a:avLst/>
              <a:gdLst>
                <a:gd name="T0" fmla="*/ 2147483647 w 3050"/>
                <a:gd name="T1" fmla="*/ 2147483647 h 1616"/>
                <a:gd name="T2" fmla="*/ 2147483647 w 3050"/>
                <a:gd name="T3" fmla="*/ 2147483647 h 1616"/>
                <a:gd name="T4" fmla="*/ 2147483647 w 3050"/>
                <a:gd name="T5" fmla="*/ 2147483647 h 1616"/>
                <a:gd name="T6" fmla="*/ 2147483647 w 3050"/>
                <a:gd name="T7" fmla="*/ 2147483647 h 1616"/>
                <a:gd name="T8" fmla="*/ 2147483647 w 3050"/>
                <a:gd name="T9" fmla="*/ 2147483647 h 1616"/>
                <a:gd name="T10" fmla="*/ 2147483647 w 3050"/>
                <a:gd name="T11" fmla="*/ 2147483647 h 1616"/>
                <a:gd name="T12" fmla="*/ 2147483647 w 3050"/>
                <a:gd name="T13" fmla="*/ 2147483647 h 1616"/>
                <a:gd name="T14" fmla="*/ 2147483647 w 3050"/>
                <a:gd name="T15" fmla="*/ 2147483647 h 1616"/>
                <a:gd name="T16" fmla="*/ 2147483647 w 3050"/>
                <a:gd name="T17" fmla="*/ 2147483647 h 1616"/>
                <a:gd name="T18" fmla="*/ 2147483647 w 3050"/>
                <a:gd name="T19" fmla="*/ 2147483647 h 1616"/>
                <a:gd name="T20" fmla="*/ 2147483647 w 3050"/>
                <a:gd name="T21" fmla="*/ 2147483647 h 1616"/>
                <a:gd name="T22" fmla="*/ 2147483647 w 3050"/>
                <a:gd name="T23" fmla="*/ 2147483647 h 1616"/>
                <a:gd name="T24" fmla="*/ 2147483647 w 3050"/>
                <a:gd name="T25" fmla="*/ 2147483647 h 1616"/>
                <a:gd name="T26" fmla="*/ 2147483647 w 3050"/>
                <a:gd name="T27" fmla="*/ 2147483647 h 1616"/>
                <a:gd name="T28" fmla="*/ 2147483647 w 3050"/>
                <a:gd name="T29" fmla="*/ 2147483647 h 1616"/>
                <a:gd name="T30" fmla="*/ 2147483647 w 3050"/>
                <a:gd name="T31" fmla="*/ 2147483647 h 1616"/>
                <a:gd name="T32" fmla="*/ 2147483647 w 3050"/>
                <a:gd name="T33" fmla="*/ 2147483647 h 1616"/>
                <a:gd name="T34" fmla="*/ 2147483647 w 3050"/>
                <a:gd name="T35" fmla="*/ 2147483647 h 1616"/>
                <a:gd name="T36" fmla="*/ 2147483647 w 3050"/>
                <a:gd name="T37" fmla="*/ 2147483647 h 1616"/>
                <a:gd name="T38" fmla="*/ 2147483647 w 3050"/>
                <a:gd name="T39" fmla="*/ 2147483647 h 1616"/>
                <a:gd name="T40" fmla="*/ 2147483647 w 3050"/>
                <a:gd name="T41" fmla="*/ 2147483647 h 1616"/>
                <a:gd name="T42" fmla="*/ 2147483647 w 3050"/>
                <a:gd name="T43" fmla="*/ 2147483647 h 1616"/>
                <a:gd name="T44" fmla="*/ 2147483647 w 3050"/>
                <a:gd name="T45" fmla="*/ 2147483647 h 1616"/>
                <a:gd name="T46" fmla="*/ 2147483647 w 3050"/>
                <a:gd name="T47" fmla="*/ 2147483647 h 1616"/>
                <a:gd name="T48" fmla="*/ 2147483647 w 3050"/>
                <a:gd name="T49" fmla="*/ 2147483647 h 1616"/>
                <a:gd name="T50" fmla="*/ 2147483647 w 3050"/>
                <a:gd name="T51" fmla="*/ 2147483647 h 1616"/>
                <a:gd name="T52" fmla="*/ 2147483647 w 3050"/>
                <a:gd name="T53" fmla="*/ 2147483647 h 1616"/>
                <a:gd name="T54" fmla="*/ 2147483647 w 3050"/>
                <a:gd name="T55" fmla="*/ 2147483647 h 1616"/>
                <a:gd name="T56" fmla="*/ 2147483647 w 3050"/>
                <a:gd name="T57" fmla="*/ 2147483647 h 1616"/>
                <a:gd name="T58" fmla="*/ 2147483647 w 3050"/>
                <a:gd name="T59" fmla="*/ 2147483647 h 1616"/>
                <a:gd name="T60" fmla="*/ 2147483647 w 3050"/>
                <a:gd name="T61" fmla="*/ 2147483647 h 1616"/>
                <a:gd name="T62" fmla="*/ 2147483647 w 3050"/>
                <a:gd name="T63" fmla="*/ 2147483647 h 1616"/>
                <a:gd name="T64" fmla="*/ 2147483647 w 3050"/>
                <a:gd name="T65" fmla="*/ 2147483647 h 1616"/>
                <a:gd name="T66" fmla="*/ 2147483647 w 3050"/>
                <a:gd name="T67" fmla="*/ 2147483647 h 1616"/>
                <a:gd name="T68" fmla="*/ 2147483647 w 3050"/>
                <a:gd name="T69" fmla="*/ 2147483647 h 1616"/>
                <a:gd name="T70" fmla="*/ 2147483647 w 3050"/>
                <a:gd name="T71" fmla="*/ 2147483647 h 1616"/>
                <a:gd name="T72" fmla="*/ 2147483647 w 3050"/>
                <a:gd name="T73" fmla="*/ 2147483647 h 1616"/>
                <a:gd name="T74" fmla="*/ 2147483647 w 3050"/>
                <a:gd name="T75" fmla="*/ 2147483647 h 1616"/>
                <a:gd name="T76" fmla="*/ 2147483647 w 3050"/>
                <a:gd name="T77" fmla="*/ 2147483647 h 1616"/>
                <a:gd name="T78" fmla="*/ 2147483647 w 3050"/>
                <a:gd name="T79" fmla="*/ 2147483647 h 1616"/>
                <a:gd name="T80" fmla="*/ 2147483647 w 3050"/>
                <a:gd name="T81" fmla="*/ 2147483647 h 1616"/>
                <a:gd name="T82" fmla="*/ 2147483647 w 3050"/>
                <a:gd name="T83" fmla="*/ 2147483647 h 1616"/>
                <a:gd name="T84" fmla="*/ 2147483647 w 3050"/>
                <a:gd name="T85" fmla="*/ 2147483647 h 1616"/>
                <a:gd name="T86" fmla="*/ 2147483647 w 3050"/>
                <a:gd name="T87" fmla="*/ 2147483647 h 1616"/>
                <a:gd name="T88" fmla="*/ 2147483647 w 3050"/>
                <a:gd name="T89" fmla="*/ 2147483647 h 1616"/>
                <a:gd name="T90" fmla="*/ 2147483647 w 3050"/>
                <a:gd name="T91" fmla="*/ 2147483647 h 1616"/>
                <a:gd name="T92" fmla="*/ 2147483647 w 3050"/>
                <a:gd name="T93" fmla="*/ 2147483647 h 1616"/>
                <a:gd name="T94" fmla="*/ 2147483647 w 3050"/>
                <a:gd name="T95" fmla="*/ 2147483647 h 1616"/>
                <a:gd name="T96" fmla="*/ 2147483647 w 3050"/>
                <a:gd name="T97" fmla="*/ 2147483647 h 1616"/>
                <a:gd name="T98" fmla="*/ 2147483647 w 3050"/>
                <a:gd name="T99" fmla="*/ 2147483647 h 1616"/>
                <a:gd name="T100" fmla="*/ 2147483647 w 3050"/>
                <a:gd name="T101" fmla="*/ 2147483647 h 1616"/>
                <a:gd name="T102" fmla="*/ 2147483647 w 3050"/>
                <a:gd name="T103" fmla="*/ 2147483647 h 1616"/>
                <a:gd name="T104" fmla="*/ 2147483647 w 3050"/>
                <a:gd name="T105" fmla="*/ 2147483647 h 1616"/>
                <a:gd name="T106" fmla="*/ 2000374391 w 3050"/>
                <a:gd name="T107" fmla="*/ 2147483647 h 1616"/>
                <a:gd name="T108" fmla="*/ 2147483647 w 3050"/>
                <a:gd name="T109" fmla="*/ 2147483647 h 1616"/>
                <a:gd name="T110" fmla="*/ 2147483647 w 3050"/>
                <a:gd name="T111" fmla="*/ 0 h 16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050"/>
                <a:gd name="T169" fmla="*/ 0 h 1616"/>
                <a:gd name="T170" fmla="*/ 3050 w 3050"/>
                <a:gd name="T171" fmla="*/ 1616 h 16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050" h="1616">
                  <a:moveTo>
                    <a:pt x="94" y="0"/>
                  </a:moveTo>
                  <a:lnTo>
                    <a:pt x="115" y="0"/>
                  </a:lnTo>
                  <a:lnTo>
                    <a:pt x="136" y="2"/>
                  </a:lnTo>
                  <a:lnTo>
                    <a:pt x="158" y="3"/>
                  </a:lnTo>
                  <a:lnTo>
                    <a:pt x="181" y="5"/>
                  </a:lnTo>
                  <a:lnTo>
                    <a:pt x="204" y="9"/>
                  </a:lnTo>
                  <a:lnTo>
                    <a:pt x="225" y="13"/>
                  </a:lnTo>
                  <a:lnTo>
                    <a:pt x="248" y="19"/>
                  </a:lnTo>
                  <a:lnTo>
                    <a:pt x="273" y="25"/>
                  </a:lnTo>
                  <a:lnTo>
                    <a:pt x="296" y="30"/>
                  </a:lnTo>
                  <a:lnTo>
                    <a:pt x="319" y="38"/>
                  </a:lnTo>
                  <a:lnTo>
                    <a:pt x="344" y="46"/>
                  </a:lnTo>
                  <a:lnTo>
                    <a:pt x="367" y="53"/>
                  </a:lnTo>
                  <a:lnTo>
                    <a:pt x="392" y="65"/>
                  </a:lnTo>
                  <a:lnTo>
                    <a:pt x="417" y="74"/>
                  </a:lnTo>
                  <a:lnTo>
                    <a:pt x="440" y="86"/>
                  </a:lnTo>
                  <a:lnTo>
                    <a:pt x="465" y="98"/>
                  </a:lnTo>
                  <a:lnTo>
                    <a:pt x="482" y="103"/>
                  </a:lnTo>
                  <a:lnTo>
                    <a:pt x="497" y="111"/>
                  </a:lnTo>
                  <a:lnTo>
                    <a:pt x="513" y="119"/>
                  </a:lnTo>
                  <a:lnTo>
                    <a:pt x="526" y="126"/>
                  </a:lnTo>
                  <a:lnTo>
                    <a:pt x="540" y="134"/>
                  </a:lnTo>
                  <a:lnTo>
                    <a:pt x="549" y="142"/>
                  </a:lnTo>
                  <a:lnTo>
                    <a:pt x="561" y="151"/>
                  </a:lnTo>
                  <a:lnTo>
                    <a:pt x="570" y="159"/>
                  </a:lnTo>
                  <a:lnTo>
                    <a:pt x="578" y="169"/>
                  </a:lnTo>
                  <a:lnTo>
                    <a:pt x="586" y="178"/>
                  </a:lnTo>
                  <a:lnTo>
                    <a:pt x="591" y="188"/>
                  </a:lnTo>
                  <a:lnTo>
                    <a:pt x="595" y="199"/>
                  </a:lnTo>
                  <a:lnTo>
                    <a:pt x="599" y="209"/>
                  </a:lnTo>
                  <a:lnTo>
                    <a:pt x="603" y="218"/>
                  </a:lnTo>
                  <a:lnTo>
                    <a:pt x="605" y="230"/>
                  </a:lnTo>
                  <a:lnTo>
                    <a:pt x="605" y="241"/>
                  </a:lnTo>
                  <a:lnTo>
                    <a:pt x="599" y="249"/>
                  </a:lnTo>
                  <a:lnTo>
                    <a:pt x="593" y="257"/>
                  </a:lnTo>
                  <a:lnTo>
                    <a:pt x="586" y="266"/>
                  </a:lnTo>
                  <a:lnTo>
                    <a:pt x="578" y="276"/>
                  </a:lnTo>
                  <a:lnTo>
                    <a:pt x="570" y="288"/>
                  </a:lnTo>
                  <a:lnTo>
                    <a:pt x="561" y="301"/>
                  </a:lnTo>
                  <a:lnTo>
                    <a:pt x="549" y="316"/>
                  </a:lnTo>
                  <a:lnTo>
                    <a:pt x="543" y="324"/>
                  </a:lnTo>
                  <a:lnTo>
                    <a:pt x="538" y="332"/>
                  </a:lnTo>
                  <a:lnTo>
                    <a:pt x="532" y="347"/>
                  </a:lnTo>
                  <a:lnTo>
                    <a:pt x="524" y="362"/>
                  </a:lnTo>
                  <a:lnTo>
                    <a:pt x="516" y="380"/>
                  </a:lnTo>
                  <a:lnTo>
                    <a:pt x="511" y="395"/>
                  </a:lnTo>
                  <a:lnTo>
                    <a:pt x="505" y="414"/>
                  </a:lnTo>
                  <a:lnTo>
                    <a:pt x="497" y="432"/>
                  </a:lnTo>
                  <a:lnTo>
                    <a:pt x="492" y="451"/>
                  </a:lnTo>
                  <a:lnTo>
                    <a:pt x="486" y="470"/>
                  </a:lnTo>
                  <a:lnTo>
                    <a:pt x="482" y="489"/>
                  </a:lnTo>
                  <a:lnTo>
                    <a:pt x="476" y="510"/>
                  </a:lnTo>
                  <a:lnTo>
                    <a:pt x="470" y="531"/>
                  </a:lnTo>
                  <a:lnTo>
                    <a:pt x="467" y="552"/>
                  </a:lnTo>
                  <a:lnTo>
                    <a:pt x="461" y="575"/>
                  </a:lnTo>
                  <a:lnTo>
                    <a:pt x="457" y="599"/>
                  </a:lnTo>
                  <a:lnTo>
                    <a:pt x="453" y="622"/>
                  </a:lnTo>
                  <a:lnTo>
                    <a:pt x="449" y="647"/>
                  </a:lnTo>
                  <a:lnTo>
                    <a:pt x="445" y="671"/>
                  </a:lnTo>
                  <a:lnTo>
                    <a:pt x="442" y="696"/>
                  </a:lnTo>
                  <a:lnTo>
                    <a:pt x="440" y="721"/>
                  </a:lnTo>
                  <a:lnTo>
                    <a:pt x="436" y="748"/>
                  </a:lnTo>
                  <a:lnTo>
                    <a:pt x="434" y="777"/>
                  </a:lnTo>
                  <a:lnTo>
                    <a:pt x="430" y="804"/>
                  </a:lnTo>
                  <a:lnTo>
                    <a:pt x="428" y="833"/>
                  </a:lnTo>
                  <a:lnTo>
                    <a:pt x="426" y="862"/>
                  </a:lnTo>
                  <a:lnTo>
                    <a:pt x="424" y="892"/>
                  </a:lnTo>
                  <a:lnTo>
                    <a:pt x="422" y="923"/>
                  </a:lnTo>
                  <a:lnTo>
                    <a:pt x="422" y="954"/>
                  </a:lnTo>
                  <a:lnTo>
                    <a:pt x="421" y="986"/>
                  </a:lnTo>
                  <a:lnTo>
                    <a:pt x="421" y="1019"/>
                  </a:lnTo>
                  <a:lnTo>
                    <a:pt x="419" y="1052"/>
                  </a:lnTo>
                  <a:lnTo>
                    <a:pt x="419" y="1086"/>
                  </a:lnTo>
                  <a:lnTo>
                    <a:pt x="419" y="1121"/>
                  </a:lnTo>
                  <a:lnTo>
                    <a:pt x="419" y="1130"/>
                  </a:lnTo>
                  <a:lnTo>
                    <a:pt x="421" y="1140"/>
                  </a:lnTo>
                  <a:lnTo>
                    <a:pt x="424" y="1148"/>
                  </a:lnTo>
                  <a:lnTo>
                    <a:pt x="428" y="1157"/>
                  </a:lnTo>
                  <a:lnTo>
                    <a:pt x="432" y="1165"/>
                  </a:lnTo>
                  <a:lnTo>
                    <a:pt x="438" y="1173"/>
                  </a:lnTo>
                  <a:lnTo>
                    <a:pt x="445" y="1180"/>
                  </a:lnTo>
                  <a:lnTo>
                    <a:pt x="455" y="1188"/>
                  </a:lnTo>
                  <a:lnTo>
                    <a:pt x="465" y="1196"/>
                  </a:lnTo>
                  <a:lnTo>
                    <a:pt x="474" y="1201"/>
                  </a:lnTo>
                  <a:lnTo>
                    <a:pt x="488" y="1207"/>
                  </a:lnTo>
                  <a:lnTo>
                    <a:pt x="499" y="1213"/>
                  </a:lnTo>
                  <a:lnTo>
                    <a:pt x="515" y="1219"/>
                  </a:lnTo>
                  <a:lnTo>
                    <a:pt x="530" y="1222"/>
                  </a:lnTo>
                  <a:lnTo>
                    <a:pt x="547" y="1226"/>
                  </a:lnTo>
                  <a:lnTo>
                    <a:pt x="564" y="1232"/>
                  </a:lnTo>
                  <a:lnTo>
                    <a:pt x="584" y="1234"/>
                  </a:lnTo>
                  <a:lnTo>
                    <a:pt x="605" y="1238"/>
                  </a:lnTo>
                  <a:lnTo>
                    <a:pt x="628" y="1242"/>
                  </a:lnTo>
                  <a:lnTo>
                    <a:pt x="653" y="1245"/>
                  </a:lnTo>
                  <a:lnTo>
                    <a:pt x="678" y="1247"/>
                  </a:lnTo>
                  <a:lnTo>
                    <a:pt x="705" y="1251"/>
                  </a:lnTo>
                  <a:lnTo>
                    <a:pt x="733" y="1253"/>
                  </a:lnTo>
                  <a:lnTo>
                    <a:pt x="764" y="1255"/>
                  </a:lnTo>
                  <a:lnTo>
                    <a:pt x="797" y="1257"/>
                  </a:lnTo>
                  <a:lnTo>
                    <a:pt x="829" y="1259"/>
                  </a:lnTo>
                  <a:lnTo>
                    <a:pt x="864" y="1261"/>
                  </a:lnTo>
                  <a:lnTo>
                    <a:pt x="900" y="1261"/>
                  </a:lnTo>
                  <a:lnTo>
                    <a:pt x="939" y="1263"/>
                  </a:lnTo>
                  <a:lnTo>
                    <a:pt x="979" y="1263"/>
                  </a:lnTo>
                  <a:lnTo>
                    <a:pt x="1019" y="1263"/>
                  </a:lnTo>
                  <a:lnTo>
                    <a:pt x="1064" y="1265"/>
                  </a:lnTo>
                  <a:lnTo>
                    <a:pt x="1108" y="1263"/>
                  </a:lnTo>
                  <a:lnTo>
                    <a:pt x="1154" y="1263"/>
                  </a:lnTo>
                  <a:lnTo>
                    <a:pt x="1198" y="1263"/>
                  </a:lnTo>
                  <a:lnTo>
                    <a:pt x="1240" y="1263"/>
                  </a:lnTo>
                  <a:lnTo>
                    <a:pt x="1284" y="1261"/>
                  </a:lnTo>
                  <a:lnTo>
                    <a:pt x="1327" y="1259"/>
                  </a:lnTo>
                  <a:lnTo>
                    <a:pt x="1369" y="1259"/>
                  </a:lnTo>
                  <a:lnTo>
                    <a:pt x="1411" y="1257"/>
                  </a:lnTo>
                  <a:lnTo>
                    <a:pt x="1453" y="1255"/>
                  </a:lnTo>
                  <a:lnTo>
                    <a:pt x="1494" y="1253"/>
                  </a:lnTo>
                  <a:lnTo>
                    <a:pt x="1534" y="1249"/>
                  </a:lnTo>
                  <a:lnTo>
                    <a:pt x="1572" y="1247"/>
                  </a:lnTo>
                  <a:lnTo>
                    <a:pt x="1651" y="1242"/>
                  </a:lnTo>
                  <a:lnTo>
                    <a:pt x="1728" y="1234"/>
                  </a:lnTo>
                  <a:lnTo>
                    <a:pt x="1803" y="1226"/>
                  </a:lnTo>
                  <a:lnTo>
                    <a:pt x="1876" y="1217"/>
                  </a:lnTo>
                  <a:lnTo>
                    <a:pt x="1945" y="1207"/>
                  </a:lnTo>
                  <a:lnTo>
                    <a:pt x="2014" y="1196"/>
                  </a:lnTo>
                  <a:lnTo>
                    <a:pt x="2081" y="1184"/>
                  </a:lnTo>
                  <a:lnTo>
                    <a:pt x="2146" y="1171"/>
                  </a:lnTo>
                  <a:lnTo>
                    <a:pt x="2212" y="1155"/>
                  </a:lnTo>
                  <a:lnTo>
                    <a:pt x="2273" y="1140"/>
                  </a:lnTo>
                  <a:lnTo>
                    <a:pt x="2304" y="1128"/>
                  </a:lnTo>
                  <a:lnTo>
                    <a:pt x="2332" y="1119"/>
                  </a:lnTo>
                  <a:lnTo>
                    <a:pt x="2361" y="1109"/>
                  </a:lnTo>
                  <a:lnTo>
                    <a:pt x="2388" y="1101"/>
                  </a:lnTo>
                  <a:lnTo>
                    <a:pt x="2415" y="1092"/>
                  </a:lnTo>
                  <a:lnTo>
                    <a:pt x="2440" y="1084"/>
                  </a:lnTo>
                  <a:lnTo>
                    <a:pt x="2463" y="1078"/>
                  </a:lnTo>
                  <a:lnTo>
                    <a:pt x="2486" y="1073"/>
                  </a:lnTo>
                  <a:lnTo>
                    <a:pt x="2507" y="1067"/>
                  </a:lnTo>
                  <a:lnTo>
                    <a:pt x="2528" y="1061"/>
                  </a:lnTo>
                  <a:lnTo>
                    <a:pt x="2547" y="1057"/>
                  </a:lnTo>
                  <a:lnTo>
                    <a:pt x="2565" y="1055"/>
                  </a:lnTo>
                  <a:lnTo>
                    <a:pt x="2582" y="1052"/>
                  </a:lnTo>
                  <a:lnTo>
                    <a:pt x="2597" y="1050"/>
                  </a:lnTo>
                  <a:lnTo>
                    <a:pt x="2611" y="1050"/>
                  </a:lnTo>
                  <a:lnTo>
                    <a:pt x="2624" y="1050"/>
                  </a:lnTo>
                  <a:lnTo>
                    <a:pt x="2643" y="1050"/>
                  </a:lnTo>
                  <a:lnTo>
                    <a:pt x="2661" y="1050"/>
                  </a:lnTo>
                  <a:lnTo>
                    <a:pt x="2680" y="1052"/>
                  </a:lnTo>
                  <a:lnTo>
                    <a:pt x="2697" y="1053"/>
                  </a:lnTo>
                  <a:lnTo>
                    <a:pt x="2714" y="1055"/>
                  </a:lnTo>
                  <a:lnTo>
                    <a:pt x="2732" y="1059"/>
                  </a:lnTo>
                  <a:lnTo>
                    <a:pt x="2749" y="1063"/>
                  </a:lnTo>
                  <a:lnTo>
                    <a:pt x="2766" y="1069"/>
                  </a:lnTo>
                  <a:lnTo>
                    <a:pt x="2782" y="1073"/>
                  </a:lnTo>
                  <a:lnTo>
                    <a:pt x="2799" y="1078"/>
                  </a:lnTo>
                  <a:lnTo>
                    <a:pt x="2816" y="1086"/>
                  </a:lnTo>
                  <a:lnTo>
                    <a:pt x="2832" y="1092"/>
                  </a:lnTo>
                  <a:lnTo>
                    <a:pt x="2849" y="1100"/>
                  </a:lnTo>
                  <a:lnTo>
                    <a:pt x="2864" y="1109"/>
                  </a:lnTo>
                  <a:lnTo>
                    <a:pt x="2881" y="1117"/>
                  </a:lnTo>
                  <a:lnTo>
                    <a:pt x="2897" y="1126"/>
                  </a:lnTo>
                  <a:lnTo>
                    <a:pt x="2914" y="1140"/>
                  </a:lnTo>
                  <a:lnTo>
                    <a:pt x="2931" y="1151"/>
                  </a:lnTo>
                  <a:lnTo>
                    <a:pt x="2947" y="1165"/>
                  </a:lnTo>
                  <a:lnTo>
                    <a:pt x="2962" y="1176"/>
                  </a:lnTo>
                  <a:lnTo>
                    <a:pt x="2976" y="1188"/>
                  </a:lnTo>
                  <a:lnTo>
                    <a:pt x="2989" y="1201"/>
                  </a:lnTo>
                  <a:lnTo>
                    <a:pt x="3001" y="1213"/>
                  </a:lnTo>
                  <a:lnTo>
                    <a:pt x="3010" y="1224"/>
                  </a:lnTo>
                  <a:lnTo>
                    <a:pt x="3020" y="1238"/>
                  </a:lnTo>
                  <a:lnTo>
                    <a:pt x="3027" y="1249"/>
                  </a:lnTo>
                  <a:lnTo>
                    <a:pt x="3033" y="1261"/>
                  </a:lnTo>
                  <a:lnTo>
                    <a:pt x="3039" y="1274"/>
                  </a:lnTo>
                  <a:lnTo>
                    <a:pt x="3045" y="1286"/>
                  </a:lnTo>
                  <a:lnTo>
                    <a:pt x="3047" y="1297"/>
                  </a:lnTo>
                  <a:lnTo>
                    <a:pt x="3048" y="1311"/>
                  </a:lnTo>
                  <a:lnTo>
                    <a:pt x="3050" y="1322"/>
                  </a:lnTo>
                  <a:lnTo>
                    <a:pt x="3048" y="1328"/>
                  </a:lnTo>
                  <a:lnTo>
                    <a:pt x="3048" y="1334"/>
                  </a:lnTo>
                  <a:lnTo>
                    <a:pt x="3047" y="1338"/>
                  </a:lnTo>
                  <a:lnTo>
                    <a:pt x="3045" y="1343"/>
                  </a:lnTo>
                  <a:lnTo>
                    <a:pt x="3043" y="1349"/>
                  </a:lnTo>
                  <a:lnTo>
                    <a:pt x="3039" y="1353"/>
                  </a:lnTo>
                  <a:lnTo>
                    <a:pt x="3037" y="1359"/>
                  </a:lnTo>
                  <a:lnTo>
                    <a:pt x="3031" y="1364"/>
                  </a:lnTo>
                  <a:lnTo>
                    <a:pt x="3027" y="1368"/>
                  </a:lnTo>
                  <a:lnTo>
                    <a:pt x="3022" y="1374"/>
                  </a:lnTo>
                  <a:lnTo>
                    <a:pt x="3016" y="1378"/>
                  </a:lnTo>
                  <a:lnTo>
                    <a:pt x="3010" y="1384"/>
                  </a:lnTo>
                  <a:lnTo>
                    <a:pt x="3004" y="1388"/>
                  </a:lnTo>
                  <a:lnTo>
                    <a:pt x="2997" y="1393"/>
                  </a:lnTo>
                  <a:lnTo>
                    <a:pt x="2989" y="1397"/>
                  </a:lnTo>
                  <a:lnTo>
                    <a:pt x="2981" y="1401"/>
                  </a:lnTo>
                  <a:lnTo>
                    <a:pt x="2972" y="1407"/>
                  </a:lnTo>
                  <a:lnTo>
                    <a:pt x="2962" y="1411"/>
                  </a:lnTo>
                  <a:lnTo>
                    <a:pt x="2953" y="1416"/>
                  </a:lnTo>
                  <a:lnTo>
                    <a:pt x="2943" y="1420"/>
                  </a:lnTo>
                  <a:lnTo>
                    <a:pt x="2931" y="1424"/>
                  </a:lnTo>
                  <a:lnTo>
                    <a:pt x="2920" y="1428"/>
                  </a:lnTo>
                  <a:lnTo>
                    <a:pt x="2908" y="1434"/>
                  </a:lnTo>
                  <a:lnTo>
                    <a:pt x="2895" y="1437"/>
                  </a:lnTo>
                  <a:lnTo>
                    <a:pt x="2883" y="1441"/>
                  </a:lnTo>
                  <a:lnTo>
                    <a:pt x="2868" y="1447"/>
                  </a:lnTo>
                  <a:lnTo>
                    <a:pt x="2855" y="1451"/>
                  </a:lnTo>
                  <a:lnTo>
                    <a:pt x="2841" y="1455"/>
                  </a:lnTo>
                  <a:lnTo>
                    <a:pt x="2826" y="1459"/>
                  </a:lnTo>
                  <a:lnTo>
                    <a:pt x="2810" y="1464"/>
                  </a:lnTo>
                  <a:lnTo>
                    <a:pt x="2793" y="1468"/>
                  </a:lnTo>
                  <a:lnTo>
                    <a:pt x="2778" y="1472"/>
                  </a:lnTo>
                  <a:lnTo>
                    <a:pt x="2699" y="1489"/>
                  </a:lnTo>
                  <a:lnTo>
                    <a:pt x="2620" y="1507"/>
                  </a:lnTo>
                  <a:lnTo>
                    <a:pt x="2459" y="1537"/>
                  </a:lnTo>
                  <a:lnTo>
                    <a:pt x="2294" y="1562"/>
                  </a:lnTo>
                  <a:lnTo>
                    <a:pt x="2123" y="1581"/>
                  </a:lnTo>
                  <a:lnTo>
                    <a:pt x="1949" y="1597"/>
                  </a:lnTo>
                  <a:lnTo>
                    <a:pt x="1770" y="1606"/>
                  </a:lnTo>
                  <a:lnTo>
                    <a:pt x="1584" y="1614"/>
                  </a:lnTo>
                  <a:lnTo>
                    <a:pt x="1396" y="1616"/>
                  </a:lnTo>
                  <a:lnTo>
                    <a:pt x="1348" y="1616"/>
                  </a:lnTo>
                  <a:lnTo>
                    <a:pt x="1302" y="1616"/>
                  </a:lnTo>
                  <a:lnTo>
                    <a:pt x="1256" y="1614"/>
                  </a:lnTo>
                  <a:lnTo>
                    <a:pt x="1211" y="1614"/>
                  </a:lnTo>
                  <a:lnTo>
                    <a:pt x="1167" y="1612"/>
                  </a:lnTo>
                  <a:lnTo>
                    <a:pt x="1125" y="1610"/>
                  </a:lnTo>
                  <a:lnTo>
                    <a:pt x="1083" y="1608"/>
                  </a:lnTo>
                  <a:lnTo>
                    <a:pt x="1042" y="1606"/>
                  </a:lnTo>
                  <a:lnTo>
                    <a:pt x="1002" y="1604"/>
                  </a:lnTo>
                  <a:lnTo>
                    <a:pt x="964" y="1602"/>
                  </a:lnTo>
                  <a:lnTo>
                    <a:pt x="925" y="1601"/>
                  </a:lnTo>
                  <a:lnTo>
                    <a:pt x="889" y="1597"/>
                  </a:lnTo>
                  <a:lnTo>
                    <a:pt x="852" y="1593"/>
                  </a:lnTo>
                  <a:lnTo>
                    <a:pt x="818" y="1591"/>
                  </a:lnTo>
                  <a:lnTo>
                    <a:pt x="783" y="1587"/>
                  </a:lnTo>
                  <a:lnTo>
                    <a:pt x="751" y="1583"/>
                  </a:lnTo>
                  <a:lnTo>
                    <a:pt x="718" y="1578"/>
                  </a:lnTo>
                  <a:lnTo>
                    <a:pt x="687" y="1574"/>
                  </a:lnTo>
                  <a:lnTo>
                    <a:pt x="657" y="1570"/>
                  </a:lnTo>
                  <a:lnTo>
                    <a:pt x="628" y="1564"/>
                  </a:lnTo>
                  <a:lnTo>
                    <a:pt x="599" y="1558"/>
                  </a:lnTo>
                  <a:lnTo>
                    <a:pt x="570" y="1555"/>
                  </a:lnTo>
                  <a:lnTo>
                    <a:pt x="545" y="1549"/>
                  </a:lnTo>
                  <a:lnTo>
                    <a:pt x="518" y="1541"/>
                  </a:lnTo>
                  <a:lnTo>
                    <a:pt x="493" y="1535"/>
                  </a:lnTo>
                  <a:lnTo>
                    <a:pt x="470" y="1530"/>
                  </a:lnTo>
                  <a:lnTo>
                    <a:pt x="447" y="1522"/>
                  </a:lnTo>
                  <a:lnTo>
                    <a:pt x="424" y="1516"/>
                  </a:lnTo>
                  <a:lnTo>
                    <a:pt x="403" y="1508"/>
                  </a:lnTo>
                  <a:lnTo>
                    <a:pt x="384" y="1501"/>
                  </a:lnTo>
                  <a:lnTo>
                    <a:pt x="365" y="1493"/>
                  </a:lnTo>
                  <a:lnTo>
                    <a:pt x="346" y="1485"/>
                  </a:lnTo>
                  <a:lnTo>
                    <a:pt x="328" y="1476"/>
                  </a:lnTo>
                  <a:lnTo>
                    <a:pt x="313" y="1468"/>
                  </a:lnTo>
                  <a:lnTo>
                    <a:pt x="298" y="1459"/>
                  </a:lnTo>
                  <a:lnTo>
                    <a:pt x="282" y="1449"/>
                  </a:lnTo>
                  <a:lnTo>
                    <a:pt x="269" y="1439"/>
                  </a:lnTo>
                  <a:lnTo>
                    <a:pt x="255" y="1430"/>
                  </a:lnTo>
                  <a:lnTo>
                    <a:pt x="242" y="1420"/>
                  </a:lnTo>
                  <a:lnTo>
                    <a:pt x="229" y="1411"/>
                  </a:lnTo>
                  <a:lnTo>
                    <a:pt x="217" y="1401"/>
                  </a:lnTo>
                  <a:lnTo>
                    <a:pt x="206" y="1389"/>
                  </a:lnTo>
                  <a:lnTo>
                    <a:pt x="194" y="1380"/>
                  </a:lnTo>
                  <a:lnTo>
                    <a:pt x="182" y="1368"/>
                  </a:lnTo>
                  <a:lnTo>
                    <a:pt x="173" y="1359"/>
                  </a:lnTo>
                  <a:lnTo>
                    <a:pt x="163" y="1347"/>
                  </a:lnTo>
                  <a:lnTo>
                    <a:pt x="154" y="1336"/>
                  </a:lnTo>
                  <a:lnTo>
                    <a:pt x="146" y="1324"/>
                  </a:lnTo>
                  <a:lnTo>
                    <a:pt x="138" y="1313"/>
                  </a:lnTo>
                  <a:lnTo>
                    <a:pt x="131" y="1301"/>
                  </a:lnTo>
                  <a:lnTo>
                    <a:pt x="123" y="1290"/>
                  </a:lnTo>
                  <a:lnTo>
                    <a:pt x="117" y="1278"/>
                  </a:lnTo>
                  <a:lnTo>
                    <a:pt x="111" y="1265"/>
                  </a:lnTo>
                  <a:lnTo>
                    <a:pt x="106" y="1253"/>
                  </a:lnTo>
                  <a:lnTo>
                    <a:pt x="100" y="1240"/>
                  </a:lnTo>
                  <a:lnTo>
                    <a:pt x="96" y="1228"/>
                  </a:lnTo>
                  <a:lnTo>
                    <a:pt x="92" y="1215"/>
                  </a:lnTo>
                  <a:lnTo>
                    <a:pt x="88" y="1201"/>
                  </a:lnTo>
                  <a:lnTo>
                    <a:pt x="87" y="1188"/>
                  </a:lnTo>
                  <a:lnTo>
                    <a:pt x="85" y="1174"/>
                  </a:lnTo>
                  <a:lnTo>
                    <a:pt x="83" y="1161"/>
                  </a:lnTo>
                  <a:lnTo>
                    <a:pt x="81" y="1148"/>
                  </a:lnTo>
                  <a:lnTo>
                    <a:pt x="81" y="1134"/>
                  </a:lnTo>
                  <a:lnTo>
                    <a:pt x="81" y="1121"/>
                  </a:lnTo>
                  <a:lnTo>
                    <a:pt x="81" y="1075"/>
                  </a:lnTo>
                  <a:lnTo>
                    <a:pt x="81" y="1030"/>
                  </a:lnTo>
                  <a:lnTo>
                    <a:pt x="81" y="988"/>
                  </a:lnTo>
                  <a:lnTo>
                    <a:pt x="81" y="948"/>
                  </a:lnTo>
                  <a:lnTo>
                    <a:pt x="81" y="910"/>
                  </a:lnTo>
                  <a:lnTo>
                    <a:pt x="81" y="871"/>
                  </a:lnTo>
                  <a:lnTo>
                    <a:pt x="81" y="837"/>
                  </a:lnTo>
                  <a:lnTo>
                    <a:pt x="81" y="802"/>
                  </a:lnTo>
                  <a:lnTo>
                    <a:pt x="83" y="767"/>
                  </a:lnTo>
                  <a:lnTo>
                    <a:pt x="85" y="735"/>
                  </a:lnTo>
                  <a:lnTo>
                    <a:pt x="85" y="704"/>
                  </a:lnTo>
                  <a:lnTo>
                    <a:pt x="87" y="675"/>
                  </a:lnTo>
                  <a:lnTo>
                    <a:pt x="87" y="647"/>
                  </a:lnTo>
                  <a:lnTo>
                    <a:pt x="87" y="622"/>
                  </a:lnTo>
                  <a:lnTo>
                    <a:pt x="87" y="597"/>
                  </a:lnTo>
                  <a:lnTo>
                    <a:pt x="87" y="574"/>
                  </a:lnTo>
                  <a:lnTo>
                    <a:pt x="87" y="545"/>
                  </a:lnTo>
                  <a:lnTo>
                    <a:pt x="87" y="516"/>
                  </a:lnTo>
                  <a:lnTo>
                    <a:pt x="85" y="489"/>
                  </a:lnTo>
                  <a:lnTo>
                    <a:pt x="85" y="462"/>
                  </a:lnTo>
                  <a:lnTo>
                    <a:pt x="83" y="437"/>
                  </a:lnTo>
                  <a:lnTo>
                    <a:pt x="81" y="412"/>
                  </a:lnTo>
                  <a:lnTo>
                    <a:pt x="79" y="387"/>
                  </a:lnTo>
                  <a:lnTo>
                    <a:pt x="75" y="364"/>
                  </a:lnTo>
                  <a:lnTo>
                    <a:pt x="73" y="341"/>
                  </a:lnTo>
                  <a:lnTo>
                    <a:pt x="69" y="320"/>
                  </a:lnTo>
                  <a:lnTo>
                    <a:pt x="65" y="299"/>
                  </a:lnTo>
                  <a:lnTo>
                    <a:pt x="62" y="280"/>
                  </a:lnTo>
                  <a:lnTo>
                    <a:pt x="56" y="261"/>
                  </a:lnTo>
                  <a:lnTo>
                    <a:pt x="52" y="241"/>
                  </a:lnTo>
                  <a:lnTo>
                    <a:pt x="46" y="224"/>
                  </a:lnTo>
                  <a:lnTo>
                    <a:pt x="40" y="209"/>
                  </a:lnTo>
                  <a:lnTo>
                    <a:pt x="31" y="192"/>
                  </a:lnTo>
                  <a:lnTo>
                    <a:pt x="23" y="174"/>
                  </a:lnTo>
                  <a:lnTo>
                    <a:pt x="15" y="159"/>
                  </a:lnTo>
                  <a:lnTo>
                    <a:pt x="10" y="146"/>
                  </a:lnTo>
                  <a:lnTo>
                    <a:pt x="6" y="130"/>
                  </a:lnTo>
                  <a:lnTo>
                    <a:pt x="2" y="117"/>
                  </a:lnTo>
                  <a:lnTo>
                    <a:pt x="0" y="103"/>
                  </a:lnTo>
                  <a:lnTo>
                    <a:pt x="0" y="92"/>
                  </a:lnTo>
                  <a:lnTo>
                    <a:pt x="0" y="80"/>
                  </a:lnTo>
                  <a:lnTo>
                    <a:pt x="2" y="71"/>
                  </a:lnTo>
                  <a:lnTo>
                    <a:pt x="4" y="61"/>
                  </a:lnTo>
                  <a:lnTo>
                    <a:pt x="6" y="51"/>
                  </a:lnTo>
                  <a:lnTo>
                    <a:pt x="10" y="44"/>
                  </a:lnTo>
                  <a:lnTo>
                    <a:pt x="14" y="36"/>
                  </a:lnTo>
                  <a:lnTo>
                    <a:pt x="19" y="30"/>
                  </a:lnTo>
                  <a:lnTo>
                    <a:pt x="25" y="23"/>
                  </a:lnTo>
                  <a:lnTo>
                    <a:pt x="31" y="17"/>
                  </a:lnTo>
                  <a:lnTo>
                    <a:pt x="37" y="13"/>
                  </a:lnTo>
                  <a:lnTo>
                    <a:pt x="44" y="9"/>
                  </a:lnTo>
                  <a:lnTo>
                    <a:pt x="54" y="5"/>
                  </a:lnTo>
                  <a:lnTo>
                    <a:pt x="62" y="3"/>
                  </a:lnTo>
                  <a:lnTo>
                    <a:pt x="71" y="2"/>
                  </a:lnTo>
                  <a:lnTo>
                    <a:pt x="83" y="0"/>
                  </a:lnTo>
                  <a:lnTo>
                    <a:pt x="94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57400" y="1828800"/>
            <a:ext cx="1819738" cy="756791"/>
            <a:chOff x="-2353816" y="1757142"/>
            <a:chExt cx="1819738" cy="756791"/>
          </a:xfrm>
        </p:grpSpPr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-2353816" y="1844566"/>
              <a:ext cx="249502" cy="495184"/>
            </a:xfrm>
            <a:custGeom>
              <a:avLst/>
              <a:gdLst>
                <a:gd name="T0" fmla="*/ 2147483647 w 737"/>
                <a:gd name="T1" fmla="*/ 995925352 h 1486"/>
                <a:gd name="T2" fmla="*/ 2147483647 w 737"/>
                <a:gd name="T3" fmla="*/ 2147483647 h 1486"/>
                <a:gd name="T4" fmla="*/ 2147483647 w 737"/>
                <a:gd name="T5" fmla="*/ 2147483647 h 1486"/>
                <a:gd name="T6" fmla="*/ 2147483647 w 737"/>
                <a:gd name="T7" fmla="*/ 2147483647 h 1486"/>
                <a:gd name="T8" fmla="*/ 2147483647 w 737"/>
                <a:gd name="T9" fmla="*/ 2147483647 h 1486"/>
                <a:gd name="T10" fmla="*/ 2147483647 w 737"/>
                <a:gd name="T11" fmla="*/ 2147483647 h 1486"/>
                <a:gd name="T12" fmla="*/ 2147483647 w 737"/>
                <a:gd name="T13" fmla="*/ 2147483647 h 1486"/>
                <a:gd name="T14" fmla="*/ 2147483647 w 737"/>
                <a:gd name="T15" fmla="*/ 2147483647 h 1486"/>
                <a:gd name="T16" fmla="*/ 2147483647 w 737"/>
                <a:gd name="T17" fmla="*/ 2147483647 h 1486"/>
                <a:gd name="T18" fmla="*/ 2147483647 w 737"/>
                <a:gd name="T19" fmla="*/ 2147483647 h 1486"/>
                <a:gd name="T20" fmla="*/ 2147483647 w 737"/>
                <a:gd name="T21" fmla="*/ 2147483647 h 1486"/>
                <a:gd name="T22" fmla="*/ 2147483647 w 737"/>
                <a:gd name="T23" fmla="*/ 2147483647 h 1486"/>
                <a:gd name="T24" fmla="*/ 2147483647 w 737"/>
                <a:gd name="T25" fmla="*/ 2147483647 h 1486"/>
                <a:gd name="T26" fmla="*/ 2147483647 w 737"/>
                <a:gd name="T27" fmla="*/ 2147483647 h 1486"/>
                <a:gd name="T28" fmla="*/ 2147483647 w 737"/>
                <a:gd name="T29" fmla="*/ 2147483647 h 1486"/>
                <a:gd name="T30" fmla="*/ 2147483647 w 737"/>
                <a:gd name="T31" fmla="*/ 2147483647 h 1486"/>
                <a:gd name="T32" fmla="*/ 2147483647 w 737"/>
                <a:gd name="T33" fmla="*/ 2147483647 h 1486"/>
                <a:gd name="T34" fmla="*/ 2147483647 w 737"/>
                <a:gd name="T35" fmla="*/ 2147483647 h 1486"/>
                <a:gd name="T36" fmla="*/ 2147483647 w 737"/>
                <a:gd name="T37" fmla="*/ 2147483647 h 1486"/>
                <a:gd name="T38" fmla="*/ 2147483647 w 737"/>
                <a:gd name="T39" fmla="*/ 2147483647 h 1486"/>
                <a:gd name="T40" fmla="*/ 2147483647 w 737"/>
                <a:gd name="T41" fmla="*/ 2147483647 h 1486"/>
                <a:gd name="T42" fmla="*/ 2147483647 w 737"/>
                <a:gd name="T43" fmla="*/ 2147483647 h 1486"/>
                <a:gd name="T44" fmla="*/ 2147483647 w 737"/>
                <a:gd name="T45" fmla="*/ 2147483647 h 1486"/>
                <a:gd name="T46" fmla="*/ 2147483647 w 737"/>
                <a:gd name="T47" fmla="*/ 2147483647 h 1486"/>
                <a:gd name="T48" fmla="*/ 2147483647 w 737"/>
                <a:gd name="T49" fmla="*/ 2147483647 h 1486"/>
                <a:gd name="T50" fmla="*/ 2147483647 w 737"/>
                <a:gd name="T51" fmla="*/ 2147483647 h 1486"/>
                <a:gd name="T52" fmla="*/ 2147483647 w 737"/>
                <a:gd name="T53" fmla="*/ 2147483647 h 1486"/>
                <a:gd name="T54" fmla="*/ 2147483647 w 737"/>
                <a:gd name="T55" fmla="*/ 2147483647 h 1486"/>
                <a:gd name="T56" fmla="*/ 2147483647 w 737"/>
                <a:gd name="T57" fmla="*/ 2147483647 h 1486"/>
                <a:gd name="T58" fmla="*/ 2147483647 w 737"/>
                <a:gd name="T59" fmla="*/ 2147483647 h 1486"/>
                <a:gd name="T60" fmla="*/ 2147483647 w 737"/>
                <a:gd name="T61" fmla="*/ 2147483647 h 1486"/>
                <a:gd name="T62" fmla="*/ 2147483647 w 737"/>
                <a:gd name="T63" fmla="*/ 2147483647 h 1486"/>
                <a:gd name="T64" fmla="*/ 2147483647 w 737"/>
                <a:gd name="T65" fmla="*/ 2147483647 h 1486"/>
                <a:gd name="T66" fmla="*/ 1992436031 w 737"/>
                <a:gd name="T67" fmla="*/ 2147483647 h 1486"/>
                <a:gd name="T68" fmla="*/ 0 w 737"/>
                <a:gd name="T69" fmla="*/ 2147483647 h 1486"/>
                <a:gd name="T70" fmla="*/ 2147483647 w 737"/>
                <a:gd name="T71" fmla="*/ 2147483647 h 1486"/>
                <a:gd name="T72" fmla="*/ 2147483647 w 737"/>
                <a:gd name="T73" fmla="*/ 2147483647 h 1486"/>
                <a:gd name="T74" fmla="*/ 2147483647 w 737"/>
                <a:gd name="T75" fmla="*/ 2147483647 h 1486"/>
                <a:gd name="T76" fmla="*/ 2147483647 w 737"/>
                <a:gd name="T77" fmla="*/ 2147483647 h 1486"/>
                <a:gd name="T78" fmla="*/ 2147483647 w 737"/>
                <a:gd name="T79" fmla="*/ 2147483647 h 1486"/>
                <a:gd name="T80" fmla="*/ 2147483647 w 737"/>
                <a:gd name="T81" fmla="*/ 2147483647 h 1486"/>
                <a:gd name="T82" fmla="*/ 2147483647 w 737"/>
                <a:gd name="T83" fmla="*/ 2147483647 h 1486"/>
                <a:gd name="T84" fmla="*/ 2147483647 w 737"/>
                <a:gd name="T85" fmla="*/ 2147483647 h 1486"/>
                <a:gd name="T86" fmla="*/ 2147483647 w 737"/>
                <a:gd name="T87" fmla="*/ 2147483647 h 1486"/>
                <a:gd name="T88" fmla="*/ 2147483647 w 737"/>
                <a:gd name="T89" fmla="*/ 2147483647 h 1486"/>
                <a:gd name="T90" fmla="*/ 2147483647 w 737"/>
                <a:gd name="T91" fmla="*/ 2147483647 h 1486"/>
                <a:gd name="T92" fmla="*/ 2147483647 w 737"/>
                <a:gd name="T93" fmla="*/ 2147483647 h 1486"/>
                <a:gd name="T94" fmla="*/ 2147483647 w 737"/>
                <a:gd name="T95" fmla="*/ 2147483647 h 1486"/>
                <a:gd name="T96" fmla="*/ 2147483647 w 737"/>
                <a:gd name="T97" fmla="*/ 2147483647 h 1486"/>
                <a:gd name="T98" fmla="*/ 2147483647 w 737"/>
                <a:gd name="T99" fmla="*/ 2147483647 h 1486"/>
                <a:gd name="T100" fmla="*/ 2147483647 w 737"/>
                <a:gd name="T101" fmla="*/ 2147483647 h 1486"/>
                <a:gd name="T102" fmla="*/ 2147483647 w 737"/>
                <a:gd name="T103" fmla="*/ 2147483647 h 1486"/>
                <a:gd name="T104" fmla="*/ 2147483647 w 737"/>
                <a:gd name="T105" fmla="*/ 995925352 h 1486"/>
                <a:gd name="T106" fmla="*/ 2147483647 w 737"/>
                <a:gd name="T107" fmla="*/ 0 h 14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37"/>
                <a:gd name="T163" fmla="*/ 0 h 1486"/>
                <a:gd name="T164" fmla="*/ 737 w 737"/>
                <a:gd name="T165" fmla="*/ 1486 h 148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37" h="1486">
                  <a:moveTo>
                    <a:pt x="556" y="0"/>
                  </a:moveTo>
                  <a:lnTo>
                    <a:pt x="562" y="0"/>
                  </a:lnTo>
                  <a:lnTo>
                    <a:pt x="568" y="2"/>
                  </a:lnTo>
                  <a:lnTo>
                    <a:pt x="572" y="4"/>
                  </a:lnTo>
                  <a:lnTo>
                    <a:pt x="578" y="6"/>
                  </a:lnTo>
                  <a:lnTo>
                    <a:pt x="581" y="10"/>
                  </a:lnTo>
                  <a:lnTo>
                    <a:pt x="587" y="13"/>
                  </a:lnTo>
                  <a:lnTo>
                    <a:pt x="591" y="17"/>
                  </a:lnTo>
                  <a:lnTo>
                    <a:pt x="597" y="23"/>
                  </a:lnTo>
                  <a:lnTo>
                    <a:pt x="601" y="29"/>
                  </a:lnTo>
                  <a:lnTo>
                    <a:pt x="606" y="37"/>
                  </a:lnTo>
                  <a:lnTo>
                    <a:pt x="610" y="44"/>
                  </a:lnTo>
                  <a:lnTo>
                    <a:pt x="614" y="52"/>
                  </a:lnTo>
                  <a:lnTo>
                    <a:pt x="618" y="61"/>
                  </a:lnTo>
                  <a:lnTo>
                    <a:pt x="624" y="69"/>
                  </a:lnTo>
                  <a:lnTo>
                    <a:pt x="627" y="81"/>
                  </a:lnTo>
                  <a:lnTo>
                    <a:pt x="631" y="90"/>
                  </a:lnTo>
                  <a:lnTo>
                    <a:pt x="643" y="119"/>
                  </a:lnTo>
                  <a:lnTo>
                    <a:pt x="656" y="146"/>
                  </a:lnTo>
                  <a:lnTo>
                    <a:pt x="666" y="173"/>
                  </a:lnTo>
                  <a:lnTo>
                    <a:pt x="677" y="198"/>
                  </a:lnTo>
                  <a:lnTo>
                    <a:pt x="687" y="225"/>
                  </a:lnTo>
                  <a:lnTo>
                    <a:pt x="695" y="248"/>
                  </a:lnTo>
                  <a:lnTo>
                    <a:pt x="702" y="273"/>
                  </a:lnTo>
                  <a:lnTo>
                    <a:pt x="710" y="296"/>
                  </a:lnTo>
                  <a:lnTo>
                    <a:pt x="716" y="319"/>
                  </a:lnTo>
                  <a:lnTo>
                    <a:pt x="722" y="340"/>
                  </a:lnTo>
                  <a:lnTo>
                    <a:pt x="725" y="361"/>
                  </a:lnTo>
                  <a:lnTo>
                    <a:pt x="729" y="382"/>
                  </a:lnTo>
                  <a:lnTo>
                    <a:pt x="733" y="401"/>
                  </a:lnTo>
                  <a:lnTo>
                    <a:pt x="735" y="420"/>
                  </a:lnTo>
                  <a:lnTo>
                    <a:pt x="737" y="438"/>
                  </a:lnTo>
                  <a:lnTo>
                    <a:pt x="737" y="457"/>
                  </a:lnTo>
                  <a:lnTo>
                    <a:pt x="735" y="491"/>
                  </a:lnTo>
                  <a:lnTo>
                    <a:pt x="735" y="528"/>
                  </a:lnTo>
                  <a:lnTo>
                    <a:pt x="731" y="562"/>
                  </a:lnTo>
                  <a:lnTo>
                    <a:pt x="727" y="599"/>
                  </a:lnTo>
                  <a:lnTo>
                    <a:pt x="723" y="635"/>
                  </a:lnTo>
                  <a:lnTo>
                    <a:pt x="716" y="672"/>
                  </a:lnTo>
                  <a:lnTo>
                    <a:pt x="710" y="708"/>
                  </a:lnTo>
                  <a:lnTo>
                    <a:pt x="700" y="745"/>
                  </a:lnTo>
                  <a:lnTo>
                    <a:pt x="691" y="781"/>
                  </a:lnTo>
                  <a:lnTo>
                    <a:pt x="681" y="820"/>
                  </a:lnTo>
                  <a:lnTo>
                    <a:pt x="670" y="856"/>
                  </a:lnTo>
                  <a:lnTo>
                    <a:pt x="658" y="895"/>
                  </a:lnTo>
                  <a:lnTo>
                    <a:pt x="643" y="933"/>
                  </a:lnTo>
                  <a:lnTo>
                    <a:pt x="629" y="971"/>
                  </a:lnTo>
                  <a:lnTo>
                    <a:pt x="614" y="1010"/>
                  </a:lnTo>
                  <a:lnTo>
                    <a:pt x="597" y="1048"/>
                  </a:lnTo>
                  <a:lnTo>
                    <a:pt x="587" y="1077"/>
                  </a:lnTo>
                  <a:lnTo>
                    <a:pt x="579" y="1104"/>
                  </a:lnTo>
                  <a:lnTo>
                    <a:pt x="568" y="1129"/>
                  </a:lnTo>
                  <a:lnTo>
                    <a:pt x="558" y="1154"/>
                  </a:lnTo>
                  <a:lnTo>
                    <a:pt x="547" y="1179"/>
                  </a:lnTo>
                  <a:lnTo>
                    <a:pt x="535" y="1202"/>
                  </a:lnTo>
                  <a:lnTo>
                    <a:pt x="524" y="1225"/>
                  </a:lnTo>
                  <a:lnTo>
                    <a:pt x="512" y="1246"/>
                  </a:lnTo>
                  <a:lnTo>
                    <a:pt x="499" y="1267"/>
                  </a:lnTo>
                  <a:lnTo>
                    <a:pt x="485" y="1286"/>
                  </a:lnTo>
                  <a:lnTo>
                    <a:pt x="472" y="1305"/>
                  </a:lnTo>
                  <a:lnTo>
                    <a:pt x="459" y="1325"/>
                  </a:lnTo>
                  <a:lnTo>
                    <a:pt x="443" y="1344"/>
                  </a:lnTo>
                  <a:lnTo>
                    <a:pt x="430" y="1361"/>
                  </a:lnTo>
                  <a:lnTo>
                    <a:pt x="414" y="1378"/>
                  </a:lnTo>
                  <a:lnTo>
                    <a:pt x="397" y="1394"/>
                  </a:lnTo>
                  <a:lnTo>
                    <a:pt x="389" y="1405"/>
                  </a:lnTo>
                  <a:lnTo>
                    <a:pt x="380" y="1415"/>
                  </a:lnTo>
                  <a:lnTo>
                    <a:pt x="370" y="1424"/>
                  </a:lnTo>
                  <a:lnTo>
                    <a:pt x="363" y="1434"/>
                  </a:lnTo>
                  <a:lnTo>
                    <a:pt x="353" y="1442"/>
                  </a:lnTo>
                  <a:lnTo>
                    <a:pt x="343" y="1449"/>
                  </a:lnTo>
                  <a:lnTo>
                    <a:pt x="334" y="1455"/>
                  </a:lnTo>
                  <a:lnTo>
                    <a:pt x="322" y="1463"/>
                  </a:lnTo>
                  <a:lnTo>
                    <a:pt x="313" y="1467"/>
                  </a:lnTo>
                  <a:lnTo>
                    <a:pt x="303" y="1472"/>
                  </a:lnTo>
                  <a:lnTo>
                    <a:pt x="292" y="1476"/>
                  </a:lnTo>
                  <a:lnTo>
                    <a:pt x="282" y="1480"/>
                  </a:lnTo>
                  <a:lnTo>
                    <a:pt x="270" y="1482"/>
                  </a:lnTo>
                  <a:lnTo>
                    <a:pt x="261" y="1484"/>
                  </a:lnTo>
                  <a:lnTo>
                    <a:pt x="249" y="1486"/>
                  </a:lnTo>
                  <a:lnTo>
                    <a:pt x="238" y="1486"/>
                  </a:lnTo>
                  <a:lnTo>
                    <a:pt x="222" y="1486"/>
                  </a:lnTo>
                  <a:lnTo>
                    <a:pt x="207" y="1484"/>
                  </a:lnTo>
                  <a:lnTo>
                    <a:pt x="192" y="1482"/>
                  </a:lnTo>
                  <a:lnTo>
                    <a:pt x="176" y="1478"/>
                  </a:lnTo>
                  <a:lnTo>
                    <a:pt x="163" y="1474"/>
                  </a:lnTo>
                  <a:lnTo>
                    <a:pt x="149" y="1469"/>
                  </a:lnTo>
                  <a:lnTo>
                    <a:pt x="136" y="1463"/>
                  </a:lnTo>
                  <a:lnTo>
                    <a:pt x="123" y="1457"/>
                  </a:lnTo>
                  <a:lnTo>
                    <a:pt x="109" y="1447"/>
                  </a:lnTo>
                  <a:lnTo>
                    <a:pt x="98" y="1440"/>
                  </a:lnTo>
                  <a:lnTo>
                    <a:pt x="86" y="1430"/>
                  </a:lnTo>
                  <a:lnTo>
                    <a:pt x="75" y="1419"/>
                  </a:lnTo>
                  <a:lnTo>
                    <a:pt x="63" y="1407"/>
                  </a:lnTo>
                  <a:lnTo>
                    <a:pt x="54" y="1396"/>
                  </a:lnTo>
                  <a:lnTo>
                    <a:pt x="42" y="1382"/>
                  </a:lnTo>
                  <a:lnTo>
                    <a:pt x="32" y="1369"/>
                  </a:lnTo>
                  <a:lnTo>
                    <a:pt x="25" y="1342"/>
                  </a:lnTo>
                  <a:lnTo>
                    <a:pt x="19" y="1315"/>
                  </a:lnTo>
                  <a:lnTo>
                    <a:pt x="13" y="1286"/>
                  </a:lnTo>
                  <a:lnTo>
                    <a:pt x="7" y="1259"/>
                  </a:lnTo>
                  <a:lnTo>
                    <a:pt x="4" y="1232"/>
                  </a:lnTo>
                  <a:lnTo>
                    <a:pt x="2" y="1204"/>
                  </a:lnTo>
                  <a:lnTo>
                    <a:pt x="0" y="1175"/>
                  </a:lnTo>
                  <a:lnTo>
                    <a:pt x="0" y="1146"/>
                  </a:lnTo>
                  <a:lnTo>
                    <a:pt x="0" y="1119"/>
                  </a:lnTo>
                  <a:lnTo>
                    <a:pt x="2" y="1092"/>
                  </a:lnTo>
                  <a:lnTo>
                    <a:pt x="6" y="1065"/>
                  </a:lnTo>
                  <a:lnTo>
                    <a:pt x="9" y="1037"/>
                  </a:lnTo>
                  <a:lnTo>
                    <a:pt x="15" y="1010"/>
                  </a:lnTo>
                  <a:lnTo>
                    <a:pt x="21" y="979"/>
                  </a:lnTo>
                  <a:lnTo>
                    <a:pt x="30" y="950"/>
                  </a:lnTo>
                  <a:lnTo>
                    <a:pt x="40" y="920"/>
                  </a:lnTo>
                  <a:lnTo>
                    <a:pt x="63" y="881"/>
                  </a:lnTo>
                  <a:lnTo>
                    <a:pt x="84" y="845"/>
                  </a:lnTo>
                  <a:lnTo>
                    <a:pt x="107" y="808"/>
                  </a:lnTo>
                  <a:lnTo>
                    <a:pt x="128" y="774"/>
                  </a:lnTo>
                  <a:lnTo>
                    <a:pt x="148" y="739"/>
                  </a:lnTo>
                  <a:lnTo>
                    <a:pt x="169" y="706"/>
                  </a:lnTo>
                  <a:lnTo>
                    <a:pt x="188" y="674"/>
                  </a:lnTo>
                  <a:lnTo>
                    <a:pt x="207" y="641"/>
                  </a:lnTo>
                  <a:lnTo>
                    <a:pt x="224" y="610"/>
                  </a:lnTo>
                  <a:lnTo>
                    <a:pt x="244" y="580"/>
                  </a:lnTo>
                  <a:lnTo>
                    <a:pt x="259" y="551"/>
                  </a:lnTo>
                  <a:lnTo>
                    <a:pt x="276" y="524"/>
                  </a:lnTo>
                  <a:lnTo>
                    <a:pt x="292" y="495"/>
                  </a:lnTo>
                  <a:lnTo>
                    <a:pt x="307" y="468"/>
                  </a:lnTo>
                  <a:lnTo>
                    <a:pt x="322" y="443"/>
                  </a:lnTo>
                  <a:lnTo>
                    <a:pt x="336" y="419"/>
                  </a:lnTo>
                  <a:lnTo>
                    <a:pt x="349" y="394"/>
                  </a:lnTo>
                  <a:lnTo>
                    <a:pt x="363" y="371"/>
                  </a:lnTo>
                  <a:lnTo>
                    <a:pt x="374" y="349"/>
                  </a:lnTo>
                  <a:lnTo>
                    <a:pt x="386" y="326"/>
                  </a:lnTo>
                  <a:lnTo>
                    <a:pt x="395" y="305"/>
                  </a:lnTo>
                  <a:lnTo>
                    <a:pt x="407" y="286"/>
                  </a:lnTo>
                  <a:lnTo>
                    <a:pt x="416" y="267"/>
                  </a:lnTo>
                  <a:lnTo>
                    <a:pt x="424" y="248"/>
                  </a:lnTo>
                  <a:lnTo>
                    <a:pt x="432" y="230"/>
                  </a:lnTo>
                  <a:lnTo>
                    <a:pt x="439" y="213"/>
                  </a:lnTo>
                  <a:lnTo>
                    <a:pt x="447" y="198"/>
                  </a:lnTo>
                  <a:lnTo>
                    <a:pt x="453" y="182"/>
                  </a:lnTo>
                  <a:lnTo>
                    <a:pt x="459" y="169"/>
                  </a:lnTo>
                  <a:lnTo>
                    <a:pt x="462" y="156"/>
                  </a:lnTo>
                  <a:lnTo>
                    <a:pt x="466" y="142"/>
                  </a:lnTo>
                  <a:lnTo>
                    <a:pt x="470" y="131"/>
                  </a:lnTo>
                  <a:lnTo>
                    <a:pt x="474" y="115"/>
                  </a:lnTo>
                  <a:lnTo>
                    <a:pt x="478" y="100"/>
                  </a:lnTo>
                  <a:lnTo>
                    <a:pt x="484" y="86"/>
                  </a:lnTo>
                  <a:lnTo>
                    <a:pt x="487" y="73"/>
                  </a:lnTo>
                  <a:lnTo>
                    <a:pt x="493" y="61"/>
                  </a:lnTo>
                  <a:lnTo>
                    <a:pt x="497" y="52"/>
                  </a:lnTo>
                  <a:lnTo>
                    <a:pt x="503" y="42"/>
                  </a:lnTo>
                  <a:lnTo>
                    <a:pt x="508" y="33"/>
                  </a:lnTo>
                  <a:lnTo>
                    <a:pt x="514" y="25"/>
                  </a:lnTo>
                  <a:lnTo>
                    <a:pt x="520" y="19"/>
                  </a:lnTo>
                  <a:lnTo>
                    <a:pt x="526" y="13"/>
                  </a:lnTo>
                  <a:lnTo>
                    <a:pt x="531" y="8"/>
                  </a:lnTo>
                  <a:lnTo>
                    <a:pt x="539" y="4"/>
                  </a:lnTo>
                  <a:lnTo>
                    <a:pt x="545" y="2"/>
                  </a:lnTo>
                  <a:lnTo>
                    <a:pt x="551" y="0"/>
                  </a:lnTo>
                  <a:lnTo>
                    <a:pt x="55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auto">
            <a:xfrm>
              <a:off x="-1959901" y="1870594"/>
              <a:ext cx="1209543" cy="643339"/>
            </a:xfrm>
            <a:custGeom>
              <a:avLst/>
              <a:gdLst>
                <a:gd name="T0" fmla="*/ 2147483647 w 3569"/>
                <a:gd name="T1" fmla="*/ 2147483647 h 1927"/>
                <a:gd name="T2" fmla="*/ 2147483647 w 3569"/>
                <a:gd name="T3" fmla="*/ 2147483647 h 1927"/>
                <a:gd name="T4" fmla="*/ 2147483647 w 3569"/>
                <a:gd name="T5" fmla="*/ 2147483647 h 1927"/>
                <a:gd name="T6" fmla="*/ 2147483647 w 3569"/>
                <a:gd name="T7" fmla="*/ 2147483647 h 1927"/>
                <a:gd name="T8" fmla="*/ 2147483647 w 3569"/>
                <a:gd name="T9" fmla="*/ 2147483647 h 1927"/>
                <a:gd name="T10" fmla="*/ 2147483647 w 3569"/>
                <a:gd name="T11" fmla="*/ 2147483647 h 1927"/>
                <a:gd name="T12" fmla="*/ 2147483647 w 3569"/>
                <a:gd name="T13" fmla="*/ 2147483647 h 1927"/>
                <a:gd name="T14" fmla="*/ 2147483647 w 3569"/>
                <a:gd name="T15" fmla="*/ 2147483647 h 1927"/>
                <a:gd name="T16" fmla="*/ 2147483647 w 3569"/>
                <a:gd name="T17" fmla="*/ 2147483647 h 1927"/>
                <a:gd name="T18" fmla="*/ 2147483647 w 3569"/>
                <a:gd name="T19" fmla="*/ 2147483647 h 1927"/>
                <a:gd name="T20" fmla="*/ 2147483647 w 3569"/>
                <a:gd name="T21" fmla="*/ 2147483647 h 1927"/>
                <a:gd name="T22" fmla="*/ 2147483647 w 3569"/>
                <a:gd name="T23" fmla="*/ 2147483647 h 1927"/>
                <a:gd name="T24" fmla="*/ 2147483647 w 3569"/>
                <a:gd name="T25" fmla="*/ 2147483647 h 1927"/>
                <a:gd name="T26" fmla="*/ 2147483647 w 3569"/>
                <a:gd name="T27" fmla="*/ 2147483647 h 1927"/>
                <a:gd name="T28" fmla="*/ 2147483647 w 3569"/>
                <a:gd name="T29" fmla="*/ 2147483647 h 1927"/>
                <a:gd name="T30" fmla="*/ 2147483647 w 3569"/>
                <a:gd name="T31" fmla="*/ 2147483647 h 1927"/>
                <a:gd name="T32" fmla="*/ 2147483647 w 3569"/>
                <a:gd name="T33" fmla="*/ 2147483647 h 1927"/>
                <a:gd name="T34" fmla="*/ 2147483647 w 3569"/>
                <a:gd name="T35" fmla="*/ 2147483647 h 1927"/>
                <a:gd name="T36" fmla="*/ 2147483647 w 3569"/>
                <a:gd name="T37" fmla="*/ 2147483647 h 1927"/>
                <a:gd name="T38" fmla="*/ 2147483647 w 3569"/>
                <a:gd name="T39" fmla="*/ 2147483647 h 1927"/>
                <a:gd name="T40" fmla="*/ 2147483647 w 3569"/>
                <a:gd name="T41" fmla="*/ 2147483647 h 1927"/>
                <a:gd name="T42" fmla="*/ 2147483647 w 3569"/>
                <a:gd name="T43" fmla="*/ 2147483647 h 1927"/>
                <a:gd name="T44" fmla="*/ 2147483647 w 3569"/>
                <a:gd name="T45" fmla="*/ 2147483647 h 1927"/>
                <a:gd name="T46" fmla="*/ 2147483647 w 3569"/>
                <a:gd name="T47" fmla="*/ 2147483647 h 1927"/>
                <a:gd name="T48" fmla="*/ 2147483647 w 3569"/>
                <a:gd name="T49" fmla="*/ 2147483647 h 1927"/>
                <a:gd name="T50" fmla="*/ 2147483647 w 3569"/>
                <a:gd name="T51" fmla="*/ 2147483647 h 1927"/>
                <a:gd name="T52" fmla="*/ 2147483647 w 3569"/>
                <a:gd name="T53" fmla="*/ 2147483647 h 1927"/>
                <a:gd name="T54" fmla="*/ 2147483647 w 3569"/>
                <a:gd name="T55" fmla="*/ 2147483647 h 1927"/>
                <a:gd name="T56" fmla="*/ 2147483647 w 3569"/>
                <a:gd name="T57" fmla="*/ 2147483647 h 1927"/>
                <a:gd name="T58" fmla="*/ 2147483647 w 3569"/>
                <a:gd name="T59" fmla="*/ 2147483647 h 1927"/>
                <a:gd name="T60" fmla="*/ 2147483647 w 3569"/>
                <a:gd name="T61" fmla="*/ 2147483647 h 1927"/>
                <a:gd name="T62" fmla="*/ 2147483647 w 3569"/>
                <a:gd name="T63" fmla="*/ 2147483647 h 1927"/>
                <a:gd name="T64" fmla="*/ 2147483647 w 3569"/>
                <a:gd name="T65" fmla="*/ 2147483647 h 1927"/>
                <a:gd name="T66" fmla="*/ 2147483647 w 3569"/>
                <a:gd name="T67" fmla="*/ 2147483647 h 1927"/>
                <a:gd name="T68" fmla="*/ 2147483647 w 3569"/>
                <a:gd name="T69" fmla="*/ 2147483647 h 1927"/>
                <a:gd name="T70" fmla="*/ 2147483647 w 3569"/>
                <a:gd name="T71" fmla="*/ 2147483647 h 1927"/>
                <a:gd name="T72" fmla="*/ 2147483647 w 3569"/>
                <a:gd name="T73" fmla="*/ 2147483647 h 1927"/>
                <a:gd name="T74" fmla="*/ 2147483647 w 3569"/>
                <a:gd name="T75" fmla="*/ 2147483647 h 1927"/>
                <a:gd name="T76" fmla="*/ 2147483647 w 3569"/>
                <a:gd name="T77" fmla="*/ 2147483647 h 1927"/>
                <a:gd name="T78" fmla="*/ 2147483647 w 3569"/>
                <a:gd name="T79" fmla="*/ 2147483647 h 1927"/>
                <a:gd name="T80" fmla="*/ 2147483647 w 3569"/>
                <a:gd name="T81" fmla="*/ 2147483647 h 1927"/>
                <a:gd name="T82" fmla="*/ 2147483647 w 3569"/>
                <a:gd name="T83" fmla="*/ 2147483647 h 1927"/>
                <a:gd name="T84" fmla="*/ 2147483647 w 3569"/>
                <a:gd name="T85" fmla="*/ 2147483647 h 1927"/>
                <a:gd name="T86" fmla="*/ 2147483647 w 3569"/>
                <a:gd name="T87" fmla="*/ 2147483647 h 1927"/>
                <a:gd name="T88" fmla="*/ 2147483647 w 3569"/>
                <a:gd name="T89" fmla="*/ 2147483647 h 1927"/>
                <a:gd name="T90" fmla="*/ 2147483647 w 3569"/>
                <a:gd name="T91" fmla="*/ 2147483647 h 1927"/>
                <a:gd name="T92" fmla="*/ 2147483647 w 3569"/>
                <a:gd name="T93" fmla="*/ 2147483647 h 1927"/>
                <a:gd name="T94" fmla="*/ 2147483647 w 3569"/>
                <a:gd name="T95" fmla="*/ 2147483647 h 1927"/>
                <a:gd name="T96" fmla="*/ 2147483647 w 3569"/>
                <a:gd name="T97" fmla="*/ 2147483647 h 1927"/>
                <a:gd name="T98" fmla="*/ 2147483647 w 3569"/>
                <a:gd name="T99" fmla="*/ 2147483647 h 1927"/>
                <a:gd name="T100" fmla="*/ 2147483647 w 3569"/>
                <a:gd name="T101" fmla="*/ 2147483647 h 1927"/>
                <a:gd name="T102" fmla="*/ 2147483647 w 3569"/>
                <a:gd name="T103" fmla="*/ 2147483647 h 1927"/>
                <a:gd name="T104" fmla="*/ 2147483647 w 3569"/>
                <a:gd name="T105" fmla="*/ 2147483647 h 1927"/>
                <a:gd name="T106" fmla="*/ 2147483647 w 3569"/>
                <a:gd name="T107" fmla="*/ 2147483647 h 1927"/>
                <a:gd name="T108" fmla="*/ 2147483647 w 3569"/>
                <a:gd name="T109" fmla="*/ 2147483647 h 1927"/>
                <a:gd name="T110" fmla="*/ 0 w 3569"/>
                <a:gd name="T111" fmla="*/ 2147483647 h 1927"/>
                <a:gd name="T112" fmla="*/ 2147483647 w 3569"/>
                <a:gd name="T113" fmla="*/ 2147483647 h 1927"/>
                <a:gd name="T114" fmla="*/ 2147483647 w 3569"/>
                <a:gd name="T115" fmla="*/ 2003712081 h 19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569"/>
                <a:gd name="T175" fmla="*/ 0 h 1927"/>
                <a:gd name="T176" fmla="*/ 3569 w 3569"/>
                <a:gd name="T177" fmla="*/ 1927 h 19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569" h="1927">
                  <a:moveTo>
                    <a:pt x="73" y="0"/>
                  </a:moveTo>
                  <a:lnTo>
                    <a:pt x="83" y="0"/>
                  </a:lnTo>
                  <a:lnTo>
                    <a:pt x="90" y="0"/>
                  </a:lnTo>
                  <a:lnTo>
                    <a:pt x="100" y="2"/>
                  </a:lnTo>
                  <a:lnTo>
                    <a:pt x="110" y="4"/>
                  </a:lnTo>
                  <a:lnTo>
                    <a:pt x="117" y="5"/>
                  </a:lnTo>
                  <a:lnTo>
                    <a:pt x="127" y="9"/>
                  </a:lnTo>
                  <a:lnTo>
                    <a:pt x="136" y="13"/>
                  </a:lnTo>
                  <a:lnTo>
                    <a:pt x="146" y="17"/>
                  </a:lnTo>
                  <a:lnTo>
                    <a:pt x="156" y="23"/>
                  </a:lnTo>
                  <a:lnTo>
                    <a:pt x="165" y="27"/>
                  </a:lnTo>
                  <a:lnTo>
                    <a:pt x="175" y="34"/>
                  </a:lnTo>
                  <a:lnTo>
                    <a:pt x="184" y="40"/>
                  </a:lnTo>
                  <a:lnTo>
                    <a:pt x="194" y="48"/>
                  </a:lnTo>
                  <a:lnTo>
                    <a:pt x="206" y="53"/>
                  </a:lnTo>
                  <a:lnTo>
                    <a:pt x="215" y="63"/>
                  </a:lnTo>
                  <a:lnTo>
                    <a:pt x="227" y="71"/>
                  </a:lnTo>
                  <a:lnTo>
                    <a:pt x="238" y="77"/>
                  </a:lnTo>
                  <a:lnTo>
                    <a:pt x="248" y="84"/>
                  </a:lnTo>
                  <a:lnTo>
                    <a:pt x="257" y="92"/>
                  </a:lnTo>
                  <a:lnTo>
                    <a:pt x="267" y="100"/>
                  </a:lnTo>
                  <a:lnTo>
                    <a:pt x="275" y="109"/>
                  </a:lnTo>
                  <a:lnTo>
                    <a:pt x="282" y="119"/>
                  </a:lnTo>
                  <a:lnTo>
                    <a:pt x="290" y="128"/>
                  </a:lnTo>
                  <a:lnTo>
                    <a:pt x="298" y="138"/>
                  </a:lnTo>
                  <a:lnTo>
                    <a:pt x="303" y="148"/>
                  </a:lnTo>
                  <a:lnTo>
                    <a:pt x="309" y="159"/>
                  </a:lnTo>
                  <a:lnTo>
                    <a:pt x="315" y="171"/>
                  </a:lnTo>
                  <a:lnTo>
                    <a:pt x="319" y="182"/>
                  </a:lnTo>
                  <a:lnTo>
                    <a:pt x="323" y="196"/>
                  </a:lnTo>
                  <a:lnTo>
                    <a:pt x="326" y="207"/>
                  </a:lnTo>
                  <a:lnTo>
                    <a:pt x="330" y="220"/>
                  </a:lnTo>
                  <a:lnTo>
                    <a:pt x="332" y="234"/>
                  </a:lnTo>
                  <a:lnTo>
                    <a:pt x="344" y="288"/>
                  </a:lnTo>
                  <a:lnTo>
                    <a:pt x="357" y="341"/>
                  </a:lnTo>
                  <a:lnTo>
                    <a:pt x="371" y="391"/>
                  </a:lnTo>
                  <a:lnTo>
                    <a:pt x="384" y="443"/>
                  </a:lnTo>
                  <a:lnTo>
                    <a:pt x="401" y="491"/>
                  </a:lnTo>
                  <a:lnTo>
                    <a:pt x="417" y="537"/>
                  </a:lnTo>
                  <a:lnTo>
                    <a:pt x="434" y="583"/>
                  </a:lnTo>
                  <a:lnTo>
                    <a:pt x="453" y="627"/>
                  </a:lnTo>
                  <a:lnTo>
                    <a:pt x="472" y="672"/>
                  </a:lnTo>
                  <a:lnTo>
                    <a:pt x="492" y="712"/>
                  </a:lnTo>
                  <a:lnTo>
                    <a:pt x="513" y="752"/>
                  </a:lnTo>
                  <a:lnTo>
                    <a:pt x="536" y="791"/>
                  </a:lnTo>
                  <a:lnTo>
                    <a:pt x="559" y="829"/>
                  </a:lnTo>
                  <a:lnTo>
                    <a:pt x="582" y="864"/>
                  </a:lnTo>
                  <a:lnTo>
                    <a:pt x="607" y="898"/>
                  </a:lnTo>
                  <a:lnTo>
                    <a:pt x="632" y="931"/>
                  </a:lnTo>
                  <a:lnTo>
                    <a:pt x="653" y="960"/>
                  </a:lnTo>
                  <a:lnTo>
                    <a:pt x="676" y="986"/>
                  </a:lnTo>
                  <a:lnTo>
                    <a:pt x="701" y="1013"/>
                  </a:lnTo>
                  <a:lnTo>
                    <a:pt x="728" y="1038"/>
                  </a:lnTo>
                  <a:lnTo>
                    <a:pt x="755" y="1063"/>
                  </a:lnTo>
                  <a:lnTo>
                    <a:pt x="783" y="1088"/>
                  </a:lnTo>
                  <a:lnTo>
                    <a:pt x="812" y="1113"/>
                  </a:lnTo>
                  <a:lnTo>
                    <a:pt x="845" y="1136"/>
                  </a:lnTo>
                  <a:lnTo>
                    <a:pt x="877" y="1159"/>
                  </a:lnTo>
                  <a:lnTo>
                    <a:pt x="910" y="1182"/>
                  </a:lnTo>
                  <a:lnTo>
                    <a:pt x="945" y="1203"/>
                  </a:lnTo>
                  <a:lnTo>
                    <a:pt x="981" y="1226"/>
                  </a:lnTo>
                  <a:lnTo>
                    <a:pt x="1019" y="1247"/>
                  </a:lnTo>
                  <a:lnTo>
                    <a:pt x="1056" y="1269"/>
                  </a:lnTo>
                  <a:lnTo>
                    <a:pt x="1096" y="1288"/>
                  </a:lnTo>
                  <a:lnTo>
                    <a:pt x="1137" y="1309"/>
                  </a:lnTo>
                  <a:lnTo>
                    <a:pt x="1177" y="1326"/>
                  </a:lnTo>
                  <a:lnTo>
                    <a:pt x="1219" y="1343"/>
                  </a:lnTo>
                  <a:lnTo>
                    <a:pt x="1261" y="1359"/>
                  </a:lnTo>
                  <a:lnTo>
                    <a:pt x="1304" y="1374"/>
                  </a:lnTo>
                  <a:lnTo>
                    <a:pt x="1346" y="1388"/>
                  </a:lnTo>
                  <a:lnTo>
                    <a:pt x="1390" y="1399"/>
                  </a:lnTo>
                  <a:lnTo>
                    <a:pt x="1432" y="1411"/>
                  </a:lnTo>
                  <a:lnTo>
                    <a:pt x="1476" y="1420"/>
                  </a:lnTo>
                  <a:lnTo>
                    <a:pt x="1522" y="1430"/>
                  </a:lnTo>
                  <a:lnTo>
                    <a:pt x="1567" y="1438"/>
                  </a:lnTo>
                  <a:lnTo>
                    <a:pt x="1613" y="1443"/>
                  </a:lnTo>
                  <a:lnTo>
                    <a:pt x="1659" y="1449"/>
                  </a:lnTo>
                  <a:lnTo>
                    <a:pt x="1705" y="1453"/>
                  </a:lnTo>
                  <a:lnTo>
                    <a:pt x="1753" y="1457"/>
                  </a:lnTo>
                  <a:lnTo>
                    <a:pt x="1799" y="1457"/>
                  </a:lnTo>
                  <a:lnTo>
                    <a:pt x="1849" y="1459"/>
                  </a:lnTo>
                  <a:lnTo>
                    <a:pt x="1901" y="1459"/>
                  </a:lnTo>
                  <a:lnTo>
                    <a:pt x="1952" y="1457"/>
                  </a:lnTo>
                  <a:lnTo>
                    <a:pt x="2004" y="1455"/>
                  </a:lnTo>
                  <a:lnTo>
                    <a:pt x="2054" y="1453"/>
                  </a:lnTo>
                  <a:lnTo>
                    <a:pt x="2104" y="1449"/>
                  </a:lnTo>
                  <a:lnTo>
                    <a:pt x="2152" y="1445"/>
                  </a:lnTo>
                  <a:lnTo>
                    <a:pt x="2200" y="1439"/>
                  </a:lnTo>
                  <a:lnTo>
                    <a:pt x="2246" y="1434"/>
                  </a:lnTo>
                  <a:lnTo>
                    <a:pt x="2290" y="1426"/>
                  </a:lnTo>
                  <a:lnTo>
                    <a:pt x="2334" y="1418"/>
                  </a:lnTo>
                  <a:lnTo>
                    <a:pt x="2379" y="1411"/>
                  </a:lnTo>
                  <a:lnTo>
                    <a:pt x="2421" y="1401"/>
                  </a:lnTo>
                  <a:lnTo>
                    <a:pt x="2461" y="1391"/>
                  </a:lnTo>
                  <a:lnTo>
                    <a:pt x="2501" y="1380"/>
                  </a:lnTo>
                  <a:lnTo>
                    <a:pt x="2542" y="1367"/>
                  </a:lnTo>
                  <a:lnTo>
                    <a:pt x="2578" y="1355"/>
                  </a:lnTo>
                  <a:lnTo>
                    <a:pt x="2592" y="1349"/>
                  </a:lnTo>
                  <a:lnTo>
                    <a:pt x="2605" y="1345"/>
                  </a:lnTo>
                  <a:lnTo>
                    <a:pt x="2617" y="1342"/>
                  </a:lnTo>
                  <a:lnTo>
                    <a:pt x="2626" y="1336"/>
                  </a:lnTo>
                  <a:lnTo>
                    <a:pt x="2638" y="1330"/>
                  </a:lnTo>
                  <a:lnTo>
                    <a:pt x="2647" y="1324"/>
                  </a:lnTo>
                  <a:lnTo>
                    <a:pt x="2655" y="1319"/>
                  </a:lnTo>
                  <a:lnTo>
                    <a:pt x="2663" y="1311"/>
                  </a:lnTo>
                  <a:lnTo>
                    <a:pt x="2668" y="1305"/>
                  </a:lnTo>
                  <a:lnTo>
                    <a:pt x="2674" y="1297"/>
                  </a:lnTo>
                  <a:lnTo>
                    <a:pt x="2680" y="1290"/>
                  </a:lnTo>
                  <a:lnTo>
                    <a:pt x="2684" y="1282"/>
                  </a:lnTo>
                  <a:lnTo>
                    <a:pt x="2688" y="1274"/>
                  </a:lnTo>
                  <a:lnTo>
                    <a:pt x="2690" y="1267"/>
                  </a:lnTo>
                  <a:lnTo>
                    <a:pt x="2691" y="1259"/>
                  </a:lnTo>
                  <a:lnTo>
                    <a:pt x="2691" y="1249"/>
                  </a:lnTo>
                  <a:lnTo>
                    <a:pt x="2691" y="1242"/>
                  </a:lnTo>
                  <a:lnTo>
                    <a:pt x="2691" y="1232"/>
                  </a:lnTo>
                  <a:lnTo>
                    <a:pt x="2690" y="1223"/>
                  </a:lnTo>
                  <a:lnTo>
                    <a:pt x="2690" y="1211"/>
                  </a:lnTo>
                  <a:lnTo>
                    <a:pt x="2688" y="1200"/>
                  </a:lnTo>
                  <a:lnTo>
                    <a:pt x="2688" y="1188"/>
                  </a:lnTo>
                  <a:lnTo>
                    <a:pt x="2686" y="1176"/>
                  </a:lnTo>
                  <a:lnTo>
                    <a:pt x="2684" y="1163"/>
                  </a:lnTo>
                  <a:lnTo>
                    <a:pt x="2682" y="1150"/>
                  </a:lnTo>
                  <a:lnTo>
                    <a:pt x="2680" y="1136"/>
                  </a:lnTo>
                  <a:lnTo>
                    <a:pt x="2676" y="1121"/>
                  </a:lnTo>
                  <a:lnTo>
                    <a:pt x="2674" y="1105"/>
                  </a:lnTo>
                  <a:lnTo>
                    <a:pt x="2670" y="1090"/>
                  </a:lnTo>
                  <a:lnTo>
                    <a:pt x="2668" y="1073"/>
                  </a:lnTo>
                  <a:lnTo>
                    <a:pt x="2665" y="1057"/>
                  </a:lnTo>
                  <a:lnTo>
                    <a:pt x="2661" y="1038"/>
                  </a:lnTo>
                  <a:lnTo>
                    <a:pt x="2657" y="1021"/>
                  </a:lnTo>
                  <a:lnTo>
                    <a:pt x="2651" y="1002"/>
                  </a:lnTo>
                  <a:lnTo>
                    <a:pt x="2647" y="983"/>
                  </a:lnTo>
                  <a:lnTo>
                    <a:pt x="2643" y="963"/>
                  </a:lnTo>
                  <a:lnTo>
                    <a:pt x="2638" y="942"/>
                  </a:lnTo>
                  <a:lnTo>
                    <a:pt x="2632" y="921"/>
                  </a:lnTo>
                  <a:lnTo>
                    <a:pt x="2626" y="900"/>
                  </a:lnTo>
                  <a:lnTo>
                    <a:pt x="2620" y="877"/>
                  </a:lnTo>
                  <a:lnTo>
                    <a:pt x="2615" y="854"/>
                  </a:lnTo>
                  <a:lnTo>
                    <a:pt x="2609" y="831"/>
                  </a:lnTo>
                  <a:lnTo>
                    <a:pt x="2601" y="806"/>
                  </a:lnTo>
                  <a:lnTo>
                    <a:pt x="2595" y="781"/>
                  </a:lnTo>
                  <a:lnTo>
                    <a:pt x="2588" y="756"/>
                  </a:lnTo>
                  <a:lnTo>
                    <a:pt x="2580" y="731"/>
                  </a:lnTo>
                  <a:lnTo>
                    <a:pt x="2572" y="704"/>
                  </a:lnTo>
                  <a:lnTo>
                    <a:pt x="2565" y="677"/>
                  </a:lnTo>
                  <a:lnTo>
                    <a:pt x="2559" y="654"/>
                  </a:lnTo>
                  <a:lnTo>
                    <a:pt x="2551" y="633"/>
                  </a:lnTo>
                  <a:lnTo>
                    <a:pt x="2546" y="614"/>
                  </a:lnTo>
                  <a:lnTo>
                    <a:pt x="2542" y="595"/>
                  </a:lnTo>
                  <a:lnTo>
                    <a:pt x="2538" y="578"/>
                  </a:lnTo>
                  <a:lnTo>
                    <a:pt x="2534" y="562"/>
                  </a:lnTo>
                  <a:lnTo>
                    <a:pt x="2532" y="547"/>
                  </a:lnTo>
                  <a:lnTo>
                    <a:pt x="2532" y="533"/>
                  </a:lnTo>
                  <a:lnTo>
                    <a:pt x="2532" y="524"/>
                  </a:lnTo>
                  <a:lnTo>
                    <a:pt x="2534" y="516"/>
                  </a:lnTo>
                  <a:lnTo>
                    <a:pt x="2536" y="508"/>
                  </a:lnTo>
                  <a:lnTo>
                    <a:pt x="2538" y="505"/>
                  </a:lnTo>
                  <a:lnTo>
                    <a:pt x="2542" y="499"/>
                  </a:lnTo>
                  <a:lnTo>
                    <a:pt x="2546" y="497"/>
                  </a:lnTo>
                  <a:lnTo>
                    <a:pt x="2551" y="495"/>
                  </a:lnTo>
                  <a:lnTo>
                    <a:pt x="2559" y="495"/>
                  </a:lnTo>
                  <a:lnTo>
                    <a:pt x="2565" y="495"/>
                  </a:lnTo>
                  <a:lnTo>
                    <a:pt x="2572" y="495"/>
                  </a:lnTo>
                  <a:lnTo>
                    <a:pt x="2578" y="497"/>
                  </a:lnTo>
                  <a:lnTo>
                    <a:pt x="2586" y="501"/>
                  </a:lnTo>
                  <a:lnTo>
                    <a:pt x="2594" y="505"/>
                  </a:lnTo>
                  <a:lnTo>
                    <a:pt x="2601" y="508"/>
                  </a:lnTo>
                  <a:lnTo>
                    <a:pt x="2609" y="512"/>
                  </a:lnTo>
                  <a:lnTo>
                    <a:pt x="2617" y="520"/>
                  </a:lnTo>
                  <a:lnTo>
                    <a:pt x="2624" y="526"/>
                  </a:lnTo>
                  <a:lnTo>
                    <a:pt x="2634" y="533"/>
                  </a:lnTo>
                  <a:lnTo>
                    <a:pt x="2642" y="543"/>
                  </a:lnTo>
                  <a:lnTo>
                    <a:pt x="2651" y="551"/>
                  </a:lnTo>
                  <a:lnTo>
                    <a:pt x="2659" y="562"/>
                  </a:lnTo>
                  <a:lnTo>
                    <a:pt x="2668" y="574"/>
                  </a:lnTo>
                  <a:lnTo>
                    <a:pt x="2676" y="585"/>
                  </a:lnTo>
                  <a:lnTo>
                    <a:pt x="2686" y="599"/>
                  </a:lnTo>
                  <a:lnTo>
                    <a:pt x="2726" y="645"/>
                  </a:lnTo>
                  <a:lnTo>
                    <a:pt x="2770" y="689"/>
                  </a:lnTo>
                  <a:lnTo>
                    <a:pt x="2812" y="733"/>
                  </a:lnTo>
                  <a:lnTo>
                    <a:pt x="2857" y="775"/>
                  </a:lnTo>
                  <a:lnTo>
                    <a:pt x="2899" y="816"/>
                  </a:lnTo>
                  <a:lnTo>
                    <a:pt x="2943" y="856"/>
                  </a:lnTo>
                  <a:lnTo>
                    <a:pt x="2987" y="894"/>
                  </a:lnTo>
                  <a:lnTo>
                    <a:pt x="3033" y="931"/>
                  </a:lnTo>
                  <a:lnTo>
                    <a:pt x="3077" y="967"/>
                  </a:lnTo>
                  <a:lnTo>
                    <a:pt x="3121" y="1004"/>
                  </a:lnTo>
                  <a:lnTo>
                    <a:pt x="3168" y="1036"/>
                  </a:lnTo>
                  <a:lnTo>
                    <a:pt x="3214" y="1069"/>
                  </a:lnTo>
                  <a:lnTo>
                    <a:pt x="3258" y="1102"/>
                  </a:lnTo>
                  <a:lnTo>
                    <a:pt x="3304" y="1132"/>
                  </a:lnTo>
                  <a:lnTo>
                    <a:pt x="3350" y="1163"/>
                  </a:lnTo>
                  <a:lnTo>
                    <a:pt x="3396" y="1192"/>
                  </a:lnTo>
                  <a:lnTo>
                    <a:pt x="3415" y="1203"/>
                  </a:lnTo>
                  <a:lnTo>
                    <a:pt x="3436" y="1217"/>
                  </a:lnTo>
                  <a:lnTo>
                    <a:pt x="3454" y="1230"/>
                  </a:lnTo>
                  <a:lnTo>
                    <a:pt x="3471" y="1246"/>
                  </a:lnTo>
                  <a:lnTo>
                    <a:pt x="3486" y="1261"/>
                  </a:lnTo>
                  <a:lnTo>
                    <a:pt x="3500" y="1276"/>
                  </a:lnTo>
                  <a:lnTo>
                    <a:pt x="3513" y="1292"/>
                  </a:lnTo>
                  <a:lnTo>
                    <a:pt x="3525" y="1309"/>
                  </a:lnTo>
                  <a:lnTo>
                    <a:pt x="3534" y="1324"/>
                  </a:lnTo>
                  <a:lnTo>
                    <a:pt x="3544" y="1343"/>
                  </a:lnTo>
                  <a:lnTo>
                    <a:pt x="3551" y="1361"/>
                  </a:lnTo>
                  <a:lnTo>
                    <a:pt x="3557" y="1380"/>
                  </a:lnTo>
                  <a:lnTo>
                    <a:pt x="3563" y="1399"/>
                  </a:lnTo>
                  <a:lnTo>
                    <a:pt x="3567" y="1418"/>
                  </a:lnTo>
                  <a:lnTo>
                    <a:pt x="3569" y="1438"/>
                  </a:lnTo>
                  <a:lnTo>
                    <a:pt x="3569" y="1459"/>
                  </a:lnTo>
                  <a:lnTo>
                    <a:pt x="3569" y="1466"/>
                  </a:lnTo>
                  <a:lnTo>
                    <a:pt x="3567" y="1476"/>
                  </a:lnTo>
                  <a:lnTo>
                    <a:pt x="3565" y="1484"/>
                  </a:lnTo>
                  <a:lnTo>
                    <a:pt x="3563" y="1493"/>
                  </a:lnTo>
                  <a:lnTo>
                    <a:pt x="3559" y="1501"/>
                  </a:lnTo>
                  <a:lnTo>
                    <a:pt x="3555" y="1510"/>
                  </a:lnTo>
                  <a:lnTo>
                    <a:pt x="3550" y="1520"/>
                  </a:lnTo>
                  <a:lnTo>
                    <a:pt x="3546" y="1530"/>
                  </a:lnTo>
                  <a:lnTo>
                    <a:pt x="3538" y="1537"/>
                  </a:lnTo>
                  <a:lnTo>
                    <a:pt x="3532" y="1547"/>
                  </a:lnTo>
                  <a:lnTo>
                    <a:pt x="3523" y="1557"/>
                  </a:lnTo>
                  <a:lnTo>
                    <a:pt x="3515" y="1566"/>
                  </a:lnTo>
                  <a:lnTo>
                    <a:pt x="3505" y="1576"/>
                  </a:lnTo>
                  <a:lnTo>
                    <a:pt x="3496" y="1583"/>
                  </a:lnTo>
                  <a:lnTo>
                    <a:pt x="3484" y="1593"/>
                  </a:lnTo>
                  <a:lnTo>
                    <a:pt x="3473" y="1603"/>
                  </a:lnTo>
                  <a:lnTo>
                    <a:pt x="3461" y="1612"/>
                  </a:lnTo>
                  <a:lnTo>
                    <a:pt x="3448" y="1622"/>
                  </a:lnTo>
                  <a:lnTo>
                    <a:pt x="3432" y="1633"/>
                  </a:lnTo>
                  <a:lnTo>
                    <a:pt x="3419" y="1643"/>
                  </a:lnTo>
                  <a:lnTo>
                    <a:pt x="3404" y="1653"/>
                  </a:lnTo>
                  <a:lnTo>
                    <a:pt x="3386" y="1662"/>
                  </a:lnTo>
                  <a:lnTo>
                    <a:pt x="3371" y="1672"/>
                  </a:lnTo>
                  <a:lnTo>
                    <a:pt x="3352" y="1681"/>
                  </a:lnTo>
                  <a:lnTo>
                    <a:pt x="3335" y="1693"/>
                  </a:lnTo>
                  <a:lnTo>
                    <a:pt x="3315" y="1702"/>
                  </a:lnTo>
                  <a:lnTo>
                    <a:pt x="3294" y="1712"/>
                  </a:lnTo>
                  <a:lnTo>
                    <a:pt x="3273" y="1724"/>
                  </a:lnTo>
                  <a:lnTo>
                    <a:pt x="3252" y="1733"/>
                  </a:lnTo>
                  <a:lnTo>
                    <a:pt x="3229" y="1743"/>
                  </a:lnTo>
                  <a:lnTo>
                    <a:pt x="3206" y="1754"/>
                  </a:lnTo>
                  <a:lnTo>
                    <a:pt x="3183" y="1764"/>
                  </a:lnTo>
                  <a:lnTo>
                    <a:pt x="3129" y="1785"/>
                  </a:lnTo>
                  <a:lnTo>
                    <a:pt x="3073" y="1804"/>
                  </a:lnTo>
                  <a:lnTo>
                    <a:pt x="3018" y="1821"/>
                  </a:lnTo>
                  <a:lnTo>
                    <a:pt x="2960" y="1837"/>
                  </a:lnTo>
                  <a:lnTo>
                    <a:pt x="2903" y="1852"/>
                  </a:lnTo>
                  <a:lnTo>
                    <a:pt x="2843" y="1866"/>
                  </a:lnTo>
                  <a:lnTo>
                    <a:pt x="2782" y="1877"/>
                  </a:lnTo>
                  <a:lnTo>
                    <a:pt x="2720" y="1889"/>
                  </a:lnTo>
                  <a:lnTo>
                    <a:pt x="2657" y="1898"/>
                  </a:lnTo>
                  <a:lnTo>
                    <a:pt x="2594" y="1906"/>
                  </a:lnTo>
                  <a:lnTo>
                    <a:pt x="2528" y="1912"/>
                  </a:lnTo>
                  <a:lnTo>
                    <a:pt x="2461" y="1917"/>
                  </a:lnTo>
                  <a:lnTo>
                    <a:pt x="2394" y="1921"/>
                  </a:lnTo>
                  <a:lnTo>
                    <a:pt x="2327" y="1925"/>
                  </a:lnTo>
                  <a:lnTo>
                    <a:pt x="2258" y="1927"/>
                  </a:lnTo>
                  <a:lnTo>
                    <a:pt x="2187" y="1927"/>
                  </a:lnTo>
                  <a:lnTo>
                    <a:pt x="2129" y="1927"/>
                  </a:lnTo>
                  <a:lnTo>
                    <a:pt x="2069" y="1925"/>
                  </a:lnTo>
                  <a:lnTo>
                    <a:pt x="2012" y="1923"/>
                  </a:lnTo>
                  <a:lnTo>
                    <a:pt x="1954" y="1919"/>
                  </a:lnTo>
                  <a:lnTo>
                    <a:pt x="1897" y="1914"/>
                  </a:lnTo>
                  <a:lnTo>
                    <a:pt x="1839" y="1908"/>
                  </a:lnTo>
                  <a:lnTo>
                    <a:pt x="1782" y="1902"/>
                  </a:lnTo>
                  <a:lnTo>
                    <a:pt x="1724" y="1894"/>
                  </a:lnTo>
                  <a:lnTo>
                    <a:pt x="1668" y="1885"/>
                  </a:lnTo>
                  <a:lnTo>
                    <a:pt x="1613" y="1875"/>
                  </a:lnTo>
                  <a:lnTo>
                    <a:pt x="1555" y="1864"/>
                  </a:lnTo>
                  <a:lnTo>
                    <a:pt x="1501" y="1852"/>
                  </a:lnTo>
                  <a:lnTo>
                    <a:pt x="1446" y="1839"/>
                  </a:lnTo>
                  <a:lnTo>
                    <a:pt x="1390" y="1823"/>
                  </a:lnTo>
                  <a:lnTo>
                    <a:pt x="1336" y="1808"/>
                  </a:lnTo>
                  <a:lnTo>
                    <a:pt x="1282" y="1791"/>
                  </a:lnTo>
                  <a:lnTo>
                    <a:pt x="1227" y="1770"/>
                  </a:lnTo>
                  <a:lnTo>
                    <a:pt x="1171" y="1747"/>
                  </a:lnTo>
                  <a:lnTo>
                    <a:pt x="1117" y="1722"/>
                  </a:lnTo>
                  <a:lnTo>
                    <a:pt x="1066" y="1697"/>
                  </a:lnTo>
                  <a:lnTo>
                    <a:pt x="1016" y="1672"/>
                  </a:lnTo>
                  <a:lnTo>
                    <a:pt x="966" y="1643"/>
                  </a:lnTo>
                  <a:lnTo>
                    <a:pt x="920" y="1616"/>
                  </a:lnTo>
                  <a:lnTo>
                    <a:pt x="874" y="1585"/>
                  </a:lnTo>
                  <a:lnTo>
                    <a:pt x="827" y="1555"/>
                  </a:lnTo>
                  <a:lnTo>
                    <a:pt x="785" y="1522"/>
                  </a:lnTo>
                  <a:lnTo>
                    <a:pt x="743" y="1489"/>
                  </a:lnTo>
                  <a:lnTo>
                    <a:pt x="705" y="1455"/>
                  </a:lnTo>
                  <a:lnTo>
                    <a:pt x="664" y="1418"/>
                  </a:lnTo>
                  <a:lnTo>
                    <a:pt x="628" y="1380"/>
                  </a:lnTo>
                  <a:lnTo>
                    <a:pt x="593" y="1342"/>
                  </a:lnTo>
                  <a:lnTo>
                    <a:pt x="559" y="1303"/>
                  </a:lnTo>
                  <a:lnTo>
                    <a:pt x="526" y="1261"/>
                  </a:lnTo>
                  <a:lnTo>
                    <a:pt x="495" y="1219"/>
                  </a:lnTo>
                  <a:lnTo>
                    <a:pt x="465" y="1176"/>
                  </a:lnTo>
                  <a:lnTo>
                    <a:pt x="436" y="1132"/>
                  </a:lnTo>
                  <a:lnTo>
                    <a:pt x="409" y="1090"/>
                  </a:lnTo>
                  <a:lnTo>
                    <a:pt x="382" y="1048"/>
                  </a:lnTo>
                  <a:lnTo>
                    <a:pt x="357" y="1004"/>
                  </a:lnTo>
                  <a:lnTo>
                    <a:pt x="334" y="960"/>
                  </a:lnTo>
                  <a:lnTo>
                    <a:pt x="311" y="917"/>
                  </a:lnTo>
                  <a:lnTo>
                    <a:pt x="290" y="873"/>
                  </a:lnTo>
                  <a:lnTo>
                    <a:pt x="271" y="829"/>
                  </a:lnTo>
                  <a:lnTo>
                    <a:pt x="254" y="785"/>
                  </a:lnTo>
                  <a:lnTo>
                    <a:pt x="236" y="741"/>
                  </a:lnTo>
                  <a:lnTo>
                    <a:pt x="221" y="695"/>
                  </a:lnTo>
                  <a:lnTo>
                    <a:pt x="206" y="650"/>
                  </a:lnTo>
                  <a:lnTo>
                    <a:pt x="194" y="604"/>
                  </a:lnTo>
                  <a:lnTo>
                    <a:pt x="184" y="576"/>
                  </a:lnTo>
                  <a:lnTo>
                    <a:pt x="177" y="547"/>
                  </a:lnTo>
                  <a:lnTo>
                    <a:pt x="169" y="520"/>
                  </a:lnTo>
                  <a:lnTo>
                    <a:pt x="159" y="493"/>
                  </a:lnTo>
                  <a:lnTo>
                    <a:pt x="152" y="466"/>
                  </a:lnTo>
                  <a:lnTo>
                    <a:pt x="144" y="439"/>
                  </a:lnTo>
                  <a:lnTo>
                    <a:pt x="135" y="414"/>
                  </a:lnTo>
                  <a:lnTo>
                    <a:pt x="127" y="389"/>
                  </a:lnTo>
                  <a:lnTo>
                    <a:pt x="119" y="364"/>
                  </a:lnTo>
                  <a:lnTo>
                    <a:pt x="111" y="341"/>
                  </a:lnTo>
                  <a:lnTo>
                    <a:pt x="102" y="316"/>
                  </a:lnTo>
                  <a:lnTo>
                    <a:pt x="94" y="295"/>
                  </a:lnTo>
                  <a:lnTo>
                    <a:pt x="87" y="272"/>
                  </a:lnTo>
                  <a:lnTo>
                    <a:pt x="77" y="249"/>
                  </a:lnTo>
                  <a:lnTo>
                    <a:pt x="62" y="207"/>
                  </a:lnTo>
                  <a:lnTo>
                    <a:pt x="58" y="194"/>
                  </a:lnTo>
                  <a:lnTo>
                    <a:pt x="54" y="182"/>
                  </a:lnTo>
                  <a:lnTo>
                    <a:pt x="50" y="171"/>
                  </a:lnTo>
                  <a:lnTo>
                    <a:pt x="46" y="159"/>
                  </a:lnTo>
                  <a:lnTo>
                    <a:pt x="42" y="148"/>
                  </a:lnTo>
                  <a:lnTo>
                    <a:pt x="39" y="138"/>
                  </a:lnTo>
                  <a:lnTo>
                    <a:pt x="35" y="128"/>
                  </a:lnTo>
                  <a:lnTo>
                    <a:pt x="31" y="119"/>
                  </a:lnTo>
                  <a:lnTo>
                    <a:pt x="27" y="111"/>
                  </a:lnTo>
                  <a:lnTo>
                    <a:pt x="23" y="103"/>
                  </a:lnTo>
                  <a:lnTo>
                    <a:pt x="19" y="98"/>
                  </a:lnTo>
                  <a:lnTo>
                    <a:pt x="15" y="90"/>
                  </a:lnTo>
                  <a:lnTo>
                    <a:pt x="12" y="84"/>
                  </a:lnTo>
                  <a:lnTo>
                    <a:pt x="8" y="78"/>
                  </a:lnTo>
                  <a:lnTo>
                    <a:pt x="4" y="75"/>
                  </a:lnTo>
                  <a:lnTo>
                    <a:pt x="0" y="71"/>
                  </a:lnTo>
                  <a:lnTo>
                    <a:pt x="0" y="63"/>
                  </a:lnTo>
                  <a:lnTo>
                    <a:pt x="2" y="55"/>
                  </a:lnTo>
                  <a:lnTo>
                    <a:pt x="4" y="48"/>
                  </a:lnTo>
                  <a:lnTo>
                    <a:pt x="6" y="40"/>
                  </a:lnTo>
                  <a:lnTo>
                    <a:pt x="8" y="34"/>
                  </a:lnTo>
                  <a:lnTo>
                    <a:pt x="12" y="29"/>
                  </a:lnTo>
                  <a:lnTo>
                    <a:pt x="15" y="23"/>
                  </a:lnTo>
                  <a:lnTo>
                    <a:pt x="19" y="17"/>
                  </a:lnTo>
                  <a:lnTo>
                    <a:pt x="25" y="13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2" y="4"/>
                  </a:lnTo>
                  <a:lnTo>
                    <a:pt x="50" y="2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9"/>
            <p:cNvSpPr>
              <a:spLocks/>
            </p:cNvSpPr>
            <p:nvPr/>
          </p:nvSpPr>
          <p:spPr bwMode="auto">
            <a:xfrm>
              <a:off x="-1592428" y="1800520"/>
              <a:ext cx="290182" cy="260940"/>
            </a:xfrm>
            <a:custGeom>
              <a:avLst/>
              <a:gdLst>
                <a:gd name="T0" fmla="*/ 2147483647 w 856"/>
                <a:gd name="T1" fmla="*/ 1000503715 h 782"/>
                <a:gd name="T2" fmla="*/ 2147483647 w 856"/>
                <a:gd name="T3" fmla="*/ 2147483647 h 782"/>
                <a:gd name="T4" fmla="*/ 2147483647 w 856"/>
                <a:gd name="T5" fmla="*/ 2147483647 h 782"/>
                <a:gd name="T6" fmla="*/ 2147483647 w 856"/>
                <a:gd name="T7" fmla="*/ 2147483647 h 782"/>
                <a:gd name="T8" fmla="*/ 2147483647 w 856"/>
                <a:gd name="T9" fmla="*/ 2147483647 h 782"/>
                <a:gd name="T10" fmla="*/ 2147483647 w 856"/>
                <a:gd name="T11" fmla="*/ 2147483647 h 782"/>
                <a:gd name="T12" fmla="*/ 2147483647 w 856"/>
                <a:gd name="T13" fmla="*/ 2147483647 h 782"/>
                <a:gd name="T14" fmla="*/ 2147483647 w 856"/>
                <a:gd name="T15" fmla="*/ 2147483647 h 782"/>
                <a:gd name="T16" fmla="*/ 2147483647 w 856"/>
                <a:gd name="T17" fmla="*/ 2147483647 h 782"/>
                <a:gd name="T18" fmla="*/ 2147483647 w 856"/>
                <a:gd name="T19" fmla="*/ 2147483647 h 782"/>
                <a:gd name="T20" fmla="*/ 2147483647 w 856"/>
                <a:gd name="T21" fmla="*/ 2147483647 h 782"/>
                <a:gd name="T22" fmla="*/ 2147483647 w 856"/>
                <a:gd name="T23" fmla="*/ 2147483647 h 782"/>
                <a:gd name="T24" fmla="*/ 2147483647 w 856"/>
                <a:gd name="T25" fmla="*/ 2147483647 h 782"/>
                <a:gd name="T26" fmla="*/ 2147483647 w 856"/>
                <a:gd name="T27" fmla="*/ 2147483647 h 782"/>
                <a:gd name="T28" fmla="*/ 2147483647 w 856"/>
                <a:gd name="T29" fmla="*/ 2147483647 h 782"/>
                <a:gd name="T30" fmla="*/ 2147483647 w 856"/>
                <a:gd name="T31" fmla="*/ 2147483647 h 782"/>
                <a:gd name="T32" fmla="*/ 2147483647 w 856"/>
                <a:gd name="T33" fmla="*/ 2147483647 h 782"/>
                <a:gd name="T34" fmla="*/ 2147483647 w 856"/>
                <a:gd name="T35" fmla="*/ 2147483647 h 782"/>
                <a:gd name="T36" fmla="*/ 2147483647 w 856"/>
                <a:gd name="T37" fmla="*/ 2147483647 h 782"/>
                <a:gd name="T38" fmla="*/ 2147483647 w 856"/>
                <a:gd name="T39" fmla="*/ 2147483647 h 782"/>
                <a:gd name="T40" fmla="*/ 2147483647 w 856"/>
                <a:gd name="T41" fmla="*/ 2147483647 h 782"/>
                <a:gd name="T42" fmla="*/ 2147483647 w 856"/>
                <a:gd name="T43" fmla="*/ 2147483647 h 782"/>
                <a:gd name="T44" fmla="*/ 2147483647 w 856"/>
                <a:gd name="T45" fmla="*/ 2147483647 h 782"/>
                <a:gd name="T46" fmla="*/ 2147483647 w 856"/>
                <a:gd name="T47" fmla="*/ 2147483647 h 782"/>
                <a:gd name="T48" fmla="*/ 2147483647 w 856"/>
                <a:gd name="T49" fmla="*/ 2147483647 h 782"/>
                <a:gd name="T50" fmla="*/ 2147483647 w 856"/>
                <a:gd name="T51" fmla="*/ 2147483647 h 782"/>
                <a:gd name="T52" fmla="*/ 2147483647 w 856"/>
                <a:gd name="T53" fmla="*/ 2147483647 h 782"/>
                <a:gd name="T54" fmla="*/ 2147483647 w 856"/>
                <a:gd name="T55" fmla="*/ 2147483647 h 782"/>
                <a:gd name="T56" fmla="*/ 2147483647 w 856"/>
                <a:gd name="T57" fmla="*/ 2147483647 h 782"/>
                <a:gd name="T58" fmla="*/ 2147483647 w 856"/>
                <a:gd name="T59" fmla="*/ 2147483647 h 782"/>
                <a:gd name="T60" fmla="*/ 2147483647 w 856"/>
                <a:gd name="T61" fmla="*/ 2147483647 h 782"/>
                <a:gd name="T62" fmla="*/ 2147483647 w 856"/>
                <a:gd name="T63" fmla="*/ 2147483647 h 782"/>
                <a:gd name="T64" fmla="*/ 2147483647 w 856"/>
                <a:gd name="T65" fmla="*/ 2147483647 h 782"/>
                <a:gd name="T66" fmla="*/ 2147483647 w 856"/>
                <a:gd name="T67" fmla="*/ 2147483647 h 782"/>
                <a:gd name="T68" fmla="*/ 2147483647 w 856"/>
                <a:gd name="T69" fmla="*/ 2147483647 h 782"/>
                <a:gd name="T70" fmla="*/ 2147483647 w 856"/>
                <a:gd name="T71" fmla="*/ 2147483647 h 782"/>
                <a:gd name="T72" fmla="*/ 2147483647 w 856"/>
                <a:gd name="T73" fmla="*/ 2147483647 h 782"/>
                <a:gd name="T74" fmla="*/ 2147483647 w 856"/>
                <a:gd name="T75" fmla="*/ 2147483647 h 782"/>
                <a:gd name="T76" fmla="*/ 2147483647 w 856"/>
                <a:gd name="T77" fmla="*/ 2147483647 h 782"/>
                <a:gd name="T78" fmla="*/ 1000502143 w 856"/>
                <a:gd name="T79" fmla="*/ 2147483647 h 782"/>
                <a:gd name="T80" fmla="*/ 0 w 856"/>
                <a:gd name="T81" fmla="*/ 2147483647 h 782"/>
                <a:gd name="T82" fmla="*/ 2147483647 w 856"/>
                <a:gd name="T83" fmla="*/ 2147483647 h 782"/>
                <a:gd name="T84" fmla="*/ 2147483647 w 856"/>
                <a:gd name="T85" fmla="*/ 2000377193 h 782"/>
                <a:gd name="T86" fmla="*/ 2147483647 w 856"/>
                <a:gd name="T87" fmla="*/ 0 h 7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56"/>
                <a:gd name="T133" fmla="*/ 0 h 782"/>
                <a:gd name="T134" fmla="*/ 856 w 856"/>
                <a:gd name="T135" fmla="*/ 782 h 7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56" h="782">
                  <a:moveTo>
                    <a:pt x="65" y="0"/>
                  </a:moveTo>
                  <a:lnTo>
                    <a:pt x="90" y="0"/>
                  </a:lnTo>
                  <a:lnTo>
                    <a:pt x="117" y="2"/>
                  </a:lnTo>
                  <a:lnTo>
                    <a:pt x="142" y="6"/>
                  </a:lnTo>
                  <a:lnTo>
                    <a:pt x="171" y="10"/>
                  </a:lnTo>
                  <a:lnTo>
                    <a:pt x="197" y="18"/>
                  </a:lnTo>
                  <a:lnTo>
                    <a:pt x="226" y="25"/>
                  </a:lnTo>
                  <a:lnTo>
                    <a:pt x="255" y="35"/>
                  </a:lnTo>
                  <a:lnTo>
                    <a:pt x="270" y="41"/>
                  </a:lnTo>
                  <a:lnTo>
                    <a:pt x="284" y="47"/>
                  </a:lnTo>
                  <a:lnTo>
                    <a:pt x="320" y="56"/>
                  </a:lnTo>
                  <a:lnTo>
                    <a:pt x="355" y="66"/>
                  </a:lnTo>
                  <a:lnTo>
                    <a:pt x="387" y="77"/>
                  </a:lnTo>
                  <a:lnTo>
                    <a:pt x="422" y="87"/>
                  </a:lnTo>
                  <a:lnTo>
                    <a:pt x="453" y="96"/>
                  </a:lnTo>
                  <a:lnTo>
                    <a:pt x="483" y="108"/>
                  </a:lnTo>
                  <a:lnTo>
                    <a:pt x="514" y="118"/>
                  </a:lnTo>
                  <a:lnTo>
                    <a:pt x="541" y="129"/>
                  </a:lnTo>
                  <a:lnTo>
                    <a:pt x="570" y="141"/>
                  </a:lnTo>
                  <a:lnTo>
                    <a:pt x="597" y="152"/>
                  </a:lnTo>
                  <a:lnTo>
                    <a:pt x="622" y="162"/>
                  </a:lnTo>
                  <a:lnTo>
                    <a:pt x="645" y="173"/>
                  </a:lnTo>
                  <a:lnTo>
                    <a:pt x="668" y="185"/>
                  </a:lnTo>
                  <a:lnTo>
                    <a:pt x="691" y="198"/>
                  </a:lnTo>
                  <a:lnTo>
                    <a:pt x="710" y="210"/>
                  </a:lnTo>
                  <a:lnTo>
                    <a:pt x="729" y="221"/>
                  </a:lnTo>
                  <a:lnTo>
                    <a:pt x="745" y="237"/>
                  </a:lnTo>
                  <a:lnTo>
                    <a:pt x="760" y="252"/>
                  </a:lnTo>
                  <a:lnTo>
                    <a:pt x="773" y="269"/>
                  </a:lnTo>
                  <a:lnTo>
                    <a:pt x="785" y="287"/>
                  </a:lnTo>
                  <a:lnTo>
                    <a:pt x="796" y="304"/>
                  </a:lnTo>
                  <a:lnTo>
                    <a:pt x="808" y="321"/>
                  </a:lnTo>
                  <a:lnTo>
                    <a:pt x="816" y="340"/>
                  </a:lnTo>
                  <a:lnTo>
                    <a:pt x="825" y="359"/>
                  </a:lnTo>
                  <a:lnTo>
                    <a:pt x="833" y="379"/>
                  </a:lnTo>
                  <a:lnTo>
                    <a:pt x="839" y="400"/>
                  </a:lnTo>
                  <a:lnTo>
                    <a:pt x="844" y="421"/>
                  </a:lnTo>
                  <a:lnTo>
                    <a:pt x="848" y="442"/>
                  </a:lnTo>
                  <a:lnTo>
                    <a:pt x="852" y="465"/>
                  </a:lnTo>
                  <a:lnTo>
                    <a:pt x="854" y="488"/>
                  </a:lnTo>
                  <a:lnTo>
                    <a:pt x="856" y="511"/>
                  </a:lnTo>
                  <a:lnTo>
                    <a:pt x="856" y="534"/>
                  </a:lnTo>
                  <a:lnTo>
                    <a:pt x="856" y="565"/>
                  </a:lnTo>
                  <a:lnTo>
                    <a:pt x="852" y="592"/>
                  </a:lnTo>
                  <a:lnTo>
                    <a:pt x="848" y="619"/>
                  </a:lnTo>
                  <a:lnTo>
                    <a:pt x="842" y="642"/>
                  </a:lnTo>
                  <a:lnTo>
                    <a:pt x="837" y="665"/>
                  </a:lnTo>
                  <a:lnTo>
                    <a:pt x="827" y="684"/>
                  </a:lnTo>
                  <a:lnTo>
                    <a:pt x="817" y="703"/>
                  </a:lnTo>
                  <a:lnTo>
                    <a:pt x="806" y="720"/>
                  </a:lnTo>
                  <a:lnTo>
                    <a:pt x="798" y="728"/>
                  </a:lnTo>
                  <a:lnTo>
                    <a:pt x="791" y="734"/>
                  </a:lnTo>
                  <a:lnTo>
                    <a:pt x="785" y="741"/>
                  </a:lnTo>
                  <a:lnTo>
                    <a:pt x="777" y="747"/>
                  </a:lnTo>
                  <a:lnTo>
                    <a:pt x="768" y="753"/>
                  </a:lnTo>
                  <a:lnTo>
                    <a:pt x="760" y="757"/>
                  </a:lnTo>
                  <a:lnTo>
                    <a:pt x="750" y="763"/>
                  </a:lnTo>
                  <a:lnTo>
                    <a:pt x="741" y="766"/>
                  </a:lnTo>
                  <a:lnTo>
                    <a:pt x="731" y="770"/>
                  </a:lnTo>
                  <a:lnTo>
                    <a:pt x="720" y="774"/>
                  </a:lnTo>
                  <a:lnTo>
                    <a:pt x="710" y="776"/>
                  </a:lnTo>
                  <a:lnTo>
                    <a:pt x="698" y="778"/>
                  </a:lnTo>
                  <a:lnTo>
                    <a:pt x="687" y="780"/>
                  </a:lnTo>
                  <a:lnTo>
                    <a:pt x="675" y="782"/>
                  </a:lnTo>
                  <a:lnTo>
                    <a:pt x="662" y="782"/>
                  </a:lnTo>
                  <a:lnTo>
                    <a:pt x="650" y="782"/>
                  </a:lnTo>
                  <a:lnTo>
                    <a:pt x="639" y="782"/>
                  </a:lnTo>
                  <a:lnTo>
                    <a:pt x="629" y="782"/>
                  </a:lnTo>
                  <a:lnTo>
                    <a:pt x="620" y="780"/>
                  </a:lnTo>
                  <a:lnTo>
                    <a:pt x="610" y="778"/>
                  </a:lnTo>
                  <a:lnTo>
                    <a:pt x="601" y="774"/>
                  </a:lnTo>
                  <a:lnTo>
                    <a:pt x="589" y="772"/>
                  </a:lnTo>
                  <a:lnTo>
                    <a:pt x="579" y="768"/>
                  </a:lnTo>
                  <a:lnTo>
                    <a:pt x="570" y="765"/>
                  </a:lnTo>
                  <a:lnTo>
                    <a:pt x="558" y="759"/>
                  </a:lnTo>
                  <a:lnTo>
                    <a:pt x="549" y="753"/>
                  </a:lnTo>
                  <a:lnTo>
                    <a:pt x="537" y="747"/>
                  </a:lnTo>
                  <a:lnTo>
                    <a:pt x="528" y="741"/>
                  </a:lnTo>
                  <a:lnTo>
                    <a:pt x="516" y="734"/>
                  </a:lnTo>
                  <a:lnTo>
                    <a:pt x="507" y="728"/>
                  </a:lnTo>
                  <a:lnTo>
                    <a:pt x="495" y="718"/>
                  </a:lnTo>
                  <a:lnTo>
                    <a:pt x="483" y="711"/>
                  </a:lnTo>
                  <a:lnTo>
                    <a:pt x="474" y="701"/>
                  </a:lnTo>
                  <a:lnTo>
                    <a:pt x="462" y="692"/>
                  </a:lnTo>
                  <a:lnTo>
                    <a:pt x="453" y="682"/>
                  </a:lnTo>
                  <a:lnTo>
                    <a:pt x="441" y="670"/>
                  </a:lnTo>
                  <a:lnTo>
                    <a:pt x="430" y="661"/>
                  </a:lnTo>
                  <a:lnTo>
                    <a:pt x="418" y="647"/>
                  </a:lnTo>
                  <a:lnTo>
                    <a:pt x="407" y="636"/>
                  </a:lnTo>
                  <a:lnTo>
                    <a:pt x="395" y="622"/>
                  </a:lnTo>
                  <a:lnTo>
                    <a:pt x="384" y="609"/>
                  </a:lnTo>
                  <a:lnTo>
                    <a:pt x="370" y="596"/>
                  </a:lnTo>
                  <a:lnTo>
                    <a:pt x="357" y="580"/>
                  </a:lnTo>
                  <a:lnTo>
                    <a:pt x="345" y="565"/>
                  </a:lnTo>
                  <a:lnTo>
                    <a:pt x="332" y="548"/>
                  </a:lnTo>
                  <a:lnTo>
                    <a:pt x="318" y="532"/>
                  </a:lnTo>
                  <a:lnTo>
                    <a:pt x="303" y="515"/>
                  </a:lnTo>
                  <a:lnTo>
                    <a:pt x="290" y="496"/>
                  </a:lnTo>
                  <a:lnTo>
                    <a:pt x="276" y="478"/>
                  </a:lnTo>
                  <a:lnTo>
                    <a:pt x="261" y="459"/>
                  </a:lnTo>
                  <a:lnTo>
                    <a:pt x="245" y="440"/>
                  </a:lnTo>
                  <a:lnTo>
                    <a:pt x="230" y="419"/>
                  </a:lnTo>
                  <a:lnTo>
                    <a:pt x="215" y="398"/>
                  </a:lnTo>
                  <a:lnTo>
                    <a:pt x="199" y="377"/>
                  </a:lnTo>
                  <a:lnTo>
                    <a:pt x="184" y="356"/>
                  </a:lnTo>
                  <a:lnTo>
                    <a:pt x="169" y="333"/>
                  </a:lnTo>
                  <a:lnTo>
                    <a:pt x="151" y="310"/>
                  </a:lnTo>
                  <a:lnTo>
                    <a:pt x="136" y="287"/>
                  </a:lnTo>
                  <a:lnTo>
                    <a:pt x="119" y="262"/>
                  </a:lnTo>
                  <a:lnTo>
                    <a:pt x="101" y="237"/>
                  </a:lnTo>
                  <a:lnTo>
                    <a:pt x="84" y="212"/>
                  </a:lnTo>
                  <a:lnTo>
                    <a:pt x="67" y="185"/>
                  </a:lnTo>
                  <a:lnTo>
                    <a:pt x="50" y="158"/>
                  </a:lnTo>
                  <a:lnTo>
                    <a:pt x="32" y="131"/>
                  </a:lnTo>
                  <a:lnTo>
                    <a:pt x="25" y="120"/>
                  </a:lnTo>
                  <a:lnTo>
                    <a:pt x="19" y="108"/>
                  </a:lnTo>
                  <a:lnTo>
                    <a:pt x="13" y="98"/>
                  </a:lnTo>
                  <a:lnTo>
                    <a:pt x="7" y="91"/>
                  </a:lnTo>
                  <a:lnTo>
                    <a:pt x="4" y="81"/>
                  </a:lnTo>
                  <a:lnTo>
                    <a:pt x="2" y="73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7" y="33"/>
                  </a:lnTo>
                  <a:lnTo>
                    <a:pt x="13" y="24"/>
                  </a:lnTo>
                  <a:lnTo>
                    <a:pt x="23" y="16"/>
                  </a:lnTo>
                  <a:lnTo>
                    <a:pt x="30" y="8"/>
                  </a:lnTo>
                  <a:lnTo>
                    <a:pt x="42" y="4"/>
                  </a:lnTo>
                  <a:lnTo>
                    <a:pt x="53" y="2"/>
                  </a:lnTo>
                  <a:lnTo>
                    <a:pt x="6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0"/>
            <p:cNvSpPr>
              <a:spLocks/>
            </p:cNvSpPr>
            <p:nvPr/>
          </p:nvSpPr>
          <p:spPr bwMode="auto">
            <a:xfrm>
              <a:off x="-971385" y="1757142"/>
              <a:ext cx="437307" cy="365048"/>
            </a:xfrm>
            <a:custGeom>
              <a:avLst/>
              <a:gdLst>
                <a:gd name="T0" fmla="*/ 2147483647 w 1288"/>
                <a:gd name="T1" fmla="*/ 0 h 1094"/>
                <a:gd name="T2" fmla="*/ 2147483647 w 1288"/>
                <a:gd name="T3" fmla="*/ 2000370987 h 1094"/>
                <a:gd name="T4" fmla="*/ 2147483647 w 1288"/>
                <a:gd name="T5" fmla="*/ 2147483647 h 1094"/>
                <a:gd name="T6" fmla="*/ 2147483647 w 1288"/>
                <a:gd name="T7" fmla="*/ 2147483647 h 1094"/>
                <a:gd name="T8" fmla="*/ 2147483647 w 1288"/>
                <a:gd name="T9" fmla="*/ 2147483647 h 1094"/>
                <a:gd name="T10" fmla="*/ 2147483647 w 1288"/>
                <a:gd name="T11" fmla="*/ 2147483647 h 1094"/>
                <a:gd name="T12" fmla="*/ 2147483647 w 1288"/>
                <a:gd name="T13" fmla="*/ 2147483647 h 1094"/>
                <a:gd name="T14" fmla="*/ 2147483647 w 1288"/>
                <a:gd name="T15" fmla="*/ 2147483647 h 1094"/>
                <a:gd name="T16" fmla="*/ 2147483647 w 1288"/>
                <a:gd name="T17" fmla="*/ 2147483647 h 1094"/>
                <a:gd name="T18" fmla="*/ 2147483647 w 1288"/>
                <a:gd name="T19" fmla="*/ 2147483647 h 1094"/>
                <a:gd name="T20" fmla="*/ 2147483647 w 1288"/>
                <a:gd name="T21" fmla="*/ 2147483647 h 1094"/>
                <a:gd name="T22" fmla="*/ 2147483647 w 1288"/>
                <a:gd name="T23" fmla="*/ 2147483647 h 1094"/>
                <a:gd name="T24" fmla="*/ 2147483647 w 1288"/>
                <a:gd name="T25" fmla="*/ 2147483647 h 1094"/>
                <a:gd name="T26" fmla="*/ 2147483647 w 1288"/>
                <a:gd name="T27" fmla="*/ 2147483647 h 1094"/>
                <a:gd name="T28" fmla="*/ 2147483647 w 1288"/>
                <a:gd name="T29" fmla="*/ 2147483647 h 1094"/>
                <a:gd name="T30" fmla="*/ 2147483647 w 1288"/>
                <a:gd name="T31" fmla="*/ 2147483647 h 1094"/>
                <a:gd name="T32" fmla="*/ 2147483647 w 1288"/>
                <a:gd name="T33" fmla="*/ 2147483647 h 1094"/>
                <a:gd name="T34" fmla="*/ 2147483647 w 1288"/>
                <a:gd name="T35" fmla="*/ 2147483647 h 1094"/>
                <a:gd name="T36" fmla="*/ 2147483647 w 1288"/>
                <a:gd name="T37" fmla="*/ 2147483647 h 1094"/>
                <a:gd name="T38" fmla="*/ 2147483647 w 1288"/>
                <a:gd name="T39" fmla="*/ 2147483647 h 1094"/>
                <a:gd name="T40" fmla="*/ 2147483647 w 1288"/>
                <a:gd name="T41" fmla="*/ 2147483647 h 1094"/>
                <a:gd name="T42" fmla="*/ 2147483647 w 1288"/>
                <a:gd name="T43" fmla="*/ 2147483647 h 1094"/>
                <a:gd name="T44" fmla="*/ 2147483647 w 1288"/>
                <a:gd name="T45" fmla="*/ 2147483647 h 1094"/>
                <a:gd name="T46" fmla="*/ 2147483647 w 1288"/>
                <a:gd name="T47" fmla="*/ 2147483647 h 1094"/>
                <a:gd name="T48" fmla="*/ 2147483647 w 1288"/>
                <a:gd name="T49" fmla="*/ 2147483647 h 1094"/>
                <a:gd name="T50" fmla="*/ 2147483647 w 1288"/>
                <a:gd name="T51" fmla="*/ 2147483647 h 1094"/>
                <a:gd name="T52" fmla="*/ 2147483647 w 1288"/>
                <a:gd name="T53" fmla="*/ 2147483647 h 1094"/>
                <a:gd name="T54" fmla="*/ 2147483647 w 1288"/>
                <a:gd name="T55" fmla="*/ 2147483647 h 1094"/>
                <a:gd name="T56" fmla="*/ 2147483647 w 1288"/>
                <a:gd name="T57" fmla="*/ 2147483647 h 1094"/>
                <a:gd name="T58" fmla="*/ 2147483647 w 1288"/>
                <a:gd name="T59" fmla="*/ 2147483647 h 1094"/>
                <a:gd name="T60" fmla="*/ 2147483647 w 1288"/>
                <a:gd name="T61" fmla="*/ 2147483647 h 1094"/>
                <a:gd name="T62" fmla="*/ 2147483647 w 1288"/>
                <a:gd name="T63" fmla="*/ 2147483647 h 1094"/>
                <a:gd name="T64" fmla="*/ 2147483647 w 1288"/>
                <a:gd name="T65" fmla="*/ 2147483647 h 1094"/>
                <a:gd name="T66" fmla="*/ 2147483647 w 1288"/>
                <a:gd name="T67" fmla="*/ 2147483647 h 1094"/>
                <a:gd name="T68" fmla="*/ 2147483647 w 1288"/>
                <a:gd name="T69" fmla="*/ 2147483647 h 1094"/>
                <a:gd name="T70" fmla="*/ 2147483647 w 1288"/>
                <a:gd name="T71" fmla="*/ 2147483647 h 1094"/>
                <a:gd name="T72" fmla="*/ 2147483647 w 1288"/>
                <a:gd name="T73" fmla="*/ 2147483647 h 1094"/>
                <a:gd name="T74" fmla="*/ 2147483647 w 1288"/>
                <a:gd name="T75" fmla="*/ 2147483647 h 1094"/>
                <a:gd name="T76" fmla="*/ 2147483647 w 1288"/>
                <a:gd name="T77" fmla="*/ 2147483647 h 1094"/>
                <a:gd name="T78" fmla="*/ 2147483647 w 1288"/>
                <a:gd name="T79" fmla="*/ 2147483647 h 1094"/>
                <a:gd name="T80" fmla="*/ 2147483647 w 1288"/>
                <a:gd name="T81" fmla="*/ 2147483647 h 1094"/>
                <a:gd name="T82" fmla="*/ 2147483647 w 1288"/>
                <a:gd name="T83" fmla="*/ 2147483647 h 1094"/>
                <a:gd name="T84" fmla="*/ 2147483647 w 1288"/>
                <a:gd name="T85" fmla="*/ 2147483647 h 1094"/>
                <a:gd name="T86" fmla="*/ 2147483647 w 1288"/>
                <a:gd name="T87" fmla="*/ 2147483647 h 1094"/>
                <a:gd name="T88" fmla="*/ 2147483647 w 1288"/>
                <a:gd name="T89" fmla="*/ 2147483647 h 1094"/>
                <a:gd name="T90" fmla="*/ 2147483647 w 1288"/>
                <a:gd name="T91" fmla="*/ 2147483647 h 1094"/>
                <a:gd name="T92" fmla="*/ 2147483647 w 1288"/>
                <a:gd name="T93" fmla="*/ 2147483647 h 1094"/>
                <a:gd name="T94" fmla="*/ 0 w 1288"/>
                <a:gd name="T95" fmla="*/ 2147483647 h 1094"/>
                <a:gd name="T96" fmla="*/ 1004876711 w 1288"/>
                <a:gd name="T97" fmla="*/ 2147483647 h 1094"/>
                <a:gd name="T98" fmla="*/ 2147483647 w 1288"/>
                <a:gd name="T99" fmla="*/ 2147483647 h 1094"/>
                <a:gd name="T100" fmla="*/ 2147483647 w 1288"/>
                <a:gd name="T101" fmla="*/ 0 h 10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88"/>
                <a:gd name="T154" fmla="*/ 0 h 1094"/>
                <a:gd name="T155" fmla="*/ 1288 w 1288"/>
                <a:gd name="T156" fmla="*/ 1094 h 10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88" h="1094">
                  <a:moveTo>
                    <a:pt x="40" y="0"/>
                  </a:moveTo>
                  <a:lnTo>
                    <a:pt x="46" y="0"/>
                  </a:lnTo>
                  <a:lnTo>
                    <a:pt x="54" y="0"/>
                  </a:lnTo>
                  <a:lnTo>
                    <a:pt x="61" y="2"/>
                  </a:lnTo>
                  <a:lnTo>
                    <a:pt x="71" y="2"/>
                  </a:lnTo>
                  <a:lnTo>
                    <a:pt x="81" y="4"/>
                  </a:lnTo>
                  <a:lnTo>
                    <a:pt x="90" y="6"/>
                  </a:lnTo>
                  <a:lnTo>
                    <a:pt x="102" y="8"/>
                  </a:lnTo>
                  <a:lnTo>
                    <a:pt x="113" y="10"/>
                  </a:lnTo>
                  <a:lnTo>
                    <a:pt x="125" y="11"/>
                  </a:lnTo>
                  <a:lnTo>
                    <a:pt x="138" y="13"/>
                  </a:lnTo>
                  <a:lnTo>
                    <a:pt x="150" y="17"/>
                  </a:lnTo>
                  <a:lnTo>
                    <a:pt x="165" y="19"/>
                  </a:lnTo>
                  <a:lnTo>
                    <a:pt x="178" y="23"/>
                  </a:lnTo>
                  <a:lnTo>
                    <a:pt x="194" y="25"/>
                  </a:lnTo>
                  <a:lnTo>
                    <a:pt x="209" y="29"/>
                  </a:lnTo>
                  <a:lnTo>
                    <a:pt x="225" y="33"/>
                  </a:lnTo>
                  <a:lnTo>
                    <a:pt x="359" y="79"/>
                  </a:lnTo>
                  <a:lnTo>
                    <a:pt x="426" y="102"/>
                  </a:lnTo>
                  <a:lnTo>
                    <a:pt x="493" y="125"/>
                  </a:lnTo>
                  <a:lnTo>
                    <a:pt x="561" y="150"/>
                  </a:lnTo>
                  <a:lnTo>
                    <a:pt x="626" y="175"/>
                  </a:lnTo>
                  <a:lnTo>
                    <a:pt x="691" y="202"/>
                  </a:lnTo>
                  <a:lnTo>
                    <a:pt x="756" y="228"/>
                  </a:lnTo>
                  <a:lnTo>
                    <a:pt x="799" y="250"/>
                  </a:lnTo>
                  <a:lnTo>
                    <a:pt x="837" y="271"/>
                  </a:lnTo>
                  <a:lnTo>
                    <a:pt x="875" y="290"/>
                  </a:lnTo>
                  <a:lnTo>
                    <a:pt x="912" y="311"/>
                  </a:lnTo>
                  <a:lnTo>
                    <a:pt x="944" y="330"/>
                  </a:lnTo>
                  <a:lnTo>
                    <a:pt x="977" y="351"/>
                  </a:lnTo>
                  <a:lnTo>
                    <a:pt x="1008" y="370"/>
                  </a:lnTo>
                  <a:lnTo>
                    <a:pt x="1037" y="390"/>
                  </a:lnTo>
                  <a:lnTo>
                    <a:pt x="1063" y="409"/>
                  </a:lnTo>
                  <a:lnTo>
                    <a:pt x="1088" y="426"/>
                  </a:lnTo>
                  <a:lnTo>
                    <a:pt x="1111" y="445"/>
                  </a:lnTo>
                  <a:lnTo>
                    <a:pt x="1133" y="465"/>
                  </a:lnTo>
                  <a:lnTo>
                    <a:pt x="1154" y="482"/>
                  </a:lnTo>
                  <a:lnTo>
                    <a:pt x="1171" y="499"/>
                  </a:lnTo>
                  <a:lnTo>
                    <a:pt x="1188" y="516"/>
                  </a:lnTo>
                  <a:lnTo>
                    <a:pt x="1202" y="536"/>
                  </a:lnTo>
                  <a:lnTo>
                    <a:pt x="1213" y="551"/>
                  </a:lnTo>
                  <a:lnTo>
                    <a:pt x="1223" y="566"/>
                  </a:lnTo>
                  <a:lnTo>
                    <a:pt x="1232" y="584"/>
                  </a:lnTo>
                  <a:lnTo>
                    <a:pt x="1240" y="599"/>
                  </a:lnTo>
                  <a:lnTo>
                    <a:pt x="1248" y="616"/>
                  </a:lnTo>
                  <a:lnTo>
                    <a:pt x="1255" y="633"/>
                  </a:lnTo>
                  <a:lnTo>
                    <a:pt x="1261" y="649"/>
                  </a:lnTo>
                  <a:lnTo>
                    <a:pt x="1267" y="666"/>
                  </a:lnTo>
                  <a:lnTo>
                    <a:pt x="1273" y="683"/>
                  </a:lnTo>
                  <a:lnTo>
                    <a:pt x="1277" y="701"/>
                  </a:lnTo>
                  <a:lnTo>
                    <a:pt x="1280" y="718"/>
                  </a:lnTo>
                  <a:lnTo>
                    <a:pt x="1282" y="735"/>
                  </a:lnTo>
                  <a:lnTo>
                    <a:pt x="1286" y="754"/>
                  </a:lnTo>
                  <a:lnTo>
                    <a:pt x="1286" y="772"/>
                  </a:lnTo>
                  <a:lnTo>
                    <a:pt x="1288" y="791"/>
                  </a:lnTo>
                  <a:lnTo>
                    <a:pt x="1288" y="808"/>
                  </a:lnTo>
                  <a:lnTo>
                    <a:pt x="1288" y="831"/>
                  </a:lnTo>
                  <a:lnTo>
                    <a:pt x="1286" y="854"/>
                  </a:lnTo>
                  <a:lnTo>
                    <a:pt x="1282" y="879"/>
                  </a:lnTo>
                  <a:lnTo>
                    <a:pt x="1277" y="904"/>
                  </a:lnTo>
                  <a:lnTo>
                    <a:pt x="1271" y="931"/>
                  </a:lnTo>
                  <a:lnTo>
                    <a:pt x="1263" y="960"/>
                  </a:lnTo>
                  <a:lnTo>
                    <a:pt x="1253" y="987"/>
                  </a:lnTo>
                  <a:lnTo>
                    <a:pt x="1242" y="1017"/>
                  </a:lnTo>
                  <a:lnTo>
                    <a:pt x="1234" y="1027"/>
                  </a:lnTo>
                  <a:lnTo>
                    <a:pt x="1227" y="1035"/>
                  </a:lnTo>
                  <a:lnTo>
                    <a:pt x="1219" y="1042"/>
                  </a:lnTo>
                  <a:lnTo>
                    <a:pt x="1211" y="1050"/>
                  </a:lnTo>
                  <a:lnTo>
                    <a:pt x="1204" y="1058"/>
                  </a:lnTo>
                  <a:lnTo>
                    <a:pt x="1194" y="1063"/>
                  </a:lnTo>
                  <a:lnTo>
                    <a:pt x="1186" y="1071"/>
                  </a:lnTo>
                  <a:lnTo>
                    <a:pt x="1177" y="1075"/>
                  </a:lnTo>
                  <a:lnTo>
                    <a:pt x="1169" y="1081"/>
                  </a:lnTo>
                  <a:lnTo>
                    <a:pt x="1159" y="1085"/>
                  </a:lnTo>
                  <a:lnTo>
                    <a:pt x="1150" y="1086"/>
                  </a:lnTo>
                  <a:lnTo>
                    <a:pt x="1140" y="1090"/>
                  </a:lnTo>
                  <a:lnTo>
                    <a:pt x="1133" y="1092"/>
                  </a:lnTo>
                  <a:lnTo>
                    <a:pt x="1123" y="1094"/>
                  </a:lnTo>
                  <a:lnTo>
                    <a:pt x="1111" y="1094"/>
                  </a:lnTo>
                  <a:lnTo>
                    <a:pt x="1102" y="1094"/>
                  </a:lnTo>
                  <a:lnTo>
                    <a:pt x="1088" y="1094"/>
                  </a:lnTo>
                  <a:lnTo>
                    <a:pt x="1075" y="1090"/>
                  </a:lnTo>
                  <a:lnTo>
                    <a:pt x="1060" y="1086"/>
                  </a:lnTo>
                  <a:lnTo>
                    <a:pt x="1042" y="1081"/>
                  </a:lnTo>
                  <a:lnTo>
                    <a:pt x="1025" y="1073"/>
                  </a:lnTo>
                  <a:lnTo>
                    <a:pt x="1015" y="1067"/>
                  </a:lnTo>
                  <a:lnTo>
                    <a:pt x="1006" y="1062"/>
                  </a:lnTo>
                  <a:lnTo>
                    <a:pt x="994" y="1056"/>
                  </a:lnTo>
                  <a:lnTo>
                    <a:pt x="985" y="1050"/>
                  </a:lnTo>
                  <a:lnTo>
                    <a:pt x="973" y="1044"/>
                  </a:lnTo>
                  <a:lnTo>
                    <a:pt x="964" y="1037"/>
                  </a:lnTo>
                  <a:lnTo>
                    <a:pt x="944" y="1025"/>
                  </a:lnTo>
                  <a:lnTo>
                    <a:pt x="923" y="1012"/>
                  </a:lnTo>
                  <a:lnTo>
                    <a:pt x="904" y="996"/>
                  </a:lnTo>
                  <a:lnTo>
                    <a:pt x="883" y="979"/>
                  </a:lnTo>
                  <a:lnTo>
                    <a:pt x="860" y="962"/>
                  </a:lnTo>
                  <a:lnTo>
                    <a:pt x="837" y="943"/>
                  </a:lnTo>
                  <a:lnTo>
                    <a:pt x="814" y="921"/>
                  </a:lnTo>
                  <a:lnTo>
                    <a:pt x="789" y="900"/>
                  </a:lnTo>
                  <a:lnTo>
                    <a:pt x="764" y="875"/>
                  </a:lnTo>
                  <a:lnTo>
                    <a:pt x="739" y="850"/>
                  </a:lnTo>
                  <a:lnTo>
                    <a:pt x="714" y="823"/>
                  </a:lnTo>
                  <a:lnTo>
                    <a:pt x="687" y="795"/>
                  </a:lnTo>
                  <a:lnTo>
                    <a:pt x="660" y="764"/>
                  </a:lnTo>
                  <a:lnTo>
                    <a:pt x="633" y="733"/>
                  </a:lnTo>
                  <a:lnTo>
                    <a:pt x="605" y="699"/>
                  </a:lnTo>
                  <a:lnTo>
                    <a:pt x="578" y="664"/>
                  </a:lnTo>
                  <a:lnTo>
                    <a:pt x="559" y="643"/>
                  </a:lnTo>
                  <a:lnTo>
                    <a:pt x="541" y="620"/>
                  </a:lnTo>
                  <a:lnTo>
                    <a:pt x="524" y="599"/>
                  </a:lnTo>
                  <a:lnTo>
                    <a:pt x="505" y="578"/>
                  </a:lnTo>
                  <a:lnTo>
                    <a:pt x="488" y="557"/>
                  </a:lnTo>
                  <a:lnTo>
                    <a:pt x="470" y="537"/>
                  </a:lnTo>
                  <a:lnTo>
                    <a:pt x="455" y="518"/>
                  </a:lnTo>
                  <a:lnTo>
                    <a:pt x="438" y="499"/>
                  </a:lnTo>
                  <a:lnTo>
                    <a:pt x="422" y="480"/>
                  </a:lnTo>
                  <a:lnTo>
                    <a:pt x="405" y="463"/>
                  </a:lnTo>
                  <a:lnTo>
                    <a:pt x="390" y="445"/>
                  </a:lnTo>
                  <a:lnTo>
                    <a:pt x="374" y="428"/>
                  </a:lnTo>
                  <a:lnTo>
                    <a:pt x="344" y="395"/>
                  </a:lnTo>
                  <a:lnTo>
                    <a:pt x="315" y="365"/>
                  </a:lnTo>
                  <a:lnTo>
                    <a:pt x="286" y="336"/>
                  </a:lnTo>
                  <a:lnTo>
                    <a:pt x="261" y="309"/>
                  </a:lnTo>
                  <a:lnTo>
                    <a:pt x="234" y="284"/>
                  </a:lnTo>
                  <a:lnTo>
                    <a:pt x="211" y="259"/>
                  </a:lnTo>
                  <a:lnTo>
                    <a:pt x="188" y="238"/>
                  </a:lnTo>
                  <a:lnTo>
                    <a:pt x="165" y="219"/>
                  </a:lnTo>
                  <a:lnTo>
                    <a:pt x="146" y="200"/>
                  </a:lnTo>
                  <a:lnTo>
                    <a:pt x="127" y="182"/>
                  </a:lnTo>
                  <a:lnTo>
                    <a:pt x="109" y="173"/>
                  </a:lnTo>
                  <a:lnTo>
                    <a:pt x="96" y="161"/>
                  </a:lnTo>
                  <a:lnTo>
                    <a:pt x="83" y="152"/>
                  </a:lnTo>
                  <a:lnTo>
                    <a:pt x="69" y="140"/>
                  </a:lnTo>
                  <a:lnTo>
                    <a:pt x="58" y="130"/>
                  </a:lnTo>
                  <a:lnTo>
                    <a:pt x="48" y="123"/>
                  </a:lnTo>
                  <a:lnTo>
                    <a:pt x="38" y="113"/>
                  </a:lnTo>
                  <a:lnTo>
                    <a:pt x="31" y="104"/>
                  </a:lnTo>
                  <a:lnTo>
                    <a:pt x="23" y="96"/>
                  </a:lnTo>
                  <a:lnTo>
                    <a:pt x="17" y="88"/>
                  </a:lnTo>
                  <a:lnTo>
                    <a:pt x="11" y="81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2" y="59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2" y="25"/>
                  </a:lnTo>
                  <a:lnTo>
                    <a:pt x="6" y="17"/>
                  </a:lnTo>
                  <a:lnTo>
                    <a:pt x="10" y="11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4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6146" name="Picture 2" descr="C:\Users\Meishing\Dropbox\meizhouhuayu\pics\忘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048125" y="2209800"/>
            <a:ext cx="5095875" cy="2381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4782207" y="4324555"/>
            <a:ext cx="16002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忘掉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2200" y="3124200"/>
            <a:ext cx="21336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一字不忘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43200" y="2971800"/>
            <a:ext cx="16002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不忘本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1951" y="4038600"/>
            <a:ext cx="16002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忘我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576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0872726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ile:高原写真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4793" y="966787"/>
            <a:ext cx="3273885" cy="2181226"/>
          </a:xfrm>
          <a:prstGeom prst="rect">
            <a:avLst/>
          </a:prstGeom>
          <a:noFill/>
        </p:spPr>
      </p:pic>
      <p:pic>
        <p:nvPicPr>
          <p:cNvPr id="2" name="Picture 2" descr="C:\Users\Meishing\Dropbox\meizhouhuayu\pics\34.25.png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 l="87389"/>
          <a:stretch>
            <a:fillRect/>
          </a:stretch>
        </p:blipFill>
        <p:spPr bwMode="auto">
          <a:xfrm>
            <a:off x="228600" y="1143000"/>
            <a:ext cx="1484452" cy="13716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27649" name="Picture 1" descr="C:\Users\Meishing\Dropbox\meizhouhuayu\pics\原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4800" y="2819400"/>
            <a:ext cx="4038600" cy="1184656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048000" y="5029200"/>
            <a:ext cx="8382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草原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9400" y="35052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高原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7651" name="Picture 3" descr="http://art44.photozou.jp/pub/778/586778/photo/46806185_6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648200"/>
            <a:ext cx="2667000" cy="200025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0" y="0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形聲字：源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螈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0" y="914400"/>
            <a:ext cx="1819785" cy="1655536"/>
            <a:chOff x="-2664788" y="1068926"/>
            <a:chExt cx="1819785" cy="1655536"/>
          </a:xfrm>
        </p:grpSpPr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-2145902" y="1068926"/>
              <a:ext cx="1300899" cy="231038"/>
            </a:xfrm>
            <a:custGeom>
              <a:avLst/>
              <a:gdLst>
                <a:gd name="T0" fmla="*/ 2147483647 w 3530"/>
                <a:gd name="T1" fmla="*/ 1000502053 h 652"/>
                <a:gd name="T2" fmla="*/ 2147483647 w 3530"/>
                <a:gd name="T3" fmla="*/ 2147483647 h 652"/>
                <a:gd name="T4" fmla="*/ 2147483647 w 3530"/>
                <a:gd name="T5" fmla="*/ 2147483647 h 652"/>
                <a:gd name="T6" fmla="*/ 2147483647 w 3530"/>
                <a:gd name="T7" fmla="*/ 2147483647 h 652"/>
                <a:gd name="T8" fmla="*/ 2147483647 w 3530"/>
                <a:gd name="T9" fmla="*/ 2147483647 h 652"/>
                <a:gd name="T10" fmla="*/ 2147483647 w 3530"/>
                <a:gd name="T11" fmla="*/ 2147483647 h 652"/>
                <a:gd name="T12" fmla="*/ 2147483647 w 3530"/>
                <a:gd name="T13" fmla="*/ 2147483647 h 652"/>
                <a:gd name="T14" fmla="*/ 2147483647 w 3530"/>
                <a:gd name="T15" fmla="*/ 2147483647 h 652"/>
                <a:gd name="T16" fmla="*/ 2147483647 w 3530"/>
                <a:gd name="T17" fmla="*/ 2147483647 h 652"/>
                <a:gd name="T18" fmla="*/ 2147483647 w 3530"/>
                <a:gd name="T19" fmla="*/ 2147483647 h 652"/>
                <a:gd name="T20" fmla="*/ 2147483647 w 3530"/>
                <a:gd name="T21" fmla="*/ 2147483647 h 652"/>
                <a:gd name="T22" fmla="*/ 2147483647 w 3530"/>
                <a:gd name="T23" fmla="*/ 2147483647 h 652"/>
                <a:gd name="T24" fmla="*/ 2147483647 w 3530"/>
                <a:gd name="T25" fmla="*/ 2147483647 h 652"/>
                <a:gd name="T26" fmla="*/ 2147483647 w 3530"/>
                <a:gd name="T27" fmla="*/ 2147483647 h 652"/>
                <a:gd name="T28" fmla="*/ 2147483647 w 3530"/>
                <a:gd name="T29" fmla="*/ 2147483647 h 652"/>
                <a:gd name="T30" fmla="*/ 2147483647 w 3530"/>
                <a:gd name="T31" fmla="*/ 2147483647 h 652"/>
                <a:gd name="T32" fmla="*/ 2147483647 w 3530"/>
                <a:gd name="T33" fmla="*/ 2147483647 h 652"/>
                <a:gd name="T34" fmla="*/ 2147483647 w 3530"/>
                <a:gd name="T35" fmla="*/ 2147483647 h 652"/>
                <a:gd name="T36" fmla="*/ 2147483647 w 3530"/>
                <a:gd name="T37" fmla="*/ 2147483647 h 652"/>
                <a:gd name="T38" fmla="*/ 2147483647 w 3530"/>
                <a:gd name="T39" fmla="*/ 2147483647 h 652"/>
                <a:gd name="T40" fmla="*/ 2147483647 w 3530"/>
                <a:gd name="T41" fmla="*/ 2147483647 h 652"/>
                <a:gd name="T42" fmla="*/ 2147483647 w 3530"/>
                <a:gd name="T43" fmla="*/ 2147483647 h 652"/>
                <a:gd name="T44" fmla="*/ 2147483647 w 3530"/>
                <a:gd name="T45" fmla="*/ 2147483647 h 652"/>
                <a:gd name="T46" fmla="*/ 2147483647 w 3530"/>
                <a:gd name="T47" fmla="*/ 2147483647 h 652"/>
                <a:gd name="T48" fmla="*/ 2147483647 w 3530"/>
                <a:gd name="T49" fmla="*/ 2147483647 h 652"/>
                <a:gd name="T50" fmla="*/ 2147483647 w 3530"/>
                <a:gd name="T51" fmla="*/ 2147483647 h 652"/>
                <a:gd name="T52" fmla="*/ 2147483647 w 3530"/>
                <a:gd name="T53" fmla="*/ 2147483647 h 652"/>
                <a:gd name="T54" fmla="*/ 2147483647 w 3530"/>
                <a:gd name="T55" fmla="*/ 2147483647 h 652"/>
                <a:gd name="T56" fmla="*/ 2147483647 w 3530"/>
                <a:gd name="T57" fmla="*/ 2147483647 h 652"/>
                <a:gd name="T58" fmla="*/ 2147483647 w 3530"/>
                <a:gd name="T59" fmla="*/ 2147483647 h 652"/>
                <a:gd name="T60" fmla="*/ 2147483647 w 3530"/>
                <a:gd name="T61" fmla="*/ 2147483647 h 652"/>
                <a:gd name="T62" fmla="*/ 2147483647 w 3530"/>
                <a:gd name="T63" fmla="*/ 2147483647 h 652"/>
                <a:gd name="T64" fmla="*/ 2147483647 w 3530"/>
                <a:gd name="T65" fmla="*/ 2147483647 h 652"/>
                <a:gd name="T66" fmla="*/ 2147483647 w 3530"/>
                <a:gd name="T67" fmla="*/ 2147483647 h 652"/>
                <a:gd name="T68" fmla="*/ 2147483647 w 3530"/>
                <a:gd name="T69" fmla="*/ 2147483647 h 652"/>
                <a:gd name="T70" fmla="*/ 0 w 3530"/>
                <a:gd name="T71" fmla="*/ 2147483647 h 652"/>
                <a:gd name="T72" fmla="*/ 1000501973 w 3530"/>
                <a:gd name="T73" fmla="*/ 2147483647 h 652"/>
                <a:gd name="T74" fmla="*/ 2147483647 w 3530"/>
                <a:gd name="T75" fmla="*/ 2147483647 h 652"/>
                <a:gd name="T76" fmla="*/ 2147483647 w 3530"/>
                <a:gd name="T77" fmla="*/ 2147483647 h 652"/>
                <a:gd name="T78" fmla="*/ 2147483647 w 3530"/>
                <a:gd name="T79" fmla="*/ 2147483647 h 652"/>
                <a:gd name="T80" fmla="*/ 2147483647 w 3530"/>
                <a:gd name="T81" fmla="*/ 2147483647 h 652"/>
                <a:gd name="T82" fmla="*/ 2147483647 w 3530"/>
                <a:gd name="T83" fmla="*/ 2147483647 h 652"/>
                <a:gd name="T84" fmla="*/ 2147483647 w 3530"/>
                <a:gd name="T85" fmla="*/ 2147483647 h 652"/>
                <a:gd name="T86" fmla="*/ 2147483647 w 3530"/>
                <a:gd name="T87" fmla="*/ 2147483647 h 652"/>
                <a:gd name="T88" fmla="*/ 2147483647 w 3530"/>
                <a:gd name="T89" fmla="*/ 2147483647 h 652"/>
                <a:gd name="T90" fmla="*/ 2147483647 w 3530"/>
                <a:gd name="T91" fmla="*/ 2147483647 h 652"/>
                <a:gd name="T92" fmla="*/ 2147483647 w 3530"/>
                <a:gd name="T93" fmla="*/ 2147483647 h 652"/>
                <a:gd name="T94" fmla="*/ 2147483647 w 3530"/>
                <a:gd name="T95" fmla="*/ 2147483647 h 652"/>
                <a:gd name="T96" fmla="*/ 2147483647 w 3530"/>
                <a:gd name="T97" fmla="*/ 2147483647 h 652"/>
                <a:gd name="T98" fmla="*/ 2147483647 w 3530"/>
                <a:gd name="T99" fmla="*/ 2147483647 h 652"/>
                <a:gd name="T100" fmla="*/ 2147483647 w 3530"/>
                <a:gd name="T101" fmla="*/ 2147483647 h 652"/>
                <a:gd name="T102" fmla="*/ 2147483647 w 3530"/>
                <a:gd name="T103" fmla="*/ 2147483647 h 652"/>
                <a:gd name="T104" fmla="*/ 2147483647 w 3530"/>
                <a:gd name="T105" fmla="*/ 2147483647 h 652"/>
                <a:gd name="T106" fmla="*/ 2147483647 w 3530"/>
                <a:gd name="T107" fmla="*/ 1000502053 h 652"/>
                <a:gd name="T108" fmla="*/ 2147483647 w 3530"/>
                <a:gd name="T109" fmla="*/ 0 h 6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30"/>
                <a:gd name="T166" fmla="*/ 0 h 652"/>
                <a:gd name="T167" fmla="*/ 3530 w 3530"/>
                <a:gd name="T168" fmla="*/ 652 h 6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30" h="652">
                  <a:moveTo>
                    <a:pt x="3083" y="0"/>
                  </a:moveTo>
                  <a:lnTo>
                    <a:pt x="3098" y="0"/>
                  </a:lnTo>
                  <a:lnTo>
                    <a:pt x="3115" y="0"/>
                  </a:lnTo>
                  <a:lnTo>
                    <a:pt x="3133" y="2"/>
                  </a:lnTo>
                  <a:lnTo>
                    <a:pt x="3150" y="4"/>
                  </a:lnTo>
                  <a:lnTo>
                    <a:pt x="3167" y="7"/>
                  </a:lnTo>
                  <a:lnTo>
                    <a:pt x="3186" y="11"/>
                  </a:lnTo>
                  <a:lnTo>
                    <a:pt x="3206" y="17"/>
                  </a:lnTo>
                  <a:lnTo>
                    <a:pt x="3225" y="23"/>
                  </a:lnTo>
                  <a:lnTo>
                    <a:pt x="3244" y="29"/>
                  </a:lnTo>
                  <a:lnTo>
                    <a:pt x="3265" y="34"/>
                  </a:lnTo>
                  <a:lnTo>
                    <a:pt x="3286" y="42"/>
                  </a:lnTo>
                  <a:lnTo>
                    <a:pt x="3307" y="52"/>
                  </a:lnTo>
                  <a:lnTo>
                    <a:pt x="3330" y="61"/>
                  </a:lnTo>
                  <a:lnTo>
                    <a:pt x="3353" y="71"/>
                  </a:lnTo>
                  <a:lnTo>
                    <a:pt x="3376" y="80"/>
                  </a:lnTo>
                  <a:lnTo>
                    <a:pt x="3399" y="92"/>
                  </a:lnTo>
                  <a:lnTo>
                    <a:pt x="3415" y="100"/>
                  </a:lnTo>
                  <a:lnTo>
                    <a:pt x="3430" y="107"/>
                  </a:lnTo>
                  <a:lnTo>
                    <a:pt x="3444" y="115"/>
                  </a:lnTo>
                  <a:lnTo>
                    <a:pt x="3455" y="123"/>
                  </a:lnTo>
                  <a:lnTo>
                    <a:pt x="3467" y="130"/>
                  </a:lnTo>
                  <a:lnTo>
                    <a:pt x="3478" y="138"/>
                  </a:lnTo>
                  <a:lnTo>
                    <a:pt x="3488" y="146"/>
                  </a:lnTo>
                  <a:lnTo>
                    <a:pt x="3497" y="153"/>
                  </a:lnTo>
                  <a:lnTo>
                    <a:pt x="3505" y="163"/>
                  </a:lnTo>
                  <a:lnTo>
                    <a:pt x="3511" y="171"/>
                  </a:lnTo>
                  <a:lnTo>
                    <a:pt x="3517" y="180"/>
                  </a:lnTo>
                  <a:lnTo>
                    <a:pt x="3522" y="190"/>
                  </a:lnTo>
                  <a:lnTo>
                    <a:pt x="3526" y="199"/>
                  </a:lnTo>
                  <a:lnTo>
                    <a:pt x="3528" y="209"/>
                  </a:lnTo>
                  <a:lnTo>
                    <a:pt x="3530" y="219"/>
                  </a:lnTo>
                  <a:lnTo>
                    <a:pt x="3530" y="228"/>
                  </a:lnTo>
                  <a:lnTo>
                    <a:pt x="3530" y="236"/>
                  </a:lnTo>
                  <a:lnTo>
                    <a:pt x="3526" y="245"/>
                  </a:lnTo>
                  <a:lnTo>
                    <a:pt x="3522" y="253"/>
                  </a:lnTo>
                  <a:lnTo>
                    <a:pt x="3517" y="261"/>
                  </a:lnTo>
                  <a:lnTo>
                    <a:pt x="3509" y="267"/>
                  </a:lnTo>
                  <a:lnTo>
                    <a:pt x="3499" y="274"/>
                  </a:lnTo>
                  <a:lnTo>
                    <a:pt x="3488" y="282"/>
                  </a:lnTo>
                  <a:lnTo>
                    <a:pt x="3476" y="288"/>
                  </a:lnTo>
                  <a:lnTo>
                    <a:pt x="3461" y="295"/>
                  </a:lnTo>
                  <a:lnTo>
                    <a:pt x="3446" y="301"/>
                  </a:lnTo>
                  <a:lnTo>
                    <a:pt x="3426" y="307"/>
                  </a:lnTo>
                  <a:lnTo>
                    <a:pt x="3407" y="313"/>
                  </a:lnTo>
                  <a:lnTo>
                    <a:pt x="3386" y="318"/>
                  </a:lnTo>
                  <a:lnTo>
                    <a:pt x="3361" y="324"/>
                  </a:lnTo>
                  <a:lnTo>
                    <a:pt x="3336" y="330"/>
                  </a:lnTo>
                  <a:lnTo>
                    <a:pt x="3309" y="336"/>
                  </a:lnTo>
                  <a:lnTo>
                    <a:pt x="3294" y="340"/>
                  </a:lnTo>
                  <a:lnTo>
                    <a:pt x="3277" y="343"/>
                  </a:lnTo>
                  <a:lnTo>
                    <a:pt x="3257" y="347"/>
                  </a:lnTo>
                  <a:lnTo>
                    <a:pt x="3238" y="353"/>
                  </a:lnTo>
                  <a:lnTo>
                    <a:pt x="3217" y="357"/>
                  </a:lnTo>
                  <a:lnTo>
                    <a:pt x="3196" y="361"/>
                  </a:lnTo>
                  <a:lnTo>
                    <a:pt x="3173" y="366"/>
                  </a:lnTo>
                  <a:lnTo>
                    <a:pt x="3148" y="370"/>
                  </a:lnTo>
                  <a:lnTo>
                    <a:pt x="3123" y="376"/>
                  </a:lnTo>
                  <a:lnTo>
                    <a:pt x="3096" y="380"/>
                  </a:lnTo>
                  <a:lnTo>
                    <a:pt x="3069" y="386"/>
                  </a:lnTo>
                  <a:lnTo>
                    <a:pt x="3039" y="391"/>
                  </a:lnTo>
                  <a:lnTo>
                    <a:pt x="3010" y="395"/>
                  </a:lnTo>
                  <a:lnTo>
                    <a:pt x="2977" y="401"/>
                  </a:lnTo>
                  <a:lnTo>
                    <a:pt x="2944" y="407"/>
                  </a:lnTo>
                  <a:lnTo>
                    <a:pt x="2912" y="412"/>
                  </a:lnTo>
                  <a:lnTo>
                    <a:pt x="2875" y="418"/>
                  </a:lnTo>
                  <a:lnTo>
                    <a:pt x="2839" y="424"/>
                  </a:lnTo>
                  <a:lnTo>
                    <a:pt x="2802" y="430"/>
                  </a:lnTo>
                  <a:lnTo>
                    <a:pt x="2764" y="436"/>
                  </a:lnTo>
                  <a:lnTo>
                    <a:pt x="2724" y="441"/>
                  </a:lnTo>
                  <a:lnTo>
                    <a:pt x="2681" y="447"/>
                  </a:lnTo>
                  <a:lnTo>
                    <a:pt x="2639" y="453"/>
                  </a:lnTo>
                  <a:lnTo>
                    <a:pt x="2597" y="459"/>
                  </a:lnTo>
                  <a:lnTo>
                    <a:pt x="2551" y="464"/>
                  </a:lnTo>
                  <a:lnTo>
                    <a:pt x="2507" y="470"/>
                  </a:lnTo>
                  <a:lnTo>
                    <a:pt x="2459" y="476"/>
                  </a:lnTo>
                  <a:lnTo>
                    <a:pt x="2411" y="484"/>
                  </a:lnTo>
                  <a:lnTo>
                    <a:pt x="2361" y="489"/>
                  </a:lnTo>
                  <a:lnTo>
                    <a:pt x="2311" y="495"/>
                  </a:lnTo>
                  <a:lnTo>
                    <a:pt x="2259" y="503"/>
                  </a:lnTo>
                  <a:lnTo>
                    <a:pt x="2205" y="508"/>
                  </a:lnTo>
                  <a:lnTo>
                    <a:pt x="2125" y="518"/>
                  </a:lnTo>
                  <a:lnTo>
                    <a:pt x="2046" y="526"/>
                  </a:lnTo>
                  <a:lnTo>
                    <a:pt x="1969" y="533"/>
                  </a:lnTo>
                  <a:lnTo>
                    <a:pt x="1894" y="541"/>
                  </a:lnTo>
                  <a:lnTo>
                    <a:pt x="1820" y="549"/>
                  </a:lnTo>
                  <a:lnTo>
                    <a:pt x="1749" y="556"/>
                  </a:lnTo>
                  <a:lnTo>
                    <a:pt x="1679" y="564"/>
                  </a:lnTo>
                  <a:lnTo>
                    <a:pt x="1610" y="572"/>
                  </a:lnTo>
                  <a:lnTo>
                    <a:pt x="1545" y="578"/>
                  </a:lnTo>
                  <a:lnTo>
                    <a:pt x="1480" y="583"/>
                  </a:lnTo>
                  <a:lnTo>
                    <a:pt x="1416" y="589"/>
                  </a:lnTo>
                  <a:lnTo>
                    <a:pt x="1355" y="595"/>
                  </a:lnTo>
                  <a:lnTo>
                    <a:pt x="1296" y="601"/>
                  </a:lnTo>
                  <a:lnTo>
                    <a:pt x="1238" y="606"/>
                  </a:lnTo>
                  <a:lnTo>
                    <a:pt x="1182" y="610"/>
                  </a:lnTo>
                  <a:lnTo>
                    <a:pt x="1129" y="616"/>
                  </a:lnTo>
                  <a:lnTo>
                    <a:pt x="1077" y="620"/>
                  </a:lnTo>
                  <a:lnTo>
                    <a:pt x="1027" y="624"/>
                  </a:lnTo>
                  <a:lnTo>
                    <a:pt x="977" y="627"/>
                  </a:lnTo>
                  <a:lnTo>
                    <a:pt x="931" y="631"/>
                  </a:lnTo>
                  <a:lnTo>
                    <a:pt x="885" y="635"/>
                  </a:lnTo>
                  <a:lnTo>
                    <a:pt x="842" y="637"/>
                  </a:lnTo>
                  <a:lnTo>
                    <a:pt x="800" y="641"/>
                  </a:lnTo>
                  <a:lnTo>
                    <a:pt x="760" y="643"/>
                  </a:lnTo>
                  <a:lnTo>
                    <a:pt x="723" y="645"/>
                  </a:lnTo>
                  <a:lnTo>
                    <a:pt x="687" y="647"/>
                  </a:lnTo>
                  <a:lnTo>
                    <a:pt x="652" y="649"/>
                  </a:lnTo>
                  <a:lnTo>
                    <a:pt x="620" y="649"/>
                  </a:lnTo>
                  <a:lnTo>
                    <a:pt x="587" y="651"/>
                  </a:lnTo>
                  <a:lnTo>
                    <a:pt x="558" y="651"/>
                  </a:lnTo>
                  <a:lnTo>
                    <a:pt x="532" y="651"/>
                  </a:lnTo>
                  <a:lnTo>
                    <a:pt x="505" y="652"/>
                  </a:lnTo>
                  <a:lnTo>
                    <a:pt x="470" y="651"/>
                  </a:lnTo>
                  <a:lnTo>
                    <a:pt x="437" y="651"/>
                  </a:lnTo>
                  <a:lnTo>
                    <a:pt x="405" y="649"/>
                  </a:lnTo>
                  <a:lnTo>
                    <a:pt x="374" y="649"/>
                  </a:lnTo>
                  <a:lnTo>
                    <a:pt x="343" y="647"/>
                  </a:lnTo>
                  <a:lnTo>
                    <a:pt x="317" y="643"/>
                  </a:lnTo>
                  <a:lnTo>
                    <a:pt x="290" y="641"/>
                  </a:lnTo>
                  <a:lnTo>
                    <a:pt x="263" y="637"/>
                  </a:lnTo>
                  <a:lnTo>
                    <a:pt x="240" y="633"/>
                  </a:lnTo>
                  <a:lnTo>
                    <a:pt x="217" y="627"/>
                  </a:lnTo>
                  <a:lnTo>
                    <a:pt x="194" y="624"/>
                  </a:lnTo>
                  <a:lnTo>
                    <a:pt x="174" y="618"/>
                  </a:lnTo>
                  <a:lnTo>
                    <a:pt x="155" y="612"/>
                  </a:lnTo>
                  <a:lnTo>
                    <a:pt x="138" y="604"/>
                  </a:lnTo>
                  <a:lnTo>
                    <a:pt x="123" y="597"/>
                  </a:lnTo>
                  <a:lnTo>
                    <a:pt x="109" y="589"/>
                  </a:lnTo>
                  <a:lnTo>
                    <a:pt x="96" y="579"/>
                  </a:lnTo>
                  <a:lnTo>
                    <a:pt x="84" y="570"/>
                  </a:lnTo>
                  <a:lnTo>
                    <a:pt x="73" y="562"/>
                  </a:lnTo>
                  <a:lnTo>
                    <a:pt x="61" y="553"/>
                  </a:lnTo>
                  <a:lnTo>
                    <a:pt x="52" y="545"/>
                  </a:lnTo>
                  <a:lnTo>
                    <a:pt x="44" y="535"/>
                  </a:lnTo>
                  <a:lnTo>
                    <a:pt x="34" y="528"/>
                  </a:lnTo>
                  <a:lnTo>
                    <a:pt x="27" y="520"/>
                  </a:lnTo>
                  <a:lnTo>
                    <a:pt x="21" y="510"/>
                  </a:lnTo>
                  <a:lnTo>
                    <a:pt x="15" y="503"/>
                  </a:lnTo>
                  <a:lnTo>
                    <a:pt x="9" y="495"/>
                  </a:lnTo>
                  <a:lnTo>
                    <a:pt x="6" y="487"/>
                  </a:lnTo>
                  <a:lnTo>
                    <a:pt x="4" y="480"/>
                  </a:lnTo>
                  <a:lnTo>
                    <a:pt x="0" y="474"/>
                  </a:lnTo>
                  <a:lnTo>
                    <a:pt x="0" y="466"/>
                  </a:lnTo>
                  <a:lnTo>
                    <a:pt x="0" y="459"/>
                  </a:lnTo>
                  <a:lnTo>
                    <a:pt x="0" y="455"/>
                  </a:lnTo>
                  <a:lnTo>
                    <a:pt x="0" y="453"/>
                  </a:lnTo>
                  <a:lnTo>
                    <a:pt x="2" y="449"/>
                  </a:lnTo>
                  <a:lnTo>
                    <a:pt x="4" y="445"/>
                  </a:lnTo>
                  <a:lnTo>
                    <a:pt x="6" y="443"/>
                  </a:lnTo>
                  <a:lnTo>
                    <a:pt x="9" y="439"/>
                  </a:lnTo>
                  <a:lnTo>
                    <a:pt x="13" y="437"/>
                  </a:lnTo>
                  <a:lnTo>
                    <a:pt x="19" y="434"/>
                  </a:lnTo>
                  <a:lnTo>
                    <a:pt x="23" y="432"/>
                  </a:lnTo>
                  <a:lnTo>
                    <a:pt x="29" y="430"/>
                  </a:lnTo>
                  <a:lnTo>
                    <a:pt x="36" y="426"/>
                  </a:lnTo>
                  <a:lnTo>
                    <a:pt x="42" y="424"/>
                  </a:lnTo>
                  <a:lnTo>
                    <a:pt x="50" y="422"/>
                  </a:lnTo>
                  <a:lnTo>
                    <a:pt x="57" y="420"/>
                  </a:lnTo>
                  <a:lnTo>
                    <a:pt x="67" y="418"/>
                  </a:lnTo>
                  <a:lnTo>
                    <a:pt x="77" y="416"/>
                  </a:lnTo>
                  <a:lnTo>
                    <a:pt x="86" y="414"/>
                  </a:lnTo>
                  <a:lnTo>
                    <a:pt x="96" y="412"/>
                  </a:lnTo>
                  <a:lnTo>
                    <a:pt x="107" y="411"/>
                  </a:lnTo>
                  <a:lnTo>
                    <a:pt x="119" y="409"/>
                  </a:lnTo>
                  <a:lnTo>
                    <a:pt x="130" y="409"/>
                  </a:lnTo>
                  <a:lnTo>
                    <a:pt x="144" y="407"/>
                  </a:lnTo>
                  <a:lnTo>
                    <a:pt x="157" y="405"/>
                  </a:lnTo>
                  <a:lnTo>
                    <a:pt x="171" y="403"/>
                  </a:lnTo>
                  <a:lnTo>
                    <a:pt x="186" y="403"/>
                  </a:lnTo>
                  <a:lnTo>
                    <a:pt x="201" y="401"/>
                  </a:lnTo>
                  <a:lnTo>
                    <a:pt x="217" y="401"/>
                  </a:lnTo>
                  <a:lnTo>
                    <a:pt x="232" y="399"/>
                  </a:lnTo>
                  <a:lnTo>
                    <a:pt x="249" y="399"/>
                  </a:lnTo>
                  <a:lnTo>
                    <a:pt x="267" y="397"/>
                  </a:lnTo>
                  <a:lnTo>
                    <a:pt x="286" y="397"/>
                  </a:lnTo>
                  <a:lnTo>
                    <a:pt x="303" y="397"/>
                  </a:lnTo>
                  <a:lnTo>
                    <a:pt x="489" y="382"/>
                  </a:lnTo>
                  <a:lnTo>
                    <a:pt x="679" y="364"/>
                  </a:lnTo>
                  <a:lnTo>
                    <a:pt x="873" y="345"/>
                  </a:lnTo>
                  <a:lnTo>
                    <a:pt x="1073" y="322"/>
                  </a:lnTo>
                  <a:lnTo>
                    <a:pt x="1278" y="297"/>
                  </a:lnTo>
                  <a:lnTo>
                    <a:pt x="1487" y="272"/>
                  </a:lnTo>
                  <a:lnTo>
                    <a:pt x="1701" y="242"/>
                  </a:lnTo>
                  <a:lnTo>
                    <a:pt x="1919" y="211"/>
                  </a:lnTo>
                  <a:lnTo>
                    <a:pt x="1958" y="205"/>
                  </a:lnTo>
                  <a:lnTo>
                    <a:pt x="1996" y="199"/>
                  </a:lnTo>
                  <a:lnTo>
                    <a:pt x="2033" y="194"/>
                  </a:lnTo>
                  <a:lnTo>
                    <a:pt x="2069" y="190"/>
                  </a:lnTo>
                  <a:lnTo>
                    <a:pt x="2106" y="184"/>
                  </a:lnTo>
                  <a:lnTo>
                    <a:pt x="2142" y="178"/>
                  </a:lnTo>
                  <a:lnTo>
                    <a:pt x="2211" y="169"/>
                  </a:lnTo>
                  <a:lnTo>
                    <a:pt x="2278" y="157"/>
                  </a:lnTo>
                  <a:lnTo>
                    <a:pt x="2346" y="148"/>
                  </a:lnTo>
                  <a:lnTo>
                    <a:pt x="2409" y="136"/>
                  </a:lnTo>
                  <a:lnTo>
                    <a:pt x="2472" y="126"/>
                  </a:lnTo>
                  <a:lnTo>
                    <a:pt x="2532" y="115"/>
                  </a:lnTo>
                  <a:lnTo>
                    <a:pt x="2591" y="103"/>
                  </a:lnTo>
                  <a:lnTo>
                    <a:pt x="2649" y="94"/>
                  </a:lnTo>
                  <a:lnTo>
                    <a:pt x="2705" y="82"/>
                  </a:lnTo>
                  <a:lnTo>
                    <a:pt x="2756" y="71"/>
                  </a:lnTo>
                  <a:lnTo>
                    <a:pt x="2808" y="59"/>
                  </a:lnTo>
                  <a:lnTo>
                    <a:pt x="2858" y="48"/>
                  </a:lnTo>
                  <a:lnTo>
                    <a:pt x="2908" y="36"/>
                  </a:lnTo>
                  <a:lnTo>
                    <a:pt x="2923" y="32"/>
                  </a:lnTo>
                  <a:lnTo>
                    <a:pt x="2937" y="27"/>
                  </a:lnTo>
                  <a:lnTo>
                    <a:pt x="2952" y="23"/>
                  </a:lnTo>
                  <a:lnTo>
                    <a:pt x="2966" y="19"/>
                  </a:lnTo>
                  <a:lnTo>
                    <a:pt x="2979" y="17"/>
                  </a:lnTo>
                  <a:lnTo>
                    <a:pt x="2991" y="13"/>
                  </a:lnTo>
                  <a:lnTo>
                    <a:pt x="3002" y="11"/>
                  </a:lnTo>
                  <a:lnTo>
                    <a:pt x="3014" y="7"/>
                  </a:lnTo>
                  <a:lnTo>
                    <a:pt x="3025" y="6"/>
                  </a:lnTo>
                  <a:lnTo>
                    <a:pt x="3035" y="4"/>
                  </a:lnTo>
                  <a:lnTo>
                    <a:pt x="3044" y="2"/>
                  </a:lnTo>
                  <a:lnTo>
                    <a:pt x="3052" y="2"/>
                  </a:lnTo>
                  <a:lnTo>
                    <a:pt x="3062" y="0"/>
                  </a:lnTo>
                  <a:lnTo>
                    <a:pt x="3069" y="0"/>
                  </a:lnTo>
                  <a:lnTo>
                    <a:pt x="3075" y="0"/>
                  </a:lnTo>
                  <a:lnTo>
                    <a:pt x="308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-2664788" y="1244685"/>
              <a:ext cx="801177" cy="1479777"/>
            </a:xfrm>
            <a:custGeom>
              <a:avLst/>
              <a:gdLst>
                <a:gd name="T0" fmla="*/ 2147483647 w 2175"/>
                <a:gd name="T1" fmla="*/ 0 h 4175"/>
                <a:gd name="T2" fmla="*/ 2147483647 w 2175"/>
                <a:gd name="T3" fmla="*/ 2147483647 h 4175"/>
                <a:gd name="T4" fmla="*/ 2147483647 w 2175"/>
                <a:gd name="T5" fmla="*/ 2147483647 h 4175"/>
                <a:gd name="T6" fmla="*/ 2147483647 w 2175"/>
                <a:gd name="T7" fmla="*/ 2147483647 h 4175"/>
                <a:gd name="T8" fmla="*/ 2147483647 w 2175"/>
                <a:gd name="T9" fmla="*/ 2147483647 h 4175"/>
                <a:gd name="T10" fmla="*/ 2147483647 w 2175"/>
                <a:gd name="T11" fmla="*/ 2147483647 h 4175"/>
                <a:gd name="T12" fmla="*/ 2147483647 w 2175"/>
                <a:gd name="T13" fmla="*/ 2147483647 h 4175"/>
                <a:gd name="T14" fmla="*/ 2147483647 w 2175"/>
                <a:gd name="T15" fmla="*/ 2147483647 h 4175"/>
                <a:gd name="T16" fmla="*/ 2147483647 w 2175"/>
                <a:gd name="T17" fmla="*/ 2147483647 h 4175"/>
                <a:gd name="T18" fmla="*/ 2147483647 w 2175"/>
                <a:gd name="T19" fmla="*/ 2147483647 h 4175"/>
                <a:gd name="T20" fmla="*/ 2147483647 w 2175"/>
                <a:gd name="T21" fmla="*/ 2147483647 h 4175"/>
                <a:gd name="T22" fmla="*/ 2147483647 w 2175"/>
                <a:gd name="T23" fmla="*/ 2147483647 h 4175"/>
                <a:gd name="T24" fmla="*/ 2147483647 w 2175"/>
                <a:gd name="T25" fmla="*/ 2147483647 h 4175"/>
                <a:gd name="T26" fmla="*/ 2147483647 w 2175"/>
                <a:gd name="T27" fmla="*/ 2147483647 h 4175"/>
                <a:gd name="T28" fmla="*/ 2147483647 w 2175"/>
                <a:gd name="T29" fmla="*/ 2147483647 h 4175"/>
                <a:gd name="T30" fmla="*/ 2147483647 w 2175"/>
                <a:gd name="T31" fmla="*/ 2147483647 h 4175"/>
                <a:gd name="T32" fmla="*/ 2147483647 w 2175"/>
                <a:gd name="T33" fmla="*/ 2147483647 h 4175"/>
                <a:gd name="T34" fmla="*/ 2147483647 w 2175"/>
                <a:gd name="T35" fmla="*/ 2147483647 h 4175"/>
                <a:gd name="T36" fmla="*/ 2147483647 w 2175"/>
                <a:gd name="T37" fmla="*/ 2147483647 h 4175"/>
                <a:gd name="T38" fmla="*/ 2147483647 w 2175"/>
                <a:gd name="T39" fmla="*/ 2147483647 h 4175"/>
                <a:gd name="T40" fmla="*/ 2147483647 w 2175"/>
                <a:gd name="T41" fmla="*/ 2147483647 h 4175"/>
                <a:gd name="T42" fmla="*/ 2147483647 w 2175"/>
                <a:gd name="T43" fmla="*/ 2147483647 h 4175"/>
                <a:gd name="T44" fmla="*/ 2147483647 w 2175"/>
                <a:gd name="T45" fmla="*/ 2147483647 h 4175"/>
                <a:gd name="T46" fmla="*/ 2147483647 w 2175"/>
                <a:gd name="T47" fmla="*/ 2147483647 h 4175"/>
                <a:gd name="T48" fmla="*/ 2147483647 w 2175"/>
                <a:gd name="T49" fmla="*/ 2147483647 h 4175"/>
                <a:gd name="T50" fmla="*/ 2147483647 w 2175"/>
                <a:gd name="T51" fmla="*/ 2147483647 h 4175"/>
                <a:gd name="T52" fmla="*/ 2147483647 w 2175"/>
                <a:gd name="T53" fmla="*/ 2147483647 h 4175"/>
                <a:gd name="T54" fmla="*/ 1997903156 w 2175"/>
                <a:gd name="T55" fmla="*/ 2147483647 h 4175"/>
                <a:gd name="T56" fmla="*/ 0 w 2175"/>
                <a:gd name="T57" fmla="*/ 2147483647 h 4175"/>
                <a:gd name="T58" fmla="*/ 2147483647 w 2175"/>
                <a:gd name="T59" fmla="*/ 2147483647 h 4175"/>
                <a:gd name="T60" fmla="*/ 2147483647 w 2175"/>
                <a:gd name="T61" fmla="*/ 2147483647 h 4175"/>
                <a:gd name="T62" fmla="*/ 2147483647 w 2175"/>
                <a:gd name="T63" fmla="*/ 2147483647 h 4175"/>
                <a:gd name="T64" fmla="*/ 2147483647 w 2175"/>
                <a:gd name="T65" fmla="*/ 2147483647 h 4175"/>
                <a:gd name="T66" fmla="*/ 2147483647 w 2175"/>
                <a:gd name="T67" fmla="*/ 2147483647 h 4175"/>
                <a:gd name="T68" fmla="*/ 2147483647 w 2175"/>
                <a:gd name="T69" fmla="*/ 2147483647 h 4175"/>
                <a:gd name="T70" fmla="*/ 2147483647 w 2175"/>
                <a:gd name="T71" fmla="*/ 2147483647 h 4175"/>
                <a:gd name="T72" fmla="*/ 2147483647 w 2175"/>
                <a:gd name="T73" fmla="*/ 2147483647 h 4175"/>
                <a:gd name="T74" fmla="*/ 2147483647 w 2175"/>
                <a:gd name="T75" fmla="*/ 2147483647 h 4175"/>
                <a:gd name="T76" fmla="*/ 2147483647 w 2175"/>
                <a:gd name="T77" fmla="*/ 2147483647 h 4175"/>
                <a:gd name="T78" fmla="*/ 2147483647 w 2175"/>
                <a:gd name="T79" fmla="*/ 2147483647 h 4175"/>
                <a:gd name="T80" fmla="*/ 2147483647 w 2175"/>
                <a:gd name="T81" fmla="*/ 2147483647 h 4175"/>
                <a:gd name="T82" fmla="*/ 2147483647 w 2175"/>
                <a:gd name="T83" fmla="*/ 2147483647 h 4175"/>
                <a:gd name="T84" fmla="*/ 2147483647 w 2175"/>
                <a:gd name="T85" fmla="*/ 2147483647 h 4175"/>
                <a:gd name="T86" fmla="*/ 2147483647 w 2175"/>
                <a:gd name="T87" fmla="*/ 2147483647 h 4175"/>
                <a:gd name="T88" fmla="*/ 2147483647 w 2175"/>
                <a:gd name="T89" fmla="*/ 2147483647 h 4175"/>
                <a:gd name="T90" fmla="*/ 2147483647 w 2175"/>
                <a:gd name="T91" fmla="*/ 2147483647 h 4175"/>
                <a:gd name="T92" fmla="*/ 2147483647 w 2175"/>
                <a:gd name="T93" fmla="*/ 2147483647 h 4175"/>
                <a:gd name="T94" fmla="*/ 2147483647 w 2175"/>
                <a:gd name="T95" fmla="*/ 2147483647 h 4175"/>
                <a:gd name="T96" fmla="*/ 2147483647 w 2175"/>
                <a:gd name="T97" fmla="*/ 2147483647 h 4175"/>
                <a:gd name="T98" fmla="*/ 2147483647 w 2175"/>
                <a:gd name="T99" fmla="*/ 2147483647 h 4175"/>
                <a:gd name="T100" fmla="*/ 2147483647 w 2175"/>
                <a:gd name="T101" fmla="*/ 1000981371 h 4175"/>
                <a:gd name="T102" fmla="*/ 2147483647 w 2175"/>
                <a:gd name="T103" fmla="*/ 0 h 41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75"/>
                <a:gd name="T157" fmla="*/ 0 h 4175"/>
                <a:gd name="T158" fmla="*/ 2175 w 2175"/>
                <a:gd name="T159" fmla="*/ 4175 h 41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75" h="4175">
                  <a:moveTo>
                    <a:pt x="1635" y="0"/>
                  </a:moveTo>
                  <a:lnTo>
                    <a:pt x="1645" y="0"/>
                  </a:lnTo>
                  <a:lnTo>
                    <a:pt x="1654" y="0"/>
                  </a:lnTo>
                  <a:lnTo>
                    <a:pt x="1666" y="0"/>
                  </a:lnTo>
                  <a:lnTo>
                    <a:pt x="1679" y="2"/>
                  </a:lnTo>
                  <a:lnTo>
                    <a:pt x="1695" y="2"/>
                  </a:lnTo>
                  <a:lnTo>
                    <a:pt x="1712" y="4"/>
                  </a:lnTo>
                  <a:lnTo>
                    <a:pt x="1729" y="6"/>
                  </a:lnTo>
                  <a:lnTo>
                    <a:pt x="1749" y="8"/>
                  </a:lnTo>
                  <a:lnTo>
                    <a:pt x="1770" y="10"/>
                  </a:lnTo>
                  <a:lnTo>
                    <a:pt x="1791" y="11"/>
                  </a:lnTo>
                  <a:lnTo>
                    <a:pt x="1816" y="15"/>
                  </a:lnTo>
                  <a:lnTo>
                    <a:pt x="1841" y="17"/>
                  </a:lnTo>
                  <a:lnTo>
                    <a:pt x="1868" y="21"/>
                  </a:lnTo>
                  <a:lnTo>
                    <a:pt x="1896" y="23"/>
                  </a:lnTo>
                  <a:lnTo>
                    <a:pt x="1927" y="27"/>
                  </a:lnTo>
                  <a:lnTo>
                    <a:pt x="1960" y="31"/>
                  </a:lnTo>
                  <a:lnTo>
                    <a:pt x="1985" y="38"/>
                  </a:lnTo>
                  <a:lnTo>
                    <a:pt x="2010" y="46"/>
                  </a:lnTo>
                  <a:lnTo>
                    <a:pt x="2033" y="54"/>
                  </a:lnTo>
                  <a:lnTo>
                    <a:pt x="2054" y="61"/>
                  </a:lnTo>
                  <a:lnTo>
                    <a:pt x="2073" y="71"/>
                  </a:lnTo>
                  <a:lnTo>
                    <a:pt x="2090" y="81"/>
                  </a:lnTo>
                  <a:lnTo>
                    <a:pt x="2106" y="90"/>
                  </a:lnTo>
                  <a:lnTo>
                    <a:pt x="2121" y="102"/>
                  </a:lnTo>
                  <a:lnTo>
                    <a:pt x="2132" y="111"/>
                  </a:lnTo>
                  <a:lnTo>
                    <a:pt x="2144" y="123"/>
                  </a:lnTo>
                  <a:lnTo>
                    <a:pt x="2154" y="136"/>
                  </a:lnTo>
                  <a:lnTo>
                    <a:pt x="2161" y="148"/>
                  </a:lnTo>
                  <a:lnTo>
                    <a:pt x="2167" y="161"/>
                  </a:lnTo>
                  <a:lnTo>
                    <a:pt x="2171" y="175"/>
                  </a:lnTo>
                  <a:lnTo>
                    <a:pt x="2173" y="190"/>
                  </a:lnTo>
                  <a:lnTo>
                    <a:pt x="2175" y="205"/>
                  </a:lnTo>
                  <a:lnTo>
                    <a:pt x="2167" y="219"/>
                  </a:lnTo>
                  <a:lnTo>
                    <a:pt x="2163" y="234"/>
                  </a:lnTo>
                  <a:lnTo>
                    <a:pt x="2157" y="246"/>
                  </a:lnTo>
                  <a:lnTo>
                    <a:pt x="2152" y="259"/>
                  </a:lnTo>
                  <a:lnTo>
                    <a:pt x="2148" y="271"/>
                  </a:lnTo>
                  <a:lnTo>
                    <a:pt x="2142" y="282"/>
                  </a:lnTo>
                  <a:lnTo>
                    <a:pt x="2138" y="292"/>
                  </a:lnTo>
                  <a:lnTo>
                    <a:pt x="2134" y="301"/>
                  </a:lnTo>
                  <a:lnTo>
                    <a:pt x="2131" y="311"/>
                  </a:lnTo>
                  <a:lnTo>
                    <a:pt x="2129" y="319"/>
                  </a:lnTo>
                  <a:lnTo>
                    <a:pt x="2125" y="326"/>
                  </a:lnTo>
                  <a:lnTo>
                    <a:pt x="2123" y="334"/>
                  </a:lnTo>
                  <a:lnTo>
                    <a:pt x="2121" y="340"/>
                  </a:lnTo>
                  <a:lnTo>
                    <a:pt x="2119" y="345"/>
                  </a:lnTo>
                  <a:lnTo>
                    <a:pt x="2117" y="349"/>
                  </a:lnTo>
                  <a:lnTo>
                    <a:pt x="2115" y="353"/>
                  </a:lnTo>
                  <a:lnTo>
                    <a:pt x="2096" y="495"/>
                  </a:lnTo>
                  <a:lnTo>
                    <a:pt x="2077" y="635"/>
                  </a:lnTo>
                  <a:lnTo>
                    <a:pt x="2056" y="774"/>
                  </a:lnTo>
                  <a:lnTo>
                    <a:pt x="2035" y="906"/>
                  </a:lnTo>
                  <a:lnTo>
                    <a:pt x="2012" y="1037"/>
                  </a:lnTo>
                  <a:lnTo>
                    <a:pt x="1987" y="1165"/>
                  </a:lnTo>
                  <a:lnTo>
                    <a:pt x="1962" y="1290"/>
                  </a:lnTo>
                  <a:lnTo>
                    <a:pt x="1935" y="1411"/>
                  </a:lnTo>
                  <a:lnTo>
                    <a:pt x="1908" y="1530"/>
                  </a:lnTo>
                  <a:lnTo>
                    <a:pt x="1881" y="1647"/>
                  </a:lnTo>
                  <a:lnTo>
                    <a:pt x="1850" y="1758"/>
                  </a:lnTo>
                  <a:lnTo>
                    <a:pt x="1821" y="1870"/>
                  </a:lnTo>
                  <a:lnTo>
                    <a:pt x="1791" y="1975"/>
                  </a:lnTo>
                  <a:lnTo>
                    <a:pt x="1758" y="2081"/>
                  </a:lnTo>
                  <a:lnTo>
                    <a:pt x="1727" y="2181"/>
                  </a:lnTo>
                  <a:lnTo>
                    <a:pt x="1693" y="2280"/>
                  </a:lnTo>
                  <a:lnTo>
                    <a:pt x="1662" y="2361"/>
                  </a:lnTo>
                  <a:lnTo>
                    <a:pt x="1631" y="2442"/>
                  </a:lnTo>
                  <a:lnTo>
                    <a:pt x="1599" y="2522"/>
                  </a:lnTo>
                  <a:lnTo>
                    <a:pt x="1564" y="2599"/>
                  </a:lnTo>
                  <a:lnTo>
                    <a:pt x="1530" y="2676"/>
                  </a:lnTo>
                  <a:lnTo>
                    <a:pt x="1493" y="2749"/>
                  </a:lnTo>
                  <a:lnTo>
                    <a:pt x="1455" y="2822"/>
                  </a:lnTo>
                  <a:lnTo>
                    <a:pt x="1416" y="2895"/>
                  </a:lnTo>
                  <a:lnTo>
                    <a:pt x="1378" y="2964"/>
                  </a:lnTo>
                  <a:lnTo>
                    <a:pt x="1338" y="3033"/>
                  </a:lnTo>
                  <a:lnTo>
                    <a:pt x="1297" y="3100"/>
                  </a:lnTo>
                  <a:lnTo>
                    <a:pt x="1255" y="3167"/>
                  </a:lnTo>
                  <a:lnTo>
                    <a:pt x="1213" y="3231"/>
                  </a:lnTo>
                  <a:lnTo>
                    <a:pt x="1171" y="3294"/>
                  </a:lnTo>
                  <a:lnTo>
                    <a:pt x="1127" y="3355"/>
                  </a:lnTo>
                  <a:lnTo>
                    <a:pt x="1082" y="3417"/>
                  </a:lnTo>
                  <a:lnTo>
                    <a:pt x="1056" y="3448"/>
                  </a:lnTo>
                  <a:lnTo>
                    <a:pt x="1029" y="3476"/>
                  </a:lnTo>
                  <a:lnTo>
                    <a:pt x="1002" y="3507"/>
                  </a:lnTo>
                  <a:lnTo>
                    <a:pt x="973" y="3536"/>
                  </a:lnTo>
                  <a:lnTo>
                    <a:pt x="946" y="3563"/>
                  </a:lnTo>
                  <a:lnTo>
                    <a:pt x="917" y="3592"/>
                  </a:lnTo>
                  <a:lnTo>
                    <a:pt x="890" y="3618"/>
                  </a:lnTo>
                  <a:lnTo>
                    <a:pt x="862" y="3645"/>
                  </a:lnTo>
                  <a:lnTo>
                    <a:pt x="833" y="3670"/>
                  </a:lnTo>
                  <a:lnTo>
                    <a:pt x="804" y="3697"/>
                  </a:lnTo>
                  <a:lnTo>
                    <a:pt x="775" y="3722"/>
                  </a:lnTo>
                  <a:lnTo>
                    <a:pt x="746" y="3747"/>
                  </a:lnTo>
                  <a:lnTo>
                    <a:pt x="689" y="3795"/>
                  </a:lnTo>
                  <a:lnTo>
                    <a:pt x="631" y="3841"/>
                  </a:lnTo>
                  <a:lnTo>
                    <a:pt x="572" y="3885"/>
                  </a:lnTo>
                  <a:lnTo>
                    <a:pt x="512" y="3929"/>
                  </a:lnTo>
                  <a:lnTo>
                    <a:pt x="451" y="3970"/>
                  </a:lnTo>
                  <a:lnTo>
                    <a:pt x="389" y="4010"/>
                  </a:lnTo>
                  <a:lnTo>
                    <a:pt x="328" y="4047"/>
                  </a:lnTo>
                  <a:lnTo>
                    <a:pt x="267" y="4083"/>
                  </a:lnTo>
                  <a:lnTo>
                    <a:pt x="205" y="4118"/>
                  </a:lnTo>
                  <a:lnTo>
                    <a:pt x="142" y="4150"/>
                  </a:lnTo>
                  <a:lnTo>
                    <a:pt x="128" y="4156"/>
                  </a:lnTo>
                  <a:lnTo>
                    <a:pt x="115" y="4162"/>
                  </a:lnTo>
                  <a:lnTo>
                    <a:pt x="100" y="4166"/>
                  </a:lnTo>
                  <a:lnTo>
                    <a:pt x="84" y="4169"/>
                  </a:lnTo>
                  <a:lnTo>
                    <a:pt x="65" y="4171"/>
                  </a:lnTo>
                  <a:lnTo>
                    <a:pt x="48" y="4173"/>
                  </a:lnTo>
                  <a:lnTo>
                    <a:pt x="27" y="4175"/>
                  </a:lnTo>
                  <a:lnTo>
                    <a:pt x="6" y="4175"/>
                  </a:lnTo>
                  <a:lnTo>
                    <a:pt x="4" y="4175"/>
                  </a:lnTo>
                  <a:lnTo>
                    <a:pt x="2" y="4173"/>
                  </a:lnTo>
                  <a:lnTo>
                    <a:pt x="0" y="4171"/>
                  </a:lnTo>
                  <a:lnTo>
                    <a:pt x="0" y="4169"/>
                  </a:lnTo>
                  <a:lnTo>
                    <a:pt x="0" y="4166"/>
                  </a:lnTo>
                  <a:lnTo>
                    <a:pt x="0" y="4162"/>
                  </a:lnTo>
                  <a:lnTo>
                    <a:pt x="0" y="4156"/>
                  </a:lnTo>
                  <a:lnTo>
                    <a:pt x="0" y="4150"/>
                  </a:lnTo>
                  <a:lnTo>
                    <a:pt x="54" y="4104"/>
                  </a:lnTo>
                  <a:lnTo>
                    <a:pt x="105" y="4058"/>
                  </a:lnTo>
                  <a:lnTo>
                    <a:pt x="157" y="4010"/>
                  </a:lnTo>
                  <a:lnTo>
                    <a:pt x="207" y="3964"/>
                  </a:lnTo>
                  <a:lnTo>
                    <a:pt x="255" y="3916"/>
                  </a:lnTo>
                  <a:lnTo>
                    <a:pt x="303" y="3870"/>
                  </a:lnTo>
                  <a:lnTo>
                    <a:pt x="349" y="3822"/>
                  </a:lnTo>
                  <a:lnTo>
                    <a:pt x="395" y="3774"/>
                  </a:lnTo>
                  <a:lnTo>
                    <a:pt x="439" y="3726"/>
                  </a:lnTo>
                  <a:lnTo>
                    <a:pt x="482" y="3676"/>
                  </a:lnTo>
                  <a:lnTo>
                    <a:pt x="524" y="3628"/>
                  </a:lnTo>
                  <a:lnTo>
                    <a:pt x="564" y="3578"/>
                  </a:lnTo>
                  <a:lnTo>
                    <a:pt x="603" y="3530"/>
                  </a:lnTo>
                  <a:lnTo>
                    <a:pt x="641" y="3480"/>
                  </a:lnTo>
                  <a:lnTo>
                    <a:pt x="677" y="3430"/>
                  </a:lnTo>
                  <a:lnTo>
                    <a:pt x="714" y="3380"/>
                  </a:lnTo>
                  <a:lnTo>
                    <a:pt x="777" y="3290"/>
                  </a:lnTo>
                  <a:lnTo>
                    <a:pt x="839" y="3200"/>
                  </a:lnTo>
                  <a:lnTo>
                    <a:pt x="898" y="3112"/>
                  </a:lnTo>
                  <a:lnTo>
                    <a:pt x="954" y="3021"/>
                  </a:lnTo>
                  <a:lnTo>
                    <a:pt x="1009" y="2931"/>
                  </a:lnTo>
                  <a:lnTo>
                    <a:pt x="1061" y="2841"/>
                  </a:lnTo>
                  <a:lnTo>
                    <a:pt x="1111" y="2751"/>
                  </a:lnTo>
                  <a:lnTo>
                    <a:pt x="1159" y="2661"/>
                  </a:lnTo>
                  <a:lnTo>
                    <a:pt x="1205" y="2570"/>
                  </a:lnTo>
                  <a:lnTo>
                    <a:pt x="1248" y="2478"/>
                  </a:lnTo>
                  <a:lnTo>
                    <a:pt x="1288" y="2388"/>
                  </a:lnTo>
                  <a:lnTo>
                    <a:pt x="1324" y="2296"/>
                  </a:lnTo>
                  <a:lnTo>
                    <a:pt x="1359" y="2204"/>
                  </a:lnTo>
                  <a:lnTo>
                    <a:pt x="1391" y="2112"/>
                  </a:lnTo>
                  <a:lnTo>
                    <a:pt x="1420" y="2019"/>
                  </a:lnTo>
                  <a:lnTo>
                    <a:pt x="1447" y="1925"/>
                  </a:lnTo>
                  <a:lnTo>
                    <a:pt x="1470" y="1837"/>
                  </a:lnTo>
                  <a:lnTo>
                    <a:pt x="1493" y="1749"/>
                  </a:lnTo>
                  <a:lnTo>
                    <a:pt x="1516" y="1660"/>
                  </a:lnTo>
                  <a:lnTo>
                    <a:pt x="1535" y="1570"/>
                  </a:lnTo>
                  <a:lnTo>
                    <a:pt x="1555" y="1482"/>
                  </a:lnTo>
                  <a:lnTo>
                    <a:pt x="1572" y="1394"/>
                  </a:lnTo>
                  <a:lnTo>
                    <a:pt x="1587" y="1305"/>
                  </a:lnTo>
                  <a:lnTo>
                    <a:pt x="1601" y="1217"/>
                  </a:lnTo>
                  <a:lnTo>
                    <a:pt x="1614" y="1127"/>
                  </a:lnTo>
                  <a:lnTo>
                    <a:pt x="1624" y="1038"/>
                  </a:lnTo>
                  <a:lnTo>
                    <a:pt x="1633" y="950"/>
                  </a:lnTo>
                  <a:lnTo>
                    <a:pt x="1641" y="860"/>
                  </a:lnTo>
                  <a:lnTo>
                    <a:pt x="1647" y="772"/>
                  </a:lnTo>
                  <a:lnTo>
                    <a:pt x="1651" y="681"/>
                  </a:lnTo>
                  <a:lnTo>
                    <a:pt x="1654" y="591"/>
                  </a:lnTo>
                  <a:lnTo>
                    <a:pt x="1654" y="503"/>
                  </a:lnTo>
                  <a:lnTo>
                    <a:pt x="1654" y="472"/>
                  </a:lnTo>
                  <a:lnTo>
                    <a:pt x="1651" y="441"/>
                  </a:lnTo>
                  <a:lnTo>
                    <a:pt x="1647" y="409"/>
                  </a:lnTo>
                  <a:lnTo>
                    <a:pt x="1639" y="376"/>
                  </a:lnTo>
                  <a:lnTo>
                    <a:pt x="1631" y="344"/>
                  </a:lnTo>
                  <a:lnTo>
                    <a:pt x="1622" y="311"/>
                  </a:lnTo>
                  <a:lnTo>
                    <a:pt x="1610" y="276"/>
                  </a:lnTo>
                  <a:lnTo>
                    <a:pt x="1597" y="242"/>
                  </a:lnTo>
                  <a:lnTo>
                    <a:pt x="1587" y="226"/>
                  </a:lnTo>
                  <a:lnTo>
                    <a:pt x="1580" y="213"/>
                  </a:lnTo>
                  <a:lnTo>
                    <a:pt x="1574" y="200"/>
                  </a:lnTo>
                  <a:lnTo>
                    <a:pt x="1566" y="186"/>
                  </a:lnTo>
                  <a:lnTo>
                    <a:pt x="1560" y="175"/>
                  </a:lnTo>
                  <a:lnTo>
                    <a:pt x="1557" y="163"/>
                  </a:lnTo>
                  <a:lnTo>
                    <a:pt x="1551" y="154"/>
                  </a:lnTo>
                  <a:lnTo>
                    <a:pt x="1547" y="144"/>
                  </a:lnTo>
                  <a:lnTo>
                    <a:pt x="1543" y="134"/>
                  </a:lnTo>
                  <a:lnTo>
                    <a:pt x="1539" y="127"/>
                  </a:lnTo>
                  <a:lnTo>
                    <a:pt x="1537" y="119"/>
                  </a:lnTo>
                  <a:lnTo>
                    <a:pt x="1535" y="111"/>
                  </a:lnTo>
                  <a:lnTo>
                    <a:pt x="1534" y="106"/>
                  </a:lnTo>
                  <a:lnTo>
                    <a:pt x="1532" y="100"/>
                  </a:lnTo>
                  <a:lnTo>
                    <a:pt x="1532" y="96"/>
                  </a:lnTo>
                  <a:lnTo>
                    <a:pt x="1532" y="92"/>
                  </a:lnTo>
                  <a:lnTo>
                    <a:pt x="1532" y="81"/>
                  </a:lnTo>
                  <a:lnTo>
                    <a:pt x="1534" y="71"/>
                  </a:lnTo>
                  <a:lnTo>
                    <a:pt x="1535" y="61"/>
                  </a:lnTo>
                  <a:lnTo>
                    <a:pt x="1537" y="52"/>
                  </a:lnTo>
                  <a:lnTo>
                    <a:pt x="1541" y="42"/>
                  </a:lnTo>
                  <a:lnTo>
                    <a:pt x="1545" y="36"/>
                  </a:lnTo>
                  <a:lnTo>
                    <a:pt x="1551" y="29"/>
                  </a:lnTo>
                  <a:lnTo>
                    <a:pt x="1557" y="23"/>
                  </a:lnTo>
                  <a:lnTo>
                    <a:pt x="1562" y="17"/>
                  </a:lnTo>
                  <a:lnTo>
                    <a:pt x="1570" y="11"/>
                  </a:lnTo>
                  <a:lnTo>
                    <a:pt x="1580" y="8"/>
                  </a:lnTo>
                  <a:lnTo>
                    <a:pt x="1589" y="6"/>
                  </a:lnTo>
                  <a:lnTo>
                    <a:pt x="1599" y="2"/>
                  </a:lnTo>
                  <a:lnTo>
                    <a:pt x="1610" y="0"/>
                  </a:lnTo>
                  <a:lnTo>
                    <a:pt x="1622" y="0"/>
                  </a:lnTo>
                  <a:lnTo>
                    <a:pt x="163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48000" y="1066800"/>
            <a:ext cx="1126954" cy="961004"/>
            <a:chOff x="-1884985" y="1279412"/>
            <a:chExt cx="1126954" cy="961004"/>
          </a:xfrm>
        </p:grpSpPr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-1660184" y="1279412"/>
              <a:ext cx="332411" cy="396875"/>
            </a:xfrm>
            <a:custGeom>
              <a:avLst/>
              <a:gdLst>
                <a:gd name="T0" fmla="*/ 2147483647 w 902"/>
                <a:gd name="T1" fmla="*/ 1002922251 h 1119"/>
                <a:gd name="T2" fmla="*/ 2147483647 w 902"/>
                <a:gd name="T3" fmla="*/ 2147483647 h 1119"/>
                <a:gd name="T4" fmla="*/ 2147483647 w 902"/>
                <a:gd name="T5" fmla="*/ 2147483647 h 1119"/>
                <a:gd name="T6" fmla="*/ 2147483647 w 902"/>
                <a:gd name="T7" fmla="*/ 2147483647 h 1119"/>
                <a:gd name="T8" fmla="*/ 2147483647 w 902"/>
                <a:gd name="T9" fmla="*/ 2147483647 h 1119"/>
                <a:gd name="T10" fmla="*/ 2147483647 w 902"/>
                <a:gd name="T11" fmla="*/ 2147483647 h 1119"/>
                <a:gd name="T12" fmla="*/ 2147483647 w 902"/>
                <a:gd name="T13" fmla="*/ 2147483647 h 1119"/>
                <a:gd name="T14" fmla="*/ 2147483647 w 902"/>
                <a:gd name="T15" fmla="*/ 2147483647 h 1119"/>
                <a:gd name="T16" fmla="*/ 2147483647 w 902"/>
                <a:gd name="T17" fmla="*/ 2147483647 h 1119"/>
                <a:gd name="T18" fmla="*/ 2147483647 w 902"/>
                <a:gd name="T19" fmla="*/ 2147483647 h 1119"/>
                <a:gd name="T20" fmla="*/ 2147483647 w 902"/>
                <a:gd name="T21" fmla="*/ 2147483647 h 1119"/>
                <a:gd name="T22" fmla="*/ 2147483647 w 902"/>
                <a:gd name="T23" fmla="*/ 2147483647 h 1119"/>
                <a:gd name="T24" fmla="*/ 2147483647 w 902"/>
                <a:gd name="T25" fmla="*/ 2147483647 h 1119"/>
                <a:gd name="T26" fmla="*/ 2147483647 w 902"/>
                <a:gd name="T27" fmla="*/ 2147483647 h 1119"/>
                <a:gd name="T28" fmla="*/ 2147483647 w 902"/>
                <a:gd name="T29" fmla="*/ 2147483647 h 1119"/>
                <a:gd name="T30" fmla="*/ 2147483647 w 902"/>
                <a:gd name="T31" fmla="*/ 2147483647 h 1119"/>
                <a:gd name="T32" fmla="*/ 2147483647 w 902"/>
                <a:gd name="T33" fmla="*/ 2147483647 h 1119"/>
                <a:gd name="T34" fmla="*/ 2147483647 w 902"/>
                <a:gd name="T35" fmla="*/ 2147483647 h 1119"/>
                <a:gd name="T36" fmla="*/ 2147483647 w 902"/>
                <a:gd name="T37" fmla="*/ 2147483647 h 1119"/>
                <a:gd name="T38" fmla="*/ 2147483647 w 902"/>
                <a:gd name="T39" fmla="*/ 2147483647 h 1119"/>
                <a:gd name="T40" fmla="*/ 2147483647 w 902"/>
                <a:gd name="T41" fmla="*/ 2147483647 h 1119"/>
                <a:gd name="T42" fmla="*/ 2147483647 w 902"/>
                <a:gd name="T43" fmla="*/ 2147483647 h 1119"/>
                <a:gd name="T44" fmla="*/ 2147483647 w 902"/>
                <a:gd name="T45" fmla="*/ 2147483647 h 1119"/>
                <a:gd name="T46" fmla="*/ 2147483647 w 902"/>
                <a:gd name="T47" fmla="*/ 2147483647 h 1119"/>
                <a:gd name="T48" fmla="*/ 2147483647 w 902"/>
                <a:gd name="T49" fmla="*/ 2147483647 h 1119"/>
                <a:gd name="T50" fmla="*/ 2147483647 w 902"/>
                <a:gd name="T51" fmla="*/ 2147483647 h 1119"/>
                <a:gd name="T52" fmla="*/ 2147483647 w 902"/>
                <a:gd name="T53" fmla="*/ 2147483647 h 1119"/>
                <a:gd name="T54" fmla="*/ 2147483647 w 902"/>
                <a:gd name="T55" fmla="*/ 2147483647 h 1119"/>
                <a:gd name="T56" fmla="*/ 2147483647 w 902"/>
                <a:gd name="T57" fmla="*/ 2147483647 h 1119"/>
                <a:gd name="T58" fmla="*/ 2147483647 w 902"/>
                <a:gd name="T59" fmla="*/ 2147483647 h 1119"/>
                <a:gd name="T60" fmla="*/ 1500125038 w 902"/>
                <a:gd name="T61" fmla="*/ 2147483647 h 1119"/>
                <a:gd name="T62" fmla="*/ 2147483647 w 902"/>
                <a:gd name="T63" fmla="*/ 2147483647 h 1119"/>
                <a:gd name="T64" fmla="*/ 2147483647 w 902"/>
                <a:gd name="T65" fmla="*/ 2147483647 h 1119"/>
                <a:gd name="T66" fmla="*/ 2147483647 w 902"/>
                <a:gd name="T67" fmla="*/ 2147483647 h 1119"/>
                <a:gd name="T68" fmla="*/ 2147483647 w 902"/>
                <a:gd name="T69" fmla="*/ 2147483647 h 1119"/>
                <a:gd name="T70" fmla="*/ 2147483647 w 902"/>
                <a:gd name="T71" fmla="*/ 2147483647 h 1119"/>
                <a:gd name="T72" fmla="*/ 2147483647 w 902"/>
                <a:gd name="T73" fmla="*/ 2147483647 h 1119"/>
                <a:gd name="T74" fmla="*/ 2147483647 w 902"/>
                <a:gd name="T75" fmla="*/ 2147483647 h 1119"/>
                <a:gd name="T76" fmla="*/ 2147483647 w 902"/>
                <a:gd name="T77" fmla="*/ 2147483647 h 1119"/>
                <a:gd name="T78" fmla="*/ 2147483647 w 902"/>
                <a:gd name="T79" fmla="*/ 2147483647 h 1119"/>
                <a:gd name="T80" fmla="*/ 2147483647 w 902"/>
                <a:gd name="T81" fmla="*/ 2147483647 h 1119"/>
                <a:gd name="T82" fmla="*/ 2147483647 w 902"/>
                <a:gd name="T83" fmla="*/ 2147483647 h 1119"/>
                <a:gd name="T84" fmla="*/ 2147483647 w 902"/>
                <a:gd name="T85" fmla="*/ 2147483647 h 1119"/>
                <a:gd name="T86" fmla="*/ 2147483647 w 902"/>
                <a:gd name="T87" fmla="*/ 2147483647 h 1119"/>
                <a:gd name="T88" fmla="*/ 2147483647 w 902"/>
                <a:gd name="T89" fmla="*/ 2147483647 h 1119"/>
                <a:gd name="T90" fmla="*/ 2147483647 w 902"/>
                <a:gd name="T91" fmla="*/ 2147483647 h 1119"/>
                <a:gd name="T92" fmla="*/ 2147483647 w 902"/>
                <a:gd name="T93" fmla="*/ 2147483647 h 1119"/>
                <a:gd name="T94" fmla="*/ 2147483647 w 902"/>
                <a:gd name="T95" fmla="*/ 2147483647 h 1119"/>
                <a:gd name="T96" fmla="*/ 2147483647 w 902"/>
                <a:gd name="T97" fmla="*/ 2147483647 h 1119"/>
                <a:gd name="T98" fmla="*/ 2147483647 w 902"/>
                <a:gd name="T99" fmla="*/ 2147483647 h 1119"/>
                <a:gd name="T100" fmla="*/ 2147483647 w 902"/>
                <a:gd name="T101" fmla="*/ 2147483647 h 1119"/>
                <a:gd name="T102" fmla="*/ 2147483647 w 902"/>
                <a:gd name="T103" fmla="*/ 1002922251 h 1119"/>
                <a:gd name="T104" fmla="*/ 2147483647 w 902"/>
                <a:gd name="T105" fmla="*/ 0 h 11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2"/>
                <a:gd name="T160" fmla="*/ 0 h 1119"/>
                <a:gd name="T161" fmla="*/ 902 w 902"/>
                <a:gd name="T162" fmla="*/ 1119 h 111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2" h="1119">
                  <a:moveTo>
                    <a:pt x="409" y="0"/>
                  </a:moveTo>
                  <a:lnTo>
                    <a:pt x="422" y="0"/>
                  </a:lnTo>
                  <a:lnTo>
                    <a:pt x="437" y="2"/>
                  </a:lnTo>
                  <a:lnTo>
                    <a:pt x="451" y="4"/>
                  </a:lnTo>
                  <a:lnTo>
                    <a:pt x="466" y="8"/>
                  </a:lnTo>
                  <a:lnTo>
                    <a:pt x="483" y="11"/>
                  </a:lnTo>
                  <a:lnTo>
                    <a:pt x="501" y="15"/>
                  </a:lnTo>
                  <a:lnTo>
                    <a:pt x="518" y="21"/>
                  </a:lnTo>
                  <a:lnTo>
                    <a:pt x="535" y="27"/>
                  </a:lnTo>
                  <a:lnTo>
                    <a:pt x="554" y="34"/>
                  </a:lnTo>
                  <a:lnTo>
                    <a:pt x="574" y="42"/>
                  </a:lnTo>
                  <a:lnTo>
                    <a:pt x="593" y="52"/>
                  </a:lnTo>
                  <a:lnTo>
                    <a:pt x="614" y="61"/>
                  </a:lnTo>
                  <a:lnTo>
                    <a:pt x="633" y="71"/>
                  </a:lnTo>
                  <a:lnTo>
                    <a:pt x="656" y="82"/>
                  </a:lnTo>
                  <a:lnTo>
                    <a:pt x="677" y="94"/>
                  </a:lnTo>
                  <a:lnTo>
                    <a:pt x="700" y="107"/>
                  </a:lnTo>
                  <a:lnTo>
                    <a:pt x="725" y="123"/>
                  </a:lnTo>
                  <a:lnTo>
                    <a:pt x="748" y="138"/>
                  </a:lnTo>
                  <a:lnTo>
                    <a:pt x="769" y="153"/>
                  </a:lnTo>
                  <a:lnTo>
                    <a:pt x="789" y="169"/>
                  </a:lnTo>
                  <a:lnTo>
                    <a:pt x="808" y="184"/>
                  </a:lnTo>
                  <a:lnTo>
                    <a:pt x="823" y="199"/>
                  </a:lnTo>
                  <a:lnTo>
                    <a:pt x="839" y="213"/>
                  </a:lnTo>
                  <a:lnTo>
                    <a:pt x="852" y="228"/>
                  </a:lnTo>
                  <a:lnTo>
                    <a:pt x="863" y="242"/>
                  </a:lnTo>
                  <a:lnTo>
                    <a:pt x="873" y="255"/>
                  </a:lnTo>
                  <a:lnTo>
                    <a:pt x="883" y="269"/>
                  </a:lnTo>
                  <a:lnTo>
                    <a:pt x="890" y="282"/>
                  </a:lnTo>
                  <a:lnTo>
                    <a:pt x="894" y="294"/>
                  </a:lnTo>
                  <a:lnTo>
                    <a:pt x="898" y="307"/>
                  </a:lnTo>
                  <a:lnTo>
                    <a:pt x="902" y="319"/>
                  </a:lnTo>
                  <a:lnTo>
                    <a:pt x="902" y="330"/>
                  </a:lnTo>
                  <a:lnTo>
                    <a:pt x="902" y="332"/>
                  </a:lnTo>
                  <a:lnTo>
                    <a:pt x="900" y="336"/>
                  </a:lnTo>
                  <a:lnTo>
                    <a:pt x="900" y="338"/>
                  </a:lnTo>
                  <a:lnTo>
                    <a:pt x="896" y="342"/>
                  </a:lnTo>
                  <a:lnTo>
                    <a:pt x="894" y="345"/>
                  </a:lnTo>
                  <a:lnTo>
                    <a:pt x="890" y="349"/>
                  </a:lnTo>
                  <a:lnTo>
                    <a:pt x="887" y="353"/>
                  </a:lnTo>
                  <a:lnTo>
                    <a:pt x="881" y="359"/>
                  </a:lnTo>
                  <a:lnTo>
                    <a:pt x="875" y="363"/>
                  </a:lnTo>
                  <a:lnTo>
                    <a:pt x="869" y="368"/>
                  </a:lnTo>
                  <a:lnTo>
                    <a:pt x="863" y="374"/>
                  </a:lnTo>
                  <a:lnTo>
                    <a:pt x="856" y="382"/>
                  </a:lnTo>
                  <a:lnTo>
                    <a:pt x="846" y="388"/>
                  </a:lnTo>
                  <a:lnTo>
                    <a:pt x="839" y="395"/>
                  </a:lnTo>
                  <a:lnTo>
                    <a:pt x="827" y="403"/>
                  </a:lnTo>
                  <a:lnTo>
                    <a:pt x="817" y="411"/>
                  </a:lnTo>
                  <a:lnTo>
                    <a:pt x="773" y="466"/>
                  </a:lnTo>
                  <a:lnTo>
                    <a:pt x="731" y="522"/>
                  </a:lnTo>
                  <a:lnTo>
                    <a:pt x="710" y="551"/>
                  </a:lnTo>
                  <a:lnTo>
                    <a:pt x="689" y="578"/>
                  </a:lnTo>
                  <a:lnTo>
                    <a:pt x="668" y="606"/>
                  </a:lnTo>
                  <a:lnTo>
                    <a:pt x="648" y="635"/>
                  </a:lnTo>
                  <a:lnTo>
                    <a:pt x="616" y="672"/>
                  </a:lnTo>
                  <a:lnTo>
                    <a:pt x="585" y="708"/>
                  </a:lnTo>
                  <a:lnTo>
                    <a:pt x="554" y="743"/>
                  </a:lnTo>
                  <a:lnTo>
                    <a:pt x="524" y="775"/>
                  </a:lnTo>
                  <a:lnTo>
                    <a:pt x="493" y="806"/>
                  </a:lnTo>
                  <a:lnTo>
                    <a:pt x="464" y="835"/>
                  </a:lnTo>
                  <a:lnTo>
                    <a:pt x="435" y="862"/>
                  </a:lnTo>
                  <a:lnTo>
                    <a:pt x="407" y="889"/>
                  </a:lnTo>
                  <a:lnTo>
                    <a:pt x="380" y="912"/>
                  </a:lnTo>
                  <a:lnTo>
                    <a:pt x="355" y="935"/>
                  </a:lnTo>
                  <a:lnTo>
                    <a:pt x="328" y="956"/>
                  </a:lnTo>
                  <a:lnTo>
                    <a:pt x="303" y="975"/>
                  </a:lnTo>
                  <a:lnTo>
                    <a:pt x="280" y="992"/>
                  </a:lnTo>
                  <a:lnTo>
                    <a:pt x="257" y="1010"/>
                  </a:lnTo>
                  <a:lnTo>
                    <a:pt x="236" y="1025"/>
                  </a:lnTo>
                  <a:lnTo>
                    <a:pt x="215" y="1038"/>
                  </a:lnTo>
                  <a:lnTo>
                    <a:pt x="199" y="1048"/>
                  </a:lnTo>
                  <a:lnTo>
                    <a:pt x="186" y="1058"/>
                  </a:lnTo>
                  <a:lnTo>
                    <a:pt x="172" y="1067"/>
                  </a:lnTo>
                  <a:lnTo>
                    <a:pt x="161" y="1075"/>
                  </a:lnTo>
                  <a:lnTo>
                    <a:pt x="149" y="1083"/>
                  </a:lnTo>
                  <a:lnTo>
                    <a:pt x="138" y="1088"/>
                  </a:lnTo>
                  <a:lnTo>
                    <a:pt x="126" y="1094"/>
                  </a:lnTo>
                  <a:lnTo>
                    <a:pt x="117" y="1100"/>
                  </a:lnTo>
                  <a:lnTo>
                    <a:pt x="107" y="1104"/>
                  </a:lnTo>
                  <a:lnTo>
                    <a:pt x="98" y="1109"/>
                  </a:lnTo>
                  <a:lnTo>
                    <a:pt x="90" y="1111"/>
                  </a:lnTo>
                  <a:lnTo>
                    <a:pt x="82" y="1115"/>
                  </a:lnTo>
                  <a:lnTo>
                    <a:pt x="74" y="1117"/>
                  </a:lnTo>
                  <a:lnTo>
                    <a:pt x="69" y="1117"/>
                  </a:lnTo>
                  <a:lnTo>
                    <a:pt x="63" y="1119"/>
                  </a:lnTo>
                  <a:lnTo>
                    <a:pt x="57" y="1119"/>
                  </a:lnTo>
                  <a:lnTo>
                    <a:pt x="44" y="1117"/>
                  </a:lnTo>
                  <a:lnTo>
                    <a:pt x="32" y="1113"/>
                  </a:lnTo>
                  <a:lnTo>
                    <a:pt x="23" y="1109"/>
                  </a:lnTo>
                  <a:lnTo>
                    <a:pt x="13" y="1104"/>
                  </a:lnTo>
                  <a:lnTo>
                    <a:pt x="7" y="1098"/>
                  </a:lnTo>
                  <a:lnTo>
                    <a:pt x="3" y="1092"/>
                  </a:lnTo>
                  <a:lnTo>
                    <a:pt x="0" y="1084"/>
                  </a:lnTo>
                  <a:lnTo>
                    <a:pt x="0" y="1075"/>
                  </a:lnTo>
                  <a:lnTo>
                    <a:pt x="21" y="1038"/>
                  </a:lnTo>
                  <a:lnTo>
                    <a:pt x="42" y="1002"/>
                  </a:lnTo>
                  <a:lnTo>
                    <a:pt x="61" y="967"/>
                  </a:lnTo>
                  <a:lnTo>
                    <a:pt x="80" y="931"/>
                  </a:lnTo>
                  <a:lnTo>
                    <a:pt x="99" y="898"/>
                  </a:lnTo>
                  <a:lnTo>
                    <a:pt x="117" y="864"/>
                  </a:lnTo>
                  <a:lnTo>
                    <a:pt x="134" y="833"/>
                  </a:lnTo>
                  <a:lnTo>
                    <a:pt x="151" y="800"/>
                  </a:lnTo>
                  <a:lnTo>
                    <a:pt x="167" y="770"/>
                  </a:lnTo>
                  <a:lnTo>
                    <a:pt x="182" y="739"/>
                  </a:lnTo>
                  <a:lnTo>
                    <a:pt x="197" y="710"/>
                  </a:lnTo>
                  <a:lnTo>
                    <a:pt x="211" y="681"/>
                  </a:lnTo>
                  <a:lnTo>
                    <a:pt x="224" y="653"/>
                  </a:lnTo>
                  <a:lnTo>
                    <a:pt x="236" y="626"/>
                  </a:lnTo>
                  <a:lnTo>
                    <a:pt x="247" y="599"/>
                  </a:lnTo>
                  <a:lnTo>
                    <a:pt x="259" y="572"/>
                  </a:lnTo>
                  <a:lnTo>
                    <a:pt x="272" y="534"/>
                  </a:lnTo>
                  <a:lnTo>
                    <a:pt x="278" y="514"/>
                  </a:lnTo>
                  <a:lnTo>
                    <a:pt x="284" y="497"/>
                  </a:lnTo>
                  <a:lnTo>
                    <a:pt x="289" y="478"/>
                  </a:lnTo>
                  <a:lnTo>
                    <a:pt x="295" y="461"/>
                  </a:lnTo>
                  <a:lnTo>
                    <a:pt x="299" y="445"/>
                  </a:lnTo>
                  <a:lnTo>
                    <a:pt x="303" y="428"/>
                  </a:lnTo>
                  <a:lnTo>
                    <a:pt x="307" y="413"/>
                  </a:lnTo>
                  <a:lnTo>
                    <a:pt x="309" y="397"/>
                  </a:lnTo>
                  <a:lnTo>
                    <a:pt x="311" y="382"/>
                  </a:lnTo>
                  <a:lnTo>
                    <a:pt x="314" y="368"/>
                  </a:lnTo>
                  <a:lnTo>
                    <a:pt x="314" y="355"/>
                  </a:lnTo>
                  <a:lnTo>
                    <a:pt x="316" y="342"/>
                  </a:lnTo>
                  <a:lnTo>
                    <a:pt x="316" y="330"/>
                  </a:lnTo>
                  <a:lnTo>
                    <a:pt x="318" y="319"/>
                  </a:lnTo>
                  <a:lnTo>
                    <a:pt x="316" y="311"/>
                  </a:lnTo>
                  <a:lnTo>
                    <a:pt x="316" y="303"/>
                  </a:lnTo>
                  <a:lnTo>
                    <a:pt x="316" y="294"/>
                  </a:lnTo>
                  <a:lnTo>
                    <a:pt x="314" y="284"/>
                  </a:lnTo>
                  <a:lnTo>
                    <a:pt x="314" y="274"/>
                  </a:lnTo>
                  <a:lnTo>
                    <a:pt x="313" y="265"/>
                  </a:lnTo>
                  <a:lnTo>
                    <a:pt x="311" y="253"/>
                  </a:lnTo>
                  <a:lnTo>
                    <a:pt x="309" y="242"/>
                  </a:lnTo>
                  <a:lnTo>
                    <a:pt x="307" y="230"/>
                  </a:lnTo>
                  <a:lnTo>
                    <a:pt x="303" y="217"/>
                  </a:lnTo>
                  <a:lnTo>
                    <a:pt x="301" y="203"/>
                  </a:lnTo>
                  <a:lnTo>
                    <a:pt x="299" y="190"/>
                  </a:lnTo>
                  <a:lnTo>
                    <a:pt x="295" y="175"/>
                  </a:lnTo>
                  <a:lnTo>
                    <a:pt x="291" y="159"/>
                  </a:lnTo>
                  <a:lnTo>
                    <a:pt x="289" y="142"/>
                  </a:lnTo>
                  <a:lnTo>
                    <a:pt x="286" y="125"/>
                  </a:lnTo>
                  <a:lnTo>
                    <a:pt x="288" y="109"/>
                  </a:lnTo>
                  <a:lnTo>
                    <a:pt x="291" y="96"/>
                  </a:lnTo>
                  <a:lnTo>
                    <a:pt x="295" y="82"/>
                  </a:lnTo>
                  <a:lnTo>
                    <a:pt x="299" y="71"/>
                  </a:lnTo>
                  <a:lnTo>
                    <a:pt x="305" y="59"/>
                  </a:lnTo>
                  <a:lnTo>
                    <a:pt x="311" y="50"/>
                  </a:lnTo>
                  <a:lnTo>
                    <a:pt x="318" y="40"/>
                  </a:lnTo>
                  <a:lnTo>
                    <a:pt x="324" y="32"/>
                  </a:lnTo>
                  <a:lnTo>
                    <a:pt x="334" y="25"/>
                  </a:lnTo>
                  <a:lnTo>
                    <a:pt x="341" y="19"/>
                  </a:lnTo>
                  <a:lnTo>
                    <a:pt x="351" y="13"/>
                  </a:lnTo>
                  <a:lnTo>
                    <a:pt x="361" y="8"/>
                  </a:lnTo>
                  <a:lnTo>
                    <a:pt x="372" y="6"/>
                  </a:lnTo>
                  <a:lnTo>
                    <a:pt x="384" y="2"/>
                  </a:lnTo>
                  <a:lnTo>
                    <a:pt x="395" y="2"/>
                  </a:lnTo>
                  <a:lnTo>
                    <a:pt x="40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-1884985" y="1632347"/>
              <a:ext cx="255757" cy="608069"/>
            </a:xfrm>
            <a:custGeom>
              <a:avLst/>
              <a:gdLst>
                <a:gd name="T0" fmla="*/ 2147483647 w 695"/>
                <a:gd name="T1" fmla="*/ 2147483647 h 1716"/>
                <a:gd name="T2" fmla="*/ 2147483647 w 695"/>
                <a:gd name="T3" fmla="*/ 2147483647 h 1716"/>
                <a:gd name="T4" fmla="*/ 2147483647 w 695"/>
                <a:gd name="T5" fmla="*/ 2147483647 h 1716"/>
                <a:gd name="T6" fmla="*/ 2147483647 w 695"/>
                <a:gd name="T7" fmla="*/ 2147483647 h 1716"/>
                <a:gd name="T8" fmla="*/ 2147483647 w 695"/>
                <a:gd name="T9" fmla="*/ 2147483647 h 1716"/>
                <a:gd name="T10" fmla="*/ 2147483647 w 695"/>
                <a:gd name="T11" fmla="*/ 2147483647 h 1716"/>
                <a:gd name="T12" fmla="*/ 2147483647 w 695"/>
                <a:gd name="T13" fmla="*/ 2147483647 h 1716"/>
                <a:gd name="T14" fmla="*/ 2147483647 w 695"/>
                <a:gd name="T15" fmla="*/ 2147483647 h 1716"/>
                <a:gd name="T16" fmla="*/ 2147483647 w 695"/>
                <a:gd name="T17" fmla="*/ 2147483647 h 1716"/>
                <a:gd name="T18" fmla="*/ 2147483647 w 695"/>
                <a:gd name="T19" fmla="*/ 2147483647 h 1716"/>
                <a:gd name="T20" fmla="*/ 2147483647 w 695"/>
                <a:gd name="T21" fmla="*/ 2147483647 h 1716"/>
                <a:gd name="T22" fmla="*/ 2147483647 w 695"/>
                <a:gd name="T23" fmla="*/ 2147483647 h 1716"/>
                <a:gd name="T24" fmla="*/ 2147483647 w 695"/>
                <a:gd name="T25" fmla="*/ 2147483647 h 1716"/>
                <a:gd name="T26" fmla="*/ 2147483647 w 695"/>
                <a:gd name="T27" fmla="*/ 2147483647 h 1716"/>
                <a:gd name="T28" fmla="*/ 2147483647 w 695"/>
                <a:gd name="T29" fmla="*/ 2147483647 h 1716"/>
                <a:gd name="T30" fmla="*/ 2147483647 w 695"/>
                <a:gd name="T31" fmla="*/ 2147483647 h 1716"/>
                <a:gd name="T32" fmla="*/ 2147483647 w 695"/>
                <a:gd name="T33" fmla="*/ 2147483647 h 1716"/>
                <a:gd name="T34" fmla="*/ 2147483647 w 695"/>
                <a:gd name="T35" fmla="*/ 2147483647 h 1716"/>
                <a:gd name="T36" fmla="*/ 2147483647 w 695"/>
                <a:gd name="T37" fmla="*/ 2147483647 h 1716"/>
                <a:gd name="T38" fmla="*/ 2147483647 w 695"/>
                <a:gd name="T39" fmla="*/ 2147483647 h 1716"/>
                <a:gd name="T40" fmla="*/ 2147483647 w 695"/>
                <a:gd name="T41" fmla="*/ 2147483647 h 1716"/>
                <a:gd name="T42" fmla="*/ 2147483647 w 695"/>
                <a:gd name="T43" fmla="*/ 2147483647 h 1716"/>
                <a:gd name="T44" fmla="*/ 2147483647 w 695"/>
                <a:gd name="T45" fmla="*/ 2147483647 h 1716"/>
                <a:gd name="T46" fmla="*/ 2147483647 w 695"/>
                <a:gd name="T47" fmla="*/ 2147483647 h 1716"/>
                <a:gd name="T48" fmla="*/ 2147483647 w 695"/>
                <a:gd name="T49" fmla="*/ 2147483647 h 1716"/>
                <a:gd name="T50" fmla="*/ 2147483647 w 695"/>
                <a:gd name="T51" fmla="*/ 2147483647 h 1716"/>
                <a:gd name="T52" fmla="*/ 2147483647 w 695"/>
                <a:gd name="T53" fmla="*/ 2147483647 h 1716"/>
                <a:gd name="T54" fmla="*/ 2147483647 w 695"/>
                <a:gd name="T55" fmla="*/ 2147483647 h 1716"/>
                <a:gd name="T56" fmla="*/ 2147483647 w 695"/>
                <a:gd name="T57" fmla="*/ 2147483647 h 1716"/>
                <a:gd name="T58" fmla="*/ 2147483647 w 695"/>
                <a:gd name="T59" fmla="*/ 2147483647 h 1716"/>
                <a:gd name="T60" fmla="*/ 2147483647 w 695"/>
                <a:gd name="T61" fmla="*/ 2147483647 h 1716"/>
                <a:gd name="T62" fmla="*/ 2147483647 w 695"/>
                <a:gd name="T63" fmla="*/ 2147483647 h 1716"/>
                <a:gd name="T64" fmla="*/ 2147483647 w 695"/>
                <a:gd name="T65" fmla="*/ 2147483647 h 1716"/>
                <a:gd name="T66" fmla="*/ 2147483647 w 695"/>
                <a:gd name="T67" fmla="*/ 2147483647 h 1716"/>
                <a:gd name="T68" fmla="*/ 2147483647 w 695"/>
                <a:gd name="T69" fmla="*/ 2147483647 h 1716"/>
                <a:gd name="T70" fmla="*/ 2147483647 w 695"/>
                <a:gd name="T71" fmla="*/ 2147483647 h 1716"/>
                <a:gd name="T72" fmla="*/ 2147483647 w 695"/>
                <a:gd name="T73" fmla="*/ 2147483647 h 1716"/>
                <a:gd name="T74" fmla="*/ 2147483647 w 695"/>
                <a:gd name="T75" fmla="*/ 2147483647 h 1716"/>
                <a:gd name="T76" fmla="*/ 2147483647 w 695"/>
                <a:gd name="T77" fmla="*/ 2147483647 h 1716"/>
                <a:gd name="T78" fmla="*/ 2147483647 w 695"/>
                <a:gd name="T79" fmla="*/ 2147483647 h 1716"/>
                <a:gd name="T80" fmla="*/ 2147483647 w 695"/>
                <a:gd name="T81" fmla="*/ 2147483647 h 1716"/>
                <a:gd name="T82" fmla="*/ 2147483647 w 695"/>
                <a:gd name="T83" fmla="*/ 2147483647 h 1716"/>
                <a:gd name="T84" fmla="*/ 2147483647 w 695"/>
                <a:gd name="T85" fmla="*/ 2147483647 h 1716"/>
                <a:gd name="T86" fmla="*/ 2147483647 w 695"/>
                <a:gd name="T87" fmla="*/ 2147483647 h 1716"/>
                <a:gd name="T88" fmla="*/ 2147483647 w 695"/>
                <a:gd name="T89" fmla="*/ 2147483647 h 1716"/>
                <a:gd name="T90" fmla="*/ 2147483647 w 695"/>
                <a:gd name="T91" fmla="*/ 2147483647 h 1716"/>
                <a:gd name="T92" fmla="*/ 2147483647 w 695"/>
                <a:gd name="T93" fmla="*/ 2147483647 h 1716"/>
                <a:gd name="T94" fmla="*/ 0 w 695"/>
                <a:gd name="T95" fmla="*/ 2147483647 h 1716"/>
                <a:gd name="T96" fmla="*/ 2147483647 w 695"/>
                <a:gd name="T97" fmla="*/ 2147483647 h 1716"/>
                <a:gd name="T98" fmla="*/ 2147483647 w 695"/>
                <a:gd name="T99" fmla="*/ 2147483647 h 1716"/>
                <a:gd name="T100" fmla="*/ 2147483647 w 695"/>
                <a:gd name="T101" fmla="*/ 2000374050 h 1716"/>
                <a:gd name="T102" fmla="*/ 2147483647 w 695"/>
                <a:gd name="T103" fmla="*/ 0 h 17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5"/>
                <a:gd name="T157" fmla="*/ 0 h 1716"/>
                <a:gd name="T158" fmla="*/ 695 w 695"/>
                <a:gd name="T159" fmla="*/ 1716 h 17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5" h="1716">
                  <a:moveTo>
                    <a:pt x="85" y="0"/>
                  </a:moveTo>
                  <a:lnTo>
                    <a:pt x="115" y="2"/>
                  </a:lnTo>
                  <a:lnTo>
                    <a:pt x="146" y="4"/>
                  </a:lnTo>
                  <a:lnTo>
                    <a:pt x="177" y="6"/>
                  </a:lnTo>
                  <a:lnTo>
                    <a:pt x="208" y="10"/>
                  </a:lnTo>
                  <a:lnTo>
                    <a:pt x="236" y="17"/>
                  </a:lnTo>
                  <a:lnTo>
                    <a:pt x="263" y="25"/>
                  </a:lnTo>
                  <a:lnTo>
                    <a:pt x="292" y="33"/>
                  </a:lnTo>
                  <a:lnTo>
                    <a:pt x="319" y="44"/>
                  </a:lnTo>
                  <a:lnTo>
                    <a:pt x="346" y="54"/>
                  </a:lnTo>
                  <a:lnTo>
                    <a:pt x="371" y="64"/>
                  </a:lnTo>
                  <a:lnTo>
                    <a:pt x="394" y="73"/>
                  </a:lnTo>
                  <a:lnTo>
                    <a:pt x="417" y="85"/>
                  </a:lnTo>
                  <a:lnTo>
                    <a:pt x="438" y="94"/>
                  </a:lnTo>
                  <a:lnTo>
                    <a:pt x="455" y="106"/>
                  </a:lnTo>
                  <a:lnTo>
                    <a:pt x="472" y="117"/>
                  </a:lnTo>
                  <a:lnTo>
                    <a:pt x="488" y="127"/>
                  </a:lnTo>
                  <a:lnTo>
                    <a:pt x="501" y="138"/>
                  </a:lnTo>
                  <a:lnTo>
                    <a:pt x="513" y="150"/>
                  </a:lnTo>
                  <a:lnTo>
                    <a:pt x="522" y="163"/>
                  </a:lnTo>
                  <a:lnTo>
                    <a:pt x="530" y="175"/>
                  </a:lnTo>
                  <a:lnTo>
                    <a:pt x="538" y="186"/>
                  </a:lnTo>
                  <a:lnTo>
                    <a:pt x="542" y="200"/>
                  </a:lnTo>
                  <a:lnTo>
                    <a:pt x="545" y="211"/>
                  </a:lnTo>
                  <a:lnTo>
                    <a:pt x="545" y="225"/>
                  </a:lnTo>
                  <a:lnTo>
                    <a:pt x="545" y="252"/>
                  </a:lnTo>
                  <a:lnTo>
                    <a:pt x="547" y="280"/>
                  </a:lnTo>
                  <a:lnTo>
                    <a:pt x="547" y="309"/>
                  </a:lnTo>
                  <a:lnTo>
                    <a:pt x="551" y="338"/>
                  </a:lnTo>
                  <a:lnTo>
                    <a:pt x="553" y="365"/>
                  </a:lnTo>
                  <a:lnTo>
                    <a:pt x="557" y="396"/>
                  </a:lnTo>
                  <a:lnTo>
                    <a:pt x="561" y="424"/>
                  </a:lnTo>
                  <a:lnTo>
                    <a:pt x="565" y="455"/>
                  </a:lnTo>
                  <a:lnTo>
                    <a:pt x="572" y="501"/>
                  </a:lnTo>
                  <a:lnTo>
                    <a:pt x="580" y="547"/>
                  </a:lnTo>
                  <a:lnTo>
                    <a:pt x="588" y="591"/>
                  </a:lnTo>
                  <a:lnTo>
                    <a:pt x="595" y="636"/>
                  </a:lnTo>
                  <a:lnTo>
                    <a:pt x="601" y="678"/>
                  </a:lnTo>
                  <a:lnTo>
                    <a:pt x="607" y="720"/>
                  </a:lnTo>
                  <a:lnTo>
                    <a:pt x="614" y="762"/>
                  </a:lnTo>
                  <a:lnTo>
                    <a:pt x="620" y="803"/>
                  </a:lnTo>
                  <a:lnTo>
                    <a:pt x="626" y="841"/>
                  </a:lnTo>
                  <a:lnTo>
                    <a:pt x="632" y="879"/>
                  </a:lnTo>
                  <a:lnTo>
                    <a:pt x="638" y="916"/>
                  </a:lnTo>
                  <a:lnTo>
                    <a:pt x="643" y="952"/>
                  </a:lnTo>
                  <a:lnTo>
                    <a:pt x="647" y="989"/>
                  </a:lnTo>
                  <a:lnTo>
                    <a:pt x="653" y="1023"/>
                  </a:lnTo>
                  <a:lnTo>
                    <a:pt x="657" y="1056"/>
                  </a:lnTo>
                  <a:lnTo>
                    <a:pt x="661" y="1089"/>
                  </a:lnTo>
                  <a:lnTo>
                    <a:pt x="664" y="1121"/>
                  </a:lnTo>
                  <a:lnTo>
                    <a:pt x="668" y="1152"/>
                  </a:lnTo>
                  <a:lnTo>
                    <a:pt x="672" y="1181"/>
                  </a:lnTo>
                  <a:lnTo>
                    <a:pt x="676" y="1210"/>
                  </a:lnTo>
                  <a:lnTo>
                    <a:pt x="678" y="1238"/>
                  </a:lnTo>
                  <a:lnTo>
                    <a:pt x="682" y="1265"/>
                  </a:lnTo>
                  <a:lnTo>
                    <a:pt x="684" y="1292"/>
                  </a:lnTo>
                  <a:lnTo>
                    <a:pt x="685" y="1317"/>
                  </a:lnTo>
                  <a:lnTo>
                    <a:pt x="687" y="1342"/>
                  </a:lnTo>
                  <a:lnTo>
                    <a:pt x="689" y="1365"/>
                  </a:lnTo>
                  <a:lnTo>
                    <a:pt x="691" y="1388"/>
                  </a:lnTo>
                  <a:lnTo>
                    <a:pt x="693" y="1409"/>
                  </a:lnTo>
                  <a:lnTo>
                    <a:pt x="693" y="1430"/>
                  </a:lnTo>
                  <a:lnTo>
                    <a:pt x="693" y="1450"/>
                  </a:lnTo>
                  <a:lnTo>
                    <a:pt x="695" y="1469"/>
                  </a:lnTo>
                  <a:lnTo>
                    <a:pt x="695" y="1486"/>
                  </a:lnTo>
                  <a:lnTo>
                    <a:pt x="693" y="1511"/>
                  </a:lnTo>
                  <a:lnTo>
                    <a:pt x="693" y="1534"/>
                  </a:lnTo>
                  <a:lnTo>
                    <a:pt x="689" y="1557"/>
                  </a:lnTo>
                  <a:lnTo>
                    <a:pt x="685" y="1578"/>
                  </a:lnTo>
                  <a:lnTo>
                    <a:pt x="682" y="1599"/>
                  </a:lnTo>
                  <a:lnTo>
                    <a:pt x="676" y="1618"/>
                  </a:lnTo>
                  <a:lnTo>
                    <a:pt x="670" y="1636"/>
                  </a:lnTo>
                  <a:lnTo>
                    <a:pt x="662" y="1653"/>
                  </a:lnTo>
                  <a:lnTo>
                    <a:pt x="659" y="1661"/>
                  </a:lnTo>
                  <a:lnTo>
                    <a:pt x="655" y="1668"/>
                  </a:lnTo>
                  <a:lnTo>
                    <a:pt x="651" y="1676"/>
                  </a:lnTo>
                  <a:lnTo>
                    <a:pt x="647" y="1682"/>
                  </a:lnTo>
                  <a:lnTo>
                    <a:pt x="643" y="1688"/>
                  </a:lnTo>
                  <a:lnTo>
                    <a:pt x="638" y="1693"/>
                  </a:lnTo>
                  <a:lnTo>
                    <a:pt x="634" y="1697"/>
                  </a:lnTo>
                  <a:lnTo>
                    <a:pt x="628" y="1701"/>
                  </a:lnTo>
                  <a:lnTo>
                    <a:pt x="624" y="1705"/>
                  </a:lnTo>
                  <a:lnTo>
                    <a:pt x="618" y="1707"/>
                  </a:lnTo>
                  <a:lnTo>
                    <a:pt x="613" y="1711"/>
                  </a:lnTo>
                  <a:lnTo>
                    <a:pt x="607" y="1713"/>
                  </a:lnTo>
                  <a:lnTo>
                    <a:pt x="595" y="1714"/>
                  </a:lnTo>
                  <a:lnTo>
                    <a:pt x="584" y="1716"/>
                  </a:lnTo>
                  <a:lnTo>
                    <a:pt x="578" y="1716"/>
                  </a:lnTo>
                  <a:lnTo>
                    <a:pt x="572" y="1714"/>
                  </a:lnTo>
                  <a:lnTo>
                    <a:pt x="566" y="1713"/>
                  </a:lnTo>
                  <a:lnTo>
                    <a:pt x="559" y="1711"/>
                  </a:lnTo>
                  <a:lnTo>
                    <a:pt x="553" y="1709"/>
                  </a:lnTo>
                  <a:lnTo>
                    <a:pt x="545" y="1705"/>
                  </a:lnTo>
                  <a:lnTo>
                    <a:pt x="540" y="1701"/>
                  </a:lnTo>
                  <a:lnTo>
                    <a:pt x="532" y="1697"/>
                  </a:lnTo>
                  <a:lnTo>
                    <a:pt x="526" y="1693"/>
                  </a:lnTo>
                  <a:lnTo>
                    <a:pt x="518" y="1688"/>
                  </a:lnTo>
                  <a:lnTo>
                    <a:pt x="513" y="1680"/>
                  </a:lnTo>
                  <a:lnTo>
                    <a:pt x="505" y="1674"/>
                  </a:lnTo>
                  <a:lnTo>
                    <a:pt x="499" y="1666"/>
                  </a:lnTo>
                  <a:lnTo>
                    <a:pt x="494" y="1659"/>
                  </a:lnTo>
                  <a:lnTo>
                    <a:pt x="486" y="1651"/>
                  </a:lnTo>
                  <a:lnTo>
                    <a:pt x="480" y="1641"/>
                  </a:lnTo>
                  <a:lnTo>
                    <a:pt x="471" y="1628"/>
                  </a:lnTo>
                  <a:lnTo>
                    <a:pt x="463" y="1615"/>
                  </a:lnTo>
                  <a:lnTo>
                    <a:pt x="455" y="1601"/>
                  </a:lnTo>
                  <a:lnTo>
                    <a:pt x="447" y="1588"/>
                  </a:lnTo>
                  <a:lnTo>
                    <a:pt x="440" y="1574"/>
                  </a:lnTo>
                  <a:lnTo>
                    <a:pt x="432" y="1561"/>
                  </a:lnTo>
                  <a:lnTo>
                    <a:pt x="426" y="1547"/>
                  </a:lnTo>
                  <a:lnTo>
                    <a:pt x="421" y="1534"/>
                  </a:lnTo>
                  <a:lnTo>
                    <a:pt x="417" y="1521"/>
                  </a:lnTo>
                  <a:lnTo>
                    <a:pt x="413" y="1505"/>
                  </a:lnTo>
                  <a:lnTo>
                    <a:pt x="409" y="1492"/>
                  </a:lnTo>
                  <a:lnTo>
                    <a:pt x="405" y="1476"/>
                  </a:lnTo>
                  <a:lnTo>
                    <a:pt x="401" y="1463"/>
                  </a:lnTo>
                  <a:lnTo>
                    <a:pt x="399" y="1448"/>
                  </a:lnTo>
                  <a:lnTo>
                    <a:pt x="398" y="1432"/>
                  </a:lnTo>
                  <a:lnTo>
                    <a:pt x="396" y="1417"/>
                  </a:lnTo>
                  <a:lnTo>
                    <a:pt x="392" y="1388"/>
                  </a:lnTo>
                  <a:lnTo>
                    <a:pt x="386" y="1359"/>
                  </a:lnTo>
                  <a:lnTo>
                    <a:pt x="382" y="1332"/>
                  </a:lnTo>
                  <a:lnTo>
                    <a:pt x="378" y="1306"/>
                  </a:lnTo>
                  <a:lnTo>
                    <a:pt x="375" y="1281"/>
                  </a:lnTo>
                  <a:lnTo>
                    <a:pt x="371" y="1256"/>
                  </a:lnTo>
                  <a:lnTo>
                    <a:pt x="367" y="1233"/>
                  </a:lnTo>
                  <a:lnTo>
                    <a:pt x="363" y="1210"/>
                  </a:lnTo>
                  <a:lnTo>
                    <a:pt x="359" y="1188"/>
                  </a:lnTo>
                  <a:lnTo>
                    <a:pt x="355" y="1167"/>
                  </a:lnTo>
                  <a:lnTo>
                    <a:pt x="351" y="1148"/>
                  </a:lnTo>
                  <a:lnTo>
                    <a:pt x="350" y="1129"/>
                  </a:lnTo>
                  <a:lnTo>
                    <a:pt x="346" y="1110"/>
                  </a:lnTo>
                  <a:lnTo>
                    <a:pt x="344" y="1094"/>
                  </a:lnTo>
                  <a:lnTo>
                    <a:pt x="340" y="1077"/>
                  </a:lnTo>
                  <a:lnTo>
                    <a:pt x="338" y="1062"/>
                  </a:lnTo>
                  <a:lnTo>
                    <a:pt x="336" y="1048"/>
                  </a:lnTo>
                  <a:lnTo>
                    <a:pt x="334" y="1035"/>
                  </a:lnTo>
                  <a:lnTo>
                    <a:pt x="332" y="1023"/>
                  </a:lnTo>
                  <a:lnTo>
                    <a:pt x="330" y="1012"/>
                  </a:lnTo>
                  <a:lnTo>
                    <a:pt x="328" y="1000"/>
                  </a:lnTo>
                  <a:lnTo>
                    <a:pt x="327" y="991"/>
                  </a:lnTo>
                  <a:lnTo>
                    <a:pt x="325" y="983"/>
                  </a:lnTo>
                  <a:lnTo>
                    <a:pt x="323" y="973"/>
                  </a:lnTo>
                  <a:lnTo>
                    <a:pt x="323" y="968"/>
                  </a:lnTo>
                  <a:lnTo>
                    <a:pt x="321" y="962"/>
                  </a:lnTo>
                  <a:lnTo>
                    <a:pt x="321" y="956"/>
                  </a:lnTo>
                  <a:lnTo>
                    <a:pt x="319" y="952"/>
                  </a:lnTo>
                  <a:lnTo>
                    <a:pt x="319" y="949"/>
                  </a:lnTo>
                  <a:lnTo>
                    <a:pt x="319" y="947"/>
                  </a:lnTo>
                  <a:lnTo>
                    <a:pt x="319" y="945"/>
                  </a:lnTo>
                  <a:lnTo>
                    <a:pt x="313" y="899"/>
                  </a:lnTo>
                  <a:lnTo>
                    <a:pt x="307" y="856"/>
                  </a:lnTo>
                  <a:lnTo>
                    <a:pt x="300" y="814"/>
                  </a:lnTo>
                  <a:lnTo>
                    <a:pt x="294" y="774"/>
                  </a:lnTo>
                  <a:lnTo>
                    <a:pt x="288" y="734"/>
                  </a:lnTo>
                  <a:lnTo>
                    <a:pt x="282" y="697"/>
                  </a:lnTo>
                  <a:lnTo>
                    <a:pt x="277" y="662"/>
                  </a:lnTo>
                  <a:lnTo>
                    <a:pt x="269" y="630"/>
                  </a:lnTo>
                  <a:lnTo>
                    <a:pt x="263" y="597"/>
                  </a:lnTo>
                  <a:lnTo>
                    <a:pt x="257" y="568"/>
                  </a:lnTo>
                  <a:lnTo>
                    <a:pt x="252" y="540"/>
                  </a:lnTo>
                  <a:lnTo>
                    <a:pt x="246" y="515"/>
                  </a:lnTo>
                  <a:lnTo>
                    <a:pt x="238" y="490"/>
                  </a:lnTo>
                  <a:lnTo>
                    <a:pt x="232" y="469"/>
                  </a:lnTo>
                  <a:lnTo>
                    <a:pt x="227" y="447"/>
                  </a:lnTo>
                  <a:lnTo>
                    <a:pt x="221" y="430"/>
                  </a:lnTo>
                  <a:lnTo>
                    <a:pt x="217" y="409"/>
                  </a:lnTo>
                  <a:lnTo>
                    <a:pt x="211" y="390"/>
                  </a:lnTo>
                  <a:lnTo>
                    <a:pt x="206" y="371"/>
                  </a:lnTo>
                  <a:lnTo>
                    <a:pt x="200" y="353"/>
                  </a:lnTo>
                  <a:lnTo>
                    <a:pt x="192" y="334"/>
                  </a:lnTo>
                  <a:lnTo>
                    <a:pt x="183" y="317"/>
                  </a:lnTo>
                  <a:lnTo>
                    <a:pt x="173" y="298"/>
                  </a:lnTo>
                  <a:lnTo>
                    <a:pt x="163" y="280"/>
                  </a:lnTo>
                  <a:lnTo>
                    <a:pt x="152" y="263"/>
                  </a:lnTo>
                  <a:lnTo>
                    <a:pt x="140" y="246"/>
                  </a:lnTo>
                  <a:lnTo>
                    <a:pt x="127" y="231"/>
                  </a:lnTo>
                  <a:lnTo>
                    <a:pt x="113" y="213"/>
                  </a:lnTo>
                  <a:lnTo>
                    <a:pt x="100" y="198"/>
                  </a:lnTo>
                  <a:lnTo>
                    <a:pt x="85" y="181"/>
                  </a:lnTo>
                  <a:lnTo>
                    <a:pt x="69" y="165"/>
                  </a:lnTo>
                  <a:lnTo>
                    <a:pt x="52" y="150"/>
                  </a:lnTo>
                  <a:lnTo>
                    <a:pt x="41" y="140"/>
                  </a:lnTo>
                  <a:lnTo>
                    <a:pt x="31" y="133"/>
                  </a:lnTo>
                  <a:lnTo>
                    <a:pt x="21" y="125"/>
                  </a:lnTo>
                  <a:lnTo>
                    <a:pt x="14" y="117"/>
                  </a:lnTo>
                  <a:lnTo>
                    <a:pt x="8" y="112"/>
                  </a:lnTo>
                  <a:lnTo>
                    <a:pt x="4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89"/>
                  </a:lnTo>
                  <a:lnTo>
                    <a:pt x="2" y="77"/>
                  </a:lnTo>
                  <a:lnTo>
                    <a:pt x="2" y="65"/>
                  </a:lnTo>
                  <a:lnTo>
                    <a:pt x="6" y="56"/>
                  </a:lnTo>
                  <a:lnTo>
                    <a:pt x="8" y="46"/>
                  </a:lnTo>
                  <a:lnTo>
                    <a:pt x="12" y="39"/>
                  </a:lnTo>
                  <a:lnTo>
                    <a:pt x="16" y="31"/>
                  </a:lnTo>
                  <a:lnTo>
                    <a:pt x="21" y="25"/>
                  </a:lnTo>
                  <a:lnTo>
                    <a:pt x="25" y="19"/>
                  </a:lnTo>
                  <a:lnTo>
                    <a:pt x="33" y="14"/>
                  </a:lnTo>
                  <a:lnTo>
                    <a:pt x="39" y="10"/>
                  </a:lnTo>
                  <a:lnTo>
                    <a:pt x="46" y="6"/>
                  </a:lnTo>
                  <a:lnTo>
                    <a:pt x="56" y="4"/>
                  </a:lnTo>
                  <a:lnTo>
                    <a:pt x="64" y="2"/>
                  </a:lnTo>
                  <a:lnTo>
                    <a:pt x="75" y="0"/>
                  </a:lnTo>
                  <a:lnTo>
                    <a:pt x="8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-1811280" y="1526750"/>
              <a:ext cx="1053249" cy="704453"/>
            </a:xfrm>
            <a:custGeom>
              <a:avLst/>
              <a:gdLst>
                <a:gd name="T0" fmla="*/ 2147483647 w 2856"/>
                <a:gd name="T1" fmla="*/ 2000374127 h 1988"/>
                <a:gd name="T2" fmla="*/ 2147483647 w 2856"/>
                <a:gd name="T3" fmla="*/ 2147483647 h 1988"/>
                <a:gd name="T4" fmla="*/ 2147483647 w 2856"/>
                <a:gd name="T5" fmla="*/ 2147483647 h 1988"/>
                <a:gd name="T6" fmla="*/ 2147483647 w 2856"/>
                <a:gd name="T7" fmla="*/ 2147483647 h 1988"/>
                <a:gd name="T8" fmla="*/ 2147483647 w 2856"/>
                <a:gd name="T9" fmla="*/ 2147483647 h 1988"/>
                <a:gd name="T10" fmla="*/ 2147483647 w 2856"/>
                <a:gd name="T11" fmla="*/ 2147483647 h 1988"/>
                <a:gd name="T12" fmla="*/ 2147483647 w 2856"/>
                <a:gd name="T13" fmla="*/ 2147483647 h 1988"/>
                <a:gd name="T14" fmla="*/ 2147483647 w 2856"/>
                <a:gd name="T15" fmla="*/ 2147483647 h 1988"/>
                <a:gd name="T16" fmla="*/ 2147483647 w 2856"/>
                <a:gd name="T17" fmla="*/ 2147483647 h 1988"/>
                <a:gd name="T18" fmla="*/ 2147483647 w 2856"/>
                <a:gd name="T19" fmla="*/ 2147483647 h 1988"/>
                <a:gd name="T20" fmla="*/ 2147483647 w 2856"/>
                <a:gd name="T21" fmla="*/ 2147483647 h 1988"/>
                <a:gd name="T22" fmla="*/ 2147483647 w 2856"/>
                <a:gd name="T23" fmla="*/ 2147483647 h 1988"/>
                <a:gd name="T24" fmla="*/ 2147483647 w 2856"/>
                <a:gd name="T25" fmla="*/ 2147483647 h 1988"/>
                <a:gd name="T26" fmla="*/ 2147483647 w 2856"/>
                <a:gd name="T27" fmla="*/ 2147483647 h 1988"/>
                <a:gd name="T28" fmla="*/ 2147483647 w 2856"/>
                <a:gd name="T29" fmla="*/ 2147483647 h 1988"/>
                <a:gd name="T30" fmla="*/ 2147483647 w 2856"/>
                <a:gd name="T31" fmla="*/ 2147483647 h 1988"/>
                <a:gd name="T32" fmla="*/ 2147483647 w 2856"/>
                <a:gd name="T33" fmla="*/ 2147483647 h 1988"/>
                <a:gd name="T34" fmla="*/ 2147483647 w 2856"/>
                <a:gd name="T35" fmla="*/ 2147483647 h 1988"/>
                <a:gd name="T36" fmla="*/ 2147483647 w 2856"/>
                <a:gd name="T37" fmla="*/ 2147483647 h 1988"/>
                <a:gd name="T38" fmla="*/ 2147483647 w 2856"/>
                <a:gd name="T39" fmla="*/ 2147483647 h 1988"/>
                <a:gd name="T40" fmla="*/ 2147483647 w 2856"/>
                <a:gd name="T41" fmla="*/ 2147483647 h 1988"/>
                <a:gd name="T42" fmla="*/ 2147483647 w 2856"/>
                <a:gd name="T43" fmla="*/ 2147483647 h 1988"/>
                <a:gd name="T44" fmla="*/ 2147483647 w 2856"/>
                <a:gd name="T45" fmla="*/ 2147483647 h 1988"/>
                <a:gd name="T46" fmla="*/ 2147483647 w 2856"/>
                <a:gd name="T47" fmla="*/ 2147483647 h 1988"/>
                <a:gd name="T48" fmla="*/ 2147483647 w 2856"/>
                <a:gd name="T49" fmla="*/ 2147483647 h 1988"/>
                <a:gd name="T50" fmla="*/ 2147483647 w 2856"/>
                <a:gd name="T51" fmla="*/ 2147483647 h 1988"/>
                <a:gd name="T52" fmla="*/ 2147483647 w 2856"/>
                <a:gd name="T53" fmla="*/ 2147483647 h 1988"/>
                <a:gd name="T54" fmla="*/ 2147483647 w 2856"/>
                <a:gd name="T55" fmla="*/ 2147483647 h 1988"/>
                <a:gd name="T56" fmla="*/ 2147483647 w 2856"/>
                <a:gd name="T57" fmla="*/ 2147483647 h 1988"/>
                <a:gd name="T58" fmla="*/ 2147483647 w 2856"/>
                <a:gd name="T59" fmla="*/ 2147483647 h 1988"/>
                <a:gd name="T60" fmla="*/ 2147483647 w 2856"/>
                <a:gd name="T61" fmla="*/ 2147483647 h 1988"/>
                <a:gd name="T62" fmla="*/ 2147483647 w 2856"/>
                <a:gd name="T63" fmla="*/ 2147483647 h 1988"/>
                <a:gd name="T64" fmla="*/ 2147483647 w 2856"/>
                <a:gd name="T65" fmla="*/ 2147483647 h 1988"/>
                <a:gd name="T66" fmla="*/ 2147483647 w 2856"/>
                <a:gd name="T67" fmla="*/ 2147483647 h 1988"/>
                <a:gd name="T68" fmla="*/ 2147483647 w 2856"/>
                <a:gd name="T69" fmla="*/ 2147483647 h 1988"/>
                <a:gd name="T70" fmla="*/ 2147483647 w 2856"/>
                <a:gd name="T71" fmla="*/ 2147483647 h 1988"/>
                <a:gd name="T72" fmla="*/ 2147483647 w 2856"/>
                <a:gd name="T73" fmla="*/ 2147483647 h 1988"/>
                <a:gd name="T74" fmla="*/ 2147483647 w 2856"/>
                <a:gd name="T75" fmla="*/ 2147483647 h 1988"/>
                <a:gd name="T76" fmla="*/ 2147483647 w 2856"/>
                <a:gd name="T77" fmla="*/ 2147483647 h 1988"/>
                <a:gd name="T78" fmla="*/ 2147483647 w 2856"/>
                <a:gd name="T79" fmla="*/ 2147483647 h 1988"/>
                <a:gd name="T80" fmla="*/ 2147483647 w 2856"/>
                <a:gd name="T81" fmla="*/ 2147483647 h 1988"/>
                <a:gd name="T82" fmla="*/ 2147483647 w 2856"/>
                <a:gd name="T83" fmla="*/ 2147483647 h 1988"/>
                <a:gd name="T84" fmla="*/ 2147483647 w 2856"/>
                <a:gd name="T85" fmla="*/ 2147483647 h 1988"/>
                <a:gd name="T86" fmla="*/ 2147483647 w 2856"/>
                <a:gd name="T87" fmla="*/ 2147483647 h 1988"/>
                <a:gd name="T88" fmla="*/ 2147483647 w 2856"/>
                <a:gd name="T89" fmla="*/ 2147483647 h 1988"/>
                <a:gd name="T90" fmla="*/ 2147483647 w 2856"/>
                <a:gd name="T91" fmla="*/ 2147483647 h 1988"/>
                <a:gd name="T92" fmla="*/ 2147483647 w 2856"/>
                <a:gd name="T93" fmla="*/ 2147483647 h 1988"/>
                <a:gd name="T94" fmla="*/ 2147483647 w 2856"/>
                <a:gd name="T95" fmla="*/ 2147483647 h 1988"/>
                <a:gd name="T96" fmla="*/ 2147483647 w 2856"/>
                <a:gd name="T97" fmla="*/ 2147483647 h 1988"/>
                <a:gd name="T98" fmla="*/ 2147483647 w 2856"/>
                <a:gd name="T99" fmla="*/ 2147483647 h 1988"/>
                <a:gd name="T100" fmla="*/ 1002534547 w 2856"/>
                <a:gd name="T101" fmla="*/ 2147483647 h 1988"/>
                <a:gd name="T102" fmla="*/ 2147483647 w 2856"/>
                <a:gd name="T103" fmla="*/ 2147483647 h 1988"/>
                <a:gd name="T104" fmla="*/ 2147483647 w 2856"/>
                <a:gd name="T105" fmla="*/ 2147483647 h 1988"/>
                <a:gd name="T106" fmla="*/ 2147483647 w 2856"/>
                <a:gd name="T107" fmla="*/ 2147483647 h 1988"/>
                <a:gd name="T108" fmla="*/ 2147483647 w 2856"/>
                <a:gd name="T109" fmla="*/ 2147483647 h 1988"/>
                <a:gd name="T110" fmla="*/ 2147483647 w 2856"/>
                <a:gd name="T111" fmla="*/ 2147483647 h 19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56"/>
                <a:gd name="T169" fmla="*/ 0 h 1988"/>
                <a:gd name="T170" fmla="*/ 2856 w 2856"/>
                <a:gd name="T171" fmla="*/ 1988 h 19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56" h="1988">
                  <a:moveTo>
                    <a:pt x="2148" y="0"/>
                  </a:moveTo>
                  <a:lnTo>
                    <a:pt x="2154" y="0"/>
                  </a:lnTo>
                  <a:lnTo>
                    <a:pt x="2157" y="0"/>
                  </a:lnTo>
                  <a:lnTo>
                    <a:pt x="2163" y="0"/>
                  </a:lnTo>
                  <a:lnTo>
                    <a:pt x="2171" y="2"/>
                  </a:lnTo>
                  <a:lnTo>
                    <a:pt x="2177" y="4"/>
                  </a:lnTo>
                  <a:lnTo>
                    <a:pt x="2184" y="4"/>
                  </a:lnTo>
                  <a:lnTo>
                    <a:pt x="2192" y="5"/>
                  </a:lnTo>
                  <a:lnTo>
                    <a:pt x="2202" y="9"/>
                  </a:lnTo>
                  <a:lnTo>
                    <a:pt x="2211" y="11"/>
                  </a:lnTo>
                  <a:lnTo>
                    <a:pt x="2221" y="13"/>
                  </a:lnTo>
                  <a:lnTo>
                    <a:pt x="2232" y="17"/>
                  </a:lnTo>
                  <a:lnTo>
                    <a:pt x="2242" y="21"/>
                  </a:lnTo>
                  <a:lnTo>
                    <a:pt x="2253" y="25"/>
                  </a:lnTo>
                  <a:lnTo>
                    <a:pt x="2267" y="28"/>
                  </a:lnTo>
                  <a:lnTo>
                    <a:pt x="2280" y="32"/>
                  </a:lnTo>
                  <a:lnTo>
                    <a:pt x="2294" y="36"/>
                  </a:lnTo>
                  <a:lnTo>
                    <a:pt x="2307" y="42"/>
                  </a:lnTo>
                  <a:lnTo>
                    <a:pt x="2321" y="48"/>
                  </a:lnTo>
                  <a:lnTo>
                    <a:pt x="2336" y="52"/>
                  </a:lnTo>
                  <a:lnTo>
                    <a:pt x="2351" y="59"/>
                  </a:lnTo>
                  <a:lnTo>
                    <a:pt x="2369" y="65"/>
                  </a:lnTo>
                  <a:lnTo>
                    <a:pt x="2386" y="71"/>
                  </a:lnTo>
                  <a:lnTo>
                    <a:pt x="2403" y="78"/>
                  </a:lnTo>
                  <a:lnTo>
                    <a:pt x="2420" y="84"/>
                  </a:lnTo>
                  <a:lnTo>
                    <a:pt x="2440" y="92"/>
                  </a:lnTo>
                  <a:lnTo>
                    <a:pt x="2459" y="101"/>
                  </a:lnTo>
                  <a:lnTo>
                    <a:pt x="2478" y="109"/>
                  </a:lnTo>
                  <a:lnTo>
                    <a:pt x="2497" y="117"/>
                  </a:lnTo>
                  <a:lnTo>
                    <a:pt x="2518" y="126"/>
                  </a:lnTo>
                  <a:lnTo>
                    <a:pt x="2539" y="136"/>
                  </a:lnTo>
                  <a:lnTo>
                    <a:pt x="2561" y="146"/>
                  </a:lnTo>
                  <a:lnTo>
                    <a:pt x="2584" y="155"/>
                  </a:lnTo>
                  <a:lnTo>
                    <a:pt x="2599" y="163"/>
                  </a:lnTo>
                  <a:lnTo>
                    <a:pt x="2616" y="172"/>
                  </a:lnTo>
                  <a:lnTo>
                    <a:pt x="2632" y="180"/>
                  </a:lnTo>
                  <a:lnTo>
                    <a:pt x="2647" y="190"/>
                  </a:lnTo>
                  <a:lnTo>
                    <a:pt x="2662" y="197"/>
                  </a:lnTo>
                  <a:lnTo>
                    <a:pt x="2676" y="205"/>
                  </a:lnTo>
                  <a:lnTo>
                    <a:pt x="2689" y="215"/>
                  </a:lnTo>
                  <a:lnTo>
                    <a:pt x="2703" y="222"/>
                  </a:lnTo>
                  <a:lnTo>
                    <a:pt x="2714" y="230"/>
                  </a:lnTo>
                  <a:lnTo>
                    <a:pt x="2726" y="238"/>
                  </a:lnTo>
                  <a:lnTo>
                    <a:pt x="2737" y="245"/>
                  </a:lnTo>
                  <a:lnTo>
                    <a:pt x="2749" y="253"/>
                  </a:lnTo>
                  <a:lnTo>
                    <a:pt x="2760" y="261"/>
                  </a:lnTo>
                  <a:lnTo>
                    <a:pt x="2770" y="268"/>
                  </a:lnTo>
                  <a:lnTo>
                    <a:pt x="2779" y="274"/>
                  </a:lnTo>
                  <a:lnTo>
                    <a:pt x="2787" y="282"/>
                  </a:lnTo>
                  <a:lnTo>
                    <a:pt x="2795" y="290"/>
                  </a:lnTo>
                  <a:lnTo>
                    <a:pt x="2802" y="295"/>
                  </a:lnTo>
                  <a:lnTo>
                    <a:pt x="2810" y="303"/>
                  </a:lnTo>
                  <a:lnTo>
                    <a:pt x="2818" y="311"/>
                  </a:lnTo>
                  <a:lnTo>
                    <a:pt x="2824" y="316"/>
                  </a:lnTo>
                  <a:lnTo>
                    <a:pt x="2829" y="322"/>
                  </a:lnTo>
                  <a:lnTo>
                    <a:pt x="2833" y="330"/>
                  </a:lnTo>
                  <a:lnTo>
                    <a:pt x="2839" y="336"/>
                  </a:lnTo>
                  <a:lnTo>
                    <a:pt x="2843" y="341"/>
                  </a:lnTo>
                  <a:lnTo>
                    <a:pt x="2847" y="349"/>
                  </a:lnTo>
                  <a:lnTo>
                    <a:pt x="2848" y="355"/>
                  </a:lnTo>
                  <a:lnTo>
                    <a:pt x="2852" y="361"/>
                  </a:lnTo>
                  <a:lnTo>
                    <a:pt x="2854" y="366"/>
                  </a:lnTo>
                  <a:lnTo>
                    <a:pt x="2854" y="372"/>
                  </a:lnTo>
                  <a:lnTo>
                    <a:pt x="2856" y="378"/>
                  </a:lnTo>
                  <a:lnTo>
                    <a:pt x="2856" y="386"/>
                  </a:lnTo>
                  <a:lnTo>
                    <a:pt x="2854" y="397"/>
                  </a:lnTo>
                  <a:lnTo>
                    <a:pt x="2852" y="409"/>
                  </a:lnTo>
                  <a:lnTo>
                    <a:pt x="2848" y="420"/>
                  </a:lnTo>
                  <a:lnTo>
                    <a:pt x="2843" y="432"/>
                  </a:lnTo>
                  <a:lnTo>
                    <a:pt x="2835" y="445"/>
                  </a:lnTo>
                  <a:lnTo>
                    <a:pt x="2825" y="457"/>
                  </a:lnTo>
                  <a:lnTo>
                    <a:pt x="2816" y="470"/>
                  </a:lnTo>
                  <a:lnTo>
                    <a:pt x="2804" y="483"/>
                  </a:lnTo>
                  <a:lnTo>
                    <a:pt x="2791" y="497"/>
                  </a:lnTo>
                  <a:lnTo>
                    <a:pt x="2777" y="510"/>
                  </a:lnTo>
                  <a:lnTo>
                    <a:pt x="2764" y="524"/>
                  </a:lnTo>
                  <a:lnTo>
                    <a:pt x="2753" y="541"/>
                  </a:lnTo>
                  <a:lnTo>
                    <a:pt x="2739" y="556"/>
                  </a:lnTo>
                  <a:lnTo>
                    <a:pt x="2726" y="576"/>
                  </a:lnTo>
                  <a:lnTo>
                    <a:pt x="2714" y="595"/>
                  </a:lnTo>
                  <a:lnTo>
                    <a:pt x="2701" y="616"/>
                  </a:lnTo>
                  <a:lnTo>
                    <a:pt x="2689" y="637"/>
                  </a:lnTo>
                  <a:lnTo>
                    <a:pt x="2678" y="660"/>
                  </a:lnTo>
                  <a:lnTo>
                    <a:pt x="2666" y="685"/>
                  </a:lnTo>
                  <a:lnTo>
                    <a:pt x="2655" y="710"/>
                  </a:lnTo>
                  <a:lnTo>
                    <a:pt x="2643" y="737"/>
                  </a:lnTo>
                  <a:lnTo>
                    <a:pt x="2632" y="766"/>
                  </a:lnTo>
                  <a:lnTo>
                    <a:pt x="2620" y="794"/>
                  </a:lnTo>
                  <a:lnTo>
                    <a:pt x="2609" y="827"/>
                  </a:lnTo>
                  <a:lnTo>
                    <a:pt x="2609" y="829"/>
                  </a:lnTo>
                  <a:lnTo>
                    <a:pt x="2607" y="835"/>
                  </a:lnTo>
                  <a:lnTo>
                    <a:pt x="2603" y="840"/>
                  </a:lnTo>
                  <a:lnTo>
                    <a:pt x="2601" y="848"/>
                  </a:lnTo>
                  <a:lnTo>
                    <a:pt x="2597" y="860"/>
                  </a:lnTo>
                  <a:lnTo>
                    <a:pt x="2593" y="871"/>
                  </a:lnTo>
                  <a:lnTo>
                    <a:pt x="2587" y="885"/>
                  </a:lnTo>
                  <a:lnTo>
                    <a:pt x="2582" y="900"/>
                  </a:lnTo>
                  <a:lnTo>
                    <a:pt x="2576" y="917"/>
                  </a:lnTo>
                  <a:lnTo>
                    <a:pt x="2568" y="936"/>
                  </a:lnTo>
                  <a:lnTo>
                    <a:pt x="2561" y="958"/>
                  </a:lnTo>
                  <a:lnTo>
                    <a:pt x="2553" y="979"/>
                  </a:lnTo>
                  <a:lnTo>
                    <a:pt x="2543" y="1004"/>
                  </a:lnTo>
                  <a:lnTo>
                    <a:pt x="2534" y="1031"/>
                  </a:lnTo>
                  <a:lnTo>
                    <a:pt x="2524" y="1059"/>
                  </a:lnTo>
                  <a:lnTo>
                    <a:pt x="2513" y="1088"/>
                  </a:lnTo>
                  <a:lnTo>
                    <a:pt x="2501" y="1121"/>
                  </a:lnTo>
                  <a:lnTo>
                    <a:pt x="2490" y="1153"/>
                  </a:lnTo>
                  <a:lnTo>
                    <a:pt x="2476" y="1190"/>
                  </a:lnTo>
                  <a:lnTo>
                    <a:pt x="2463" y="1226"/>
                  </a:lnTo>
                  <a:lnTo>
                    <a:pt x="2449" y="1267"/>
                  </a:lnTo>
                  <a:lnTo>
                    <a:pt x="2434" y="1307"/>
                  </a:lnTo>
                  <a:lnTo>
                    <a:pt x="2418" y="1349"/>
                  </a:lnTo>
                  <a:lnTo>
                    <a:pt x="2403" y="1395"/>
                  </a:lnTo>
                  <a:lnTo>
                    <a:pt x="2386" y="1441"/>
                  </a:lnTo>
                  <a:lnTo>
                    <a:pt x="2369" y="1489"/>
                  </a:lnTo>
                  <a:lnTo>
                    <a:pt x="2349" y="1539"/>
                  </a:lnTo>
                  <a:lnTo>
                    <a:pt x="2332" y="1591"/>
                  </a:lnTo>
                  <a:lnTo>
                    <a:pt x="2313" y="1645"/>
                  </a:lnTo>
                  <a:lnTo>
                    <a:pt x="2292" y="1700"/>
                  </a:lnTo>
                  <a:lnTo>
                    <a:pt x="2273" y="1758"/>
                  </a:lnTo>
                  <a:lnTo>
                    <a:pt x="2261" y="1787"/>
                  </a:lnTo>
                  <a:lnTo>
                    <a:pt x="2250" y="1812"/>
                  </a:lnTo>
                  <a:lnTo>
                    <a:pt x="2238" y="1837"/>
                  </a:lnTo>
                  <a:lnTo>
                    <a:pt x="2225" y="1860"/>
                  </a:lnTo>
                  <a:lnTo>
                    <a:pt x="2209" y="1881"/>
                  </a:lnTo>
                  <a:lnTo>
                    <a:pt x="2194" y="1900"/>
                  </a:lnTo>
                  <a:lnTo>
                    <a:pt x="2179" y="1915"/>
                  </a:lnTo>
                  <a:lnTo>
                    <a:pt x="2161" y="1931"/>
                  </a:lnTo>
                  <a:lnTo>
                    <a:pt x="2142" y="1944"/>
                  </a:lnTo>
                  <a:lnTo>
                    <a:pt x="2123" y="1956"/>
                  </a:lnTo>
                  <a:lnTo>
                    <a:pt x="2102" y="1965"/>
                  </a:lnTo>
                  <a:lnTo>
                    <a:pt x="2081" y="1973"/>
                  </a:lnTo>
                  <a:lnTo>
                    <a:pt x="2060" y="1981"/>
                  </a:lnTo>
                  <a:lnTo>
                    <a:pt x="2035" y="1985"/>
                  </a:lnTo>
                  <a:lnTo>
                    <a:pt x="2012" y="1986"/>
                  </a:lnTo>
                  <a:lnTo>
                    <a:pt x="1987" y="1988"/>
                  </a:lnTo>
                  <a:lnTo>
                    <a:pt x="1973" y="1986"/>
                  </a:lnTo>
                  <a:lnTo>
                    <a:pt x="1960" y="1985"/>
                  </a:lnTo>
                  <a:lnTo>
                    <a:pt x="1946" y="1979"/>
                  </a:lnTo>
                  <a:lnTo>
                    <a:pt x="1940" y="1977"/>
                  </a:lnTo>
                  <a:lnTo>
                    <a:pt x="1935" y="1973"/>
                  </a:lnTo>
                  <a:lnTo>
                    <a:pt x="1929" y="1969"/>
                  </a:lnTo>
                  <a:lnTo>
                    <a:pt x="1923" y="1963"/>
                  </a:lnTo>
                  <a:lnTo>
                    <a:pt x="1917" y="1960"/>
                  </a:lnTo>
                  <a:lnTo>
                    <a:pt x="1910" y="1954"/>
                  </a:lnTo>
                  <a:lnTo>
                    <a:pt x="1904" y="1948"/>
                  </a:lnTo>
                  <a:lnTo>
                    <a:pt x="1898" y="1940"/>
                  </a:lnTo>
                  <a:lnTo>
                    <a:pt x="1893" y="1935"/>
                  </a:lnTo>
                  <a:lnTo>
                    <a:pt x="1887" y="1927"/>
                  </a:lnTo>
                  <a:lnTo>
                    <a:pt x="1881" y="1919"/>
                  </a:lnTo>
                  <a:lnTo>
                    <a:pt x="1877" y="1910"/>
                  </a:lnTo>
                  <a:lnTo>
                    <a:pt x="1871" y="1902"/>
                  </a:lnTo>
                  <a:lnTo>
                    <a:pt x="1866" y="1892"/>
                  </a:lnTo>
                  <a:lnTo>
                    <a:pt x="1860" y="1883"/>
                  </a:lnTo>
                  <a:lnTo>
                    <a:pt x="1854" y="1871"/>
                  </a:lnTo>
                  <a:lnTo>
                    <a:pt x="1848" y="1860"/>
                  </a:lnTo>
                  <a:lnTo>
                    <a:pt x="1845" y="1848"/>
                  </a:lnTo>
                  <a:lnTo>
                    <a:pt x="1839" y="1837"/>
                  </a:lnTo>
                  <a:lnTo>
                    <a:pt x="1833" y="1825"/>
                  </a:lnTo>
                  <a:lnTo>
                    <a:pt x="1829" y="1812"/>
                  </a:lnTo>
                  <a:lnTo>
                    <a:pt x="1823" y="1798"/>
                  </a:lnTo>
                  <a:lnTo>
                    <a:pt x="1820" y="1785"/>
                  </a:lnTo>
                  <a:lnTo>
                    <a:pt x="1814" y="1770"/>
                  </a:lnTo>
                  <a:lnTo>
                    <a:pt x="1810" y="1754"/>
                  </a:lnTo>
                  <a:lnTo>
                    <a:pt x="1804" y="1739"/>
                  </a:lnTo>
                  <a:lnTo>
                    <a:pt x="1804" y="1733"/>
                  </a:lnTo>
                  <a:lnTo>
                    <a:pt x="1806" y="1727"/>
                  </a:lnTo>
                  <a:lnTo>
                    <a:pt x="1808" y="1722"/>
                  </a:lnTo>
                  <a:lnTo>
                    <a:pt x="1810" y="1718"/>
                  </a:lnTo>
                  <a:lnTo>
                    <a:pt x="1812" y="1712"/>
                  </a:lnTo>
                  <a:lnTo>
                    <a:pt x="1816" y="1706"/>
                  </a:lnTo>
                  <a:lnTo>
                    <a:pt x="1818" y="1700"/>
                  </a:lnTo>
                  <a:lnTo>
                    <a:pt x="1821" y="1693"/>
                  </a:lnTo>
                  <a:lnTo>
                    <a:pt x="1825" y="1685"/>
                  </a:lnTo>
                  <a:lnTo>
                    <a:pt x="1829" y="1677"/>
                  </a:lnTo>
                  <a:lnTo>
                    <a:pt x="1833" y="1670"/>
                  </a:lnTo>
                  <a:lnTo>
                    <a:pt x="1839" y="1660"/>
                  </a:lnTo>
                  <a:lnTo>
                    <a:pt x="1845" y="1651"/>
                  </a:lnTo>
                  <a:lnTo>
                    <a:pt x="1850" y="1641"/>
                  </a:lnTo>
                  <a:lnTo>
                    <a:pt x="1856" y="1631"/>
                  </a:lnTo>
                  <a:lnTo>
                    <a:pt x="1860" y="1622"/>
                  </a:lnTo>
                  <a:lnTo>
                    <a:pt x="1866" y="1610"/>
                  </a:lnTo>
                  <a:lnTo>
                    <a:pt x="1871" y="1601"/>
                  </a:lnTo>
                  <a:lnTo>
                    <a:pt x="1877" y="1589"/>
                  </a:lnTo>
                  <a:lnTo>
                    <a:pt x="1883" y="1576"/>
                  </a:lnTo>
                  <a:lnTo>
                    <a:pt x="1889" y="1564"/>
                  </a:lnTo>
                  <a:lnTo>
                    <a:pt x="1894" y="1551"/>
                  </a:lnTo>
                  <a:lnTo>
                    <a:pt x="1900" y="1535"/>
                  </a:lnTo>
                  <a:lnTo>
                    <a:pt x="1906" y="1522"/>
                  </a:lnTo>
                  <a:lnTo>
                    <a:pt x="1912" y="1507"/>
                  </a:lnTo>
                  <a:lnTo>
                    <a:pt x="1917" y="1491"/>
                  </a:lnTo>
                  <a:lnTo>
                    <a:pt x="1923" y="1474"/>
                  </a:lnTo>
                  <a:lnTo>
                    <a:pt x="1931" y="1457"/>
                  </a:lnTo>
                  <a:lnTo>
                    <a:pt x="1937" y="1439"/>
                  </a:lnTo>
                  <a:lnTo>
                    <a:pt x="1942" y="1420"/>
                  </a:lnTo>
                  <a:lnTo>
                    <a:pt x="1948" y="1401"/>
                  </a:lnTo>
                  <a:lnTo>
                    <a:pt x="1954" y="1382"/>
                  </a:lnTo>
                  <a:lnTo>
                    <a:pt x="1962" y="1363"/>
                  </a:lnTo>
                  <a:lnTo>
                    <a:pt x="1967" y="1341"/>
                  </a:lnTo>
                  <a:lnTo>
                    <a:pt x="1973" y="1320"/>
                  </a:lnTo>
                  <a:lnTo>
                    <a:pt x="1979" y="1297"/>
                  </a:lnTo>
                  <a:lnTo>
                    <a:pt x="1987" y="1276"/>
                  </a:lnTo>
                  <a:lnTo>
                    <a:pt x="1992" y="1251"/>
                  </a:lnTo>
                  <a:lnTo>
                    <a:pt x="1998" y="1228"/>
                  </a:lnTo>
                  <a:lnTo>
                    <a:pt x="2006" y="1203"/>
                  </a:lnTo>
                  <a:lnTo>
                    <a:pt x="2012" y="1178"/>
                  </a:lnTo>
                  <a:lnTo>
                    <a:pt x="2017" y="1153"/>
                  </a:lnTo>
                  <a:lnTo>
                    <a:pt x="2025" y="1126"/>
                  </a:lnTo>
                  <a:lnTo>
                    <a:pt x="2031" y="1100"/>
                  </a:lnTo>
                  <a:lnTo>
                    <a:pt x="2038" y="1071"/>
                  </a:lnTo>
                  <a:lnTo>
                    <a:pt x="2044" y="1044"/>
                  </a:lnTo>
                  <a:lnTo>
                    <a:pt x="2054" y="1004"/>
                  </a:lnTo>
                  <a:lnTo>
                    <a:pt x="2061" y="963"/>
                  </a:lnTo>
                  <a:lnTo>
                    <a:pt x="2071" y="923"/>
                  </a:lnTo>
                  <a:lnTo>
                    <a:pt x="2079" y="885"/>
                  </a:lnTo>
                  <a:lnTo>
                    <a:pt x="2084" y="846"/>
                  </a:lnTo>
                  <a:lnTo>
                    <a:pt x="2092" y="810"/>
                  </a:lnTo>
                  <a:lnTo>
                    <a:pt x="2098" y="773"/>
                  </a:lnTo>
                  <a:lnTo>
                    <a:pt x="2102" y="737"/>
                  </a:lnTo>
                  <a:lnTo>
                    <a:pt x="2108" y="700"/>
                  </a:lnTo>
                  <a:lnTo>
                    <a:pt x="2111" y="666"/>
                  </a:lnTo>
                  <a:lnTo>
                    <a:pt x="2115" y="631"/>
                  </a:lnTo>
                  <a:lnTo>
                    <a:pt x="2117" y="599"/>
                  </a:lnTo>
                  <a:lnTo>
                    <a:pt x="2119" y="566"/>
                  </a:lnTo>
                  <a:lnTo>
                    <a:pt x="2121" y="533"/>
                  </a:lnTo>
                  <a:lnTo>
                    <a:pt x="2123" y="503"/>
                  </a:lnTo>
                  <a:lnTo>
                    <a:pt x="2123" y="472"/>
                  </a:lnTo>
                  <a:lnTo>
                    <a:pt x="2123" y="455"/>
                  </a:lnTo>
                  <a:lnTo>
                    <a:pt x="2121" y="439"/>
                  </a:lnTo>
                  <a:lnTo>
                    <a:pt x="2119" y="424"/>
                  </a:lnTo>
                  <a:lnTo>
                    <a:pt x="2115" y="410"/>
                  </a:lnTo>
                  <a:lnTo>
                    <a:pt x="2111" y="399"/>
                  </a:lnTo>
                  <a:lnTo>
                    <a:pt x="2106" y="387"/>
                  </a:lnTo>
                  <a:lnTo>
                    <a:pt x="2100" y="378"/>
                  </a:lnTo>
                  <a:lnTo>
                    <a:pt x="2092" y="368"/>
                  </a:lnTo>
                  <a:lnTo>
                    <a:pt x="2084" y="361"/>
                  </a:lnTo>
                  <a:lnTo>
                    <a:pt x="2075" y="353"/>
                  </a:lnTo>
                  <a:lnTo>
                    <a:pt x="2065" y="347"/>
                  </a:lnTo>
                  <a:lnTo>
                    <a:pt x="2054" y="343"/>
                  </a:lnTo>
                  <a:lnTo>
                    <a:pt x="2042" y="339"/>
                  </a:lnTo>
                  <a:lnTo>
                    <a:pt x="2029" y="338"/>
                  </a:lnTo>
                  <a:lnTo>
                    <a:pt x="2013" y="336"/>
                  </a:lnTo>
                  <a:lnTo>
                    <a:pt x="2000" y="336"/>
                  </a:lnTo>
                  <a:lnTo>
                    <a:pt x="1990" y="336"/>
                  </a:lnTo>
                  <a:lnTo>
                    <a:pt x="1981" y="336"/>
                  </a:lnTo>
                  <a:lnTo>
                    <a:pt x="1969" y="336"/>
                  </a:lnTo>
                  <a:lnTo>
                    <a:pt x="1956" y="338"/>
                  </a:lnTo>
                  <a:lnTo>
                    <a:pt x="1942" y="338"/>
                  </a:lnTo>
                  <a:lnTo>
                    <a:pt x="1927" y="339"/>
                  </a:lnTo>
                  <a:lnTo>
                    <a:pt x="1912" y="341"/>
                  </a:lnTo>
                  <a:lnTo>
                    <a:pt x="1893" y="343"/>
                  </a:lnTo>
                  <a:lnTo>
                    <a:pt x="1873" y="345"/>
                  </a:lnTo>
                  <a:lnTo>
                    <a:pt x="1854" y="347"/>
                  </a:lnTo>
                  <a:lnTo>
                    <a:pt x="1831" y="349"/>
                  </a:lnTo>
                  <a:lnTo>
                    <a:pt x="1808" y="353"/>
                  </a:lnTo>
                  <a:lnTo>
                    <a:pt x="1783" y="357"/>
                  </a:lnTo>
                  <a:lnTo>
                    <a:pt x="1758" y="359"/>
                  </a:lnTo>
                  <a:lnTo>
                    <a:pt x="1731" y="362"/>
                  </a:lnTo>
                  <a:lnTo>
                    <a:pt x="1702" y="366"/>
                  </a:lnTo>
                  <a:lnTo>
                    <a:pt x="1672" y="370"/>
                  </a:lnTo>
                  <a:lnTo>
                    <a:pt x="1641" y="374"/>
                  </a:lnTo>
                  <a:lnTo>
                    <a:pt x="1608" y="380"/>
                  </a:lnTo>
                  <a:lnTo>
                    <a:pt x="1574" y="384"/>
                  </a:lnTo>
                  <a:lnTo>
                    <a:pt x="1539" y="389"/>
                  </a:lnTo>
                  <a:lnTo>
                    <a:pt x="1503" y="393"/>
                  </a:lnTo>
                  <a:lnTo>
                    <a:pt x="1464" y="399"/>
                  </a:lnTo>
                  <a:lnTo>
                    <a:pt x="1426" y="405"/>
                  </a:lnTo>
                  <a:lnTo>
                    <a:pt x="1386" y="410"/>
                  </a:lnTo>
                  <a:lnTo>
                    <a:pt x="1343" y="418"/>
                  </a:lnTo>
                  <a:lnTo>
                    <a:pt x="1299" y="424"/>
                  </a:lnTo>
                  <a:lnTo>
                    <a:pt x="1255" y="430"/>
                  </a:lnTo>
                  <a:lnTo>
                    <a:pt x="1209" y="437"/>
                  </a:lnTo>
                  <a:lnTo>
                    <a:pt x="1163" y="445"/>
                  </a:lnTo>
                  <a:lnTo>
                    <a:pt x="1113" y="453"/>
                  </a:lnTo>
                  <a:lnTo>
                    <a:pt x="1065" y="460"/>
                  </a:lnTo>
                  <a:lnTo>
                    <a:pt x="1009" y="470"/>
                  </a:lnTo>
                  <a:lnTo>
                    <a:pt x="956" y="480"/>
                  </a:lnTo>
                  <a:lnTo>
                    <a:pt x="900" y="487"/>
                  </a:lnTo>
                  <a:lnTo>
                    <a:pt x="846" y="497"/>
                  </a:lnTo>
                  <a:lnTo>
                    <a:pt x="793" y="503"/>
                  </a:lnTo>
                  <a:lnTo>
                    <a:pt x="737" y="510"/>
                  </a:lnTo>
                  <a:lnTo>
                    <a:pt x="683" y="516"/>
                  </a:lnTo>
                  <a:lnTo>
                    <a:pt x="629" y="522"/>
                  </a:lnTo>
                  <a:lnTo>
                    <a:pt x="576" y="526"/>
                  </a:lnTo>
                  <a:lnTo>
                    <a:pt x="520" y="529"/>
                  </a:lnTo>
                  <a:lnTo>
                    <a:pt x="466" y="533"/>
                  </a:lnTo>
                  <a:lnTo>
                    <a:pt x="412" y="535"/>
                  </a:lnTo>
                  <a:lnTo>
                    <a:pt x="359" y="537"/>
                  </a:lnTo>
                  <a:lnTo>
                    <a:pt x="303" y="539"/>
                  </a:lnTo>
                  <a:lnTo>
                    <a:pt x="249" y="539"/>
                  </a:lnTo>
                  <a:lnTo>
                    <a:pt x="194" y="541"/>
                  </a:lnTo>
                  <a:lnTo>
                    <a:pt x="171" y="539"/>
                  </a:lnTo>
                  <a:lnTo>
                    <a:pt x="149" y="537"/>
                  </a:lnTo>
                  <a:lnTo>
                    <a:pt x="128" y="533"/>
                  </a:lnTo>
                  <a:lnTo>
                    <a:pt x="109" y="528"/>
                  </a:lnTo>
                  <a:lnTo>
                    <a:pt x="92" y="522"/>
                  </a:lnTo>
                  <a:lnTo>
                    <a:pt x="75" y="514"/>
                  </a:lnTo>
                  <a:lnTo>
                    <a:pt x="61" y="505"/>
                  </a:lnTo>
                  <a:lnTo>
                    <a:pt x="48" y="493"/>
                  </a:lnTo>
                  <a:lnTo>
                    <a:pt x="36" y="481"/>
                  </a:lnTo>
                  <a:lnTo>
                    <a:pt x="27" y="468"/>
                  </a:lnTo>
                  <a:lnTo>
                    <a:pt x="19" y="453"/>
                  </a:lnTo>
                  <a:lnTo>
                    <a:pt x="11" y="435"/>
                  </a:lnTo>
                  <a:lnTo>
                    <a:pt x="6" y="418"/>
                  </a:lnTo>
                  <a:lnTo>
                    <a:pt x="2" y="397"/>
                  </a:lnTo>
                  <a:lnTo>
                    <a:pt x="0" y="376"/>
                  </a:lnTo>
                  <a:lnTo>
                    <a:pt x="0" y="355"/>
                  </a:lnTo>
                  <a:lnTo>
                    <a:pt x="119" y="349"/>
                  </a:lnTo>
                  <a:lnTo>
                    <a:pt x="236" y="343"/>
                  </a:lnTo>
                  <a:lnTo>
                    <a:pt x="351" y="336"/>
                  </a:lnTo>
                  <a:lnTo>
                    <a:pt x="466" y="326"/>
                  </a:lnTo>
                  <a:lnTo>
                    <a:pt x="581" y="314"/>
                  </a:lnTo>
                  <a:lnTo>
                    <a:pt x="695" y="303"/>
                  </a:lnTo>
                  <a:lnTo>
                    <a:pt x="806" y="288"/>
                  </a:lnTo>
                  <a:lnTo>
                    <a:pt x="915" y="272"/>
                  </a:lnTo>
                  <a:lnTo>
                    <a:pt x="1025" y="255"/>
                  </a:lnTo>
                  <a:lnTo>
                    <a:pt x="1134" y="236"/>
                  </a:lnTo>
                  <a:lnTo>
                    <a:pt x="1240" y="215"/>
                  </a:lnTo>
                  <a:lnTo>
                    <a:pt x="1345" y="192"/>
                  </a:lnTo>
                  <a:lnTo>
                    <a:pt x="1451" y="169"/>
                  </a:lnTo>
                  <a:lnTo>
                    <a:pt x="1555" y="144"/>
                  </a:lnTo>
                  <a:lnTo>
                    <a:pt x="1656" y="115"/>
                  </a:lnTo>
                  <a:lnTo>
                    <a:pt x="1758" y="86"/>
                  </a:lnTo>
                  <a:lnTo>
                    <a:pt x="1795" y="76"/>
                  </a:lnTo>
                  <a:lnTo>
                    <a:pt x="1829" y="67"/>
                  </a:lnTo>
                  <a:lnTo>
                    <a:pt x="1862" y="57"/>
                  </a:lnTo>
                  <a:lnTo>
                    <a:pt x="1893" y="50"/>
                  </a:lnTo>
                  <a:lnTo>
                    <a:pt x="1921" y="42"/>
                  </a:lnTo>
                  <a:lnTo>
                    <a:pt x="1950" y="34"/>
                  </a:lnTo>
                  <a:lnTo>
                    <a:pt x="1977" y="27"/>
                  </a:lnTo>
                  <a:lnTo>
                    <a:pt x="2002" y="21"/>
                  </a:lnTo>
                  <a:lnTo>
                    <a:pt x="2025" y="17"/>
                  </a:lnTo>
                  <a:lnTo>
                    <a:pt x="2048" y="11"/>
                  </a:lnTo>
                  <a:lnTo>
                    <a:pt x="2069" y="7"/>
                  </a:lnTo>
                  <a:lnTo>
                    <a:pt x="2086" y="5"/>
                  </a:lnTo>
                  <a:lnTo>
                    <a:pt x="2106" y="2"/>
                  </a:lnTo>
                  <a:lnTo>
                    <a:pt x="2121" y="2"/>
                  </a:lnTo>
                  <a:lnTo>
                    <a:pt x="2136" y="0"/>
                  </a:lnTo>
                  <a:lnTo>
                    <a:pt x="214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-1715463" y="1823697"/>
              <a:ext cx="669981" cy="133946"/>
            </a:xfrm>
            <a:custGeom>
              <a:avLst/>
              <a:gdLst>
                <a:gd name="T0" fmla="*/ 2147483647 w 1818"/>
                <a:gd name="T1" fmla="*/ 0 h 378"/>
                <a:gd name="T2" fmla="*/ 2147483647 w 1818"/>
                <a:gd name="T3" fmla="*/ 1500128000 h 378"/>
                <a:gd name="T4" fmla="*/ 2147483647 w 1818"/>
                <a:gd name="T5" fmla="*/ 2147483647 h 378"/>
                <a:gd name="T6" fmla="*/ 2147483647 w 1818"/>
                <a:gd name="T7" fmla="*/ 2147483647 h 378"/>
                <a:gd name="T8" fmla="*/ 2147483647 w 1818"/>
                <a:gd name="T9" fmla="*/ 2147483647 h 378"/>
                <a:gd name="T10" fmla="*/ 2147483647 w 1818"/>
                <a:gd name="T11" fmla="*/ 2147483647 h 378"/>
                <a:gd name="T12" fmla="*/ 2147483647 w 1818"/>
                <a:gd name="T13" fmla="*/ 2147483647 h 378"/>
                <a:gd name="T14" fmla="*/ 2147483647 w 1818"/>
                <a:gd name="T15" fmla="*/ 2147483647 h 378"/>
                <a:gd name="T16" fmla="*/ 2147483647 w 1818"/>
                <a:gd name="T17" fmla="*/ 2147483647 h 378"/>
                <a:gd name="T18" fmla="*/ 2147483647 w 1818"/>
                <a:gd name="T19" fmla="*/ 2147483647 h 378"/>
                <a:gd name="T20" fmla="*/ 2147483647 w 1818"/>
                <a:gd name="T21" fmla="*/ 2147483647 h 378"/>
                <a:gd name="T22" fmla="*/ 2147483647 w 1818"/>
                <a:gd name="T23" fmla="*/ 2147483647 h 378"/>
                <a:gd name="T24" fmla="*/ 2147483647 w 1818"/>
                <a:gd name="T25" fmla="*/ 2147483647 h 378"/>
                <a:gd name="T26" fmla="*/ 2147483647 w 1818"/>
                <a:gd name="T27" fmla="*/ 2147483647 h 378"/>
                <a:gd name="T28" fmla="*/ 2147483647 w 1818"/>
                <a:gd name="T29" fmla="*/ 2147483647 h 378"/>
                <a:gd name="T30" fmla="*/ 2147483647 w 1818"/>
                <a:gd name="T31" fmla="*/ 2147483647 h 378"/>
                <a:gd name="T32" fmla="*/ 2147483647 w 1818"/>
                <a:gd name="T33" fmla="*/ 2147483647 h 378"/>
                <a:gd name="T34" fmla="*/ 2147483647 w 1818"/>
                <a:gd name="T35" fmla="*/ 2147483647 h 378"/>
                <a:gd name="T36" fmla="*/ 2147483647 w 1818"/>
                <a:gd name="T37" fmla="*/ 2147483647 h 378"/>
                <a:gd name="T38" fmla="*/ 2147483647 w 1818"/>
                <a:gd name="T39" fmla="*/ 2147483647 h 378"/>
                <a:gd name="T40" fmla="*/ 2147483647 w 1818"/>
                <a:gd name="T41" fmla="*/ 2147483647 h 378"/>
                <a:gd name="T42" fmla="*/ 2147483647 w 1818"/>
                <a:gd name="T43" fmla="*/ 2147483647 h 378"/>
                <a:gd name="T44" fmla="*/ 2147483647 w 1818"/>
                <a:gd name="T45" fmla="*/ 2147483647 h 378"/>
                <a:gd name="T46" fmla="*/ 2147483647 w 1818"/>
                <a:gd name="T47" fmla="*/ 2147483647 h 378"/>
                <a:gd name="T48" fmla="*/ 2147483647 w 1818"/>
                <a:gd name="T49" fmla="*/ 2147483647 h 378"/>
                <a:gd name="T50" fmla="*/ 2147483647 w 1818"/>
                <a:gd name="T51" fmla="*/ 2147483647 h 378"/>
                <a:gd name="T52" fmla="*/ 2147483647 w 1818"/>
                <a:gd name="T53" fmla="*/ 2147483647 h 378"/>
                <a:gd name="T54" fmla="*/ 2147483647 w 1818"/>
                <a:gd name="T55" fmla="*/ 2147483647 h 378"/>
                <a:gd name="T56" fmla="*/ 2147483647 w 1818"/>
                <a:gd name="T57" fmla="*/ 2147483647 h 378"/>
                <a:gd name="T58" fmla="*/ 2147483647 w 1818"/>
                <a:gd name="T59" fmla="*/ 2147483647 h 378"/>
                <a:gd name="T60" fmla="*/ 2147483647 w 1818"/>
                <a:gd name="T61" fmla="*/ 2147483647 h 378"/>
                <a:gd name="T62" fmla="*/ 2147483647 w 1818"/>
                <a:gd name="T63" fmla="*/ 2147483647 h 378"/>
                <a:gd name="T64" fmla="*/ 2147483647 w 1818"/>
                <a:gd name="T65" fmla="*/ 2147483647 h 378"/>
                <a:gd name="T66" fmla="*/ 2147483647 w 1818"/>
                <a:gd name="T67" fmla="*/ 2147483647 h 378"/>
                <a:gd name="T68" fmla="*/ 2147483647 w 1818"/>
                <a:gd name="T69" fmla="*/ 2147483647 h 378"/>
                <a:gd name="T70" fmla="*/ 2147483647 w 1818"/>
                <a:gd name="T71" fmla="*/ 2147483647 h 378"/>
                <a:gd name="T72" fmla="*/ 2147483647 w 1818"/>
                <a:gd name="T73" fmla="*/ 2147483647 h 378"/>
                <a:gd name="T74" fmla="*/ 2147483647 w 1818"/>
                <a:gd name="T75" fmla="*/ 2147483647 h 378"/>
                <a:gd name="T76" fmla="*/ 2147483647 w 1818"/>
                <a:gd name="T77" fmla="*/ 2147483647 h 378"/>
                <a:gd name="T78" fmla="*/ 2147483647 w 1818"/>
                <a:gd name="T79" fmla="*/ 2147483647 h 378"/>
                <a:gd name="T80" fmla="*/ 2147483647 w 1818"/>
                <a:gd name="T81" fmla="*/ 2147483647 h 378"/>
                <a:gd name="T82" fmla="*/ 2147483647 w 1818"/>
                <a:gd name="T83" fmla="*/ 2147483647 h 378"/>
                <a:gd name="T84" fmla="*/ 2147483647 w 1818"/>
                <a:gd name="T85" fmla="*/ 2147483647 h 378"/>
                <a:gd name="T86" fmla="*/ 0 w 1818"/>
                <a:gd name="T87" fmla="*/ 2147483647 h 378"/>
                <a:gd name="T88" fmla="*/ 2000371801 w 1818"/>
                <a:gd name="T89" fmla="*/ 2147483647 h 378"/>
                <a:gd name="T90" fmla="*/ 2147483647 w 1818"/>
                <a:gd name="T91" fmla="*/ 2147483647 h 378"/>
                <a:gd name="T92" fmla="*/ 2147483647 w 1818"/>
                <a:gd name="T93" fmla="*/ 2147483647 h 378"/>
                <a:gd name="T94" fmla="*/ 2147483647 w 1818"/>
                <a:gd name="T95" fmla="*/ 2147483647 h 378"/>
                <a:gd name="T96" fmla="*/ 2147483647 w 1818"/>
                <a:gd name="T97" fmla="*/ 2147483647 h 378"/>
                <a:gd name="T98" fmla="*/ 2147483647 w 1818"/>
                <a:gd name="T99" fmla="*/ 2147483647 h 378"/>
                <a:gd name="T100" fmla="*/ 2147483647 w 1818"/>
                <a:gd name="T101" fmla="*/ 2147483647 h 378"/>
                <a:gd name="T102" fmla="*/ 2147483647 w 1818"/>
                <a:gd name="T103" fmla="*/ 2147483647 h 378"/>
                <a:gd name="T104" fmla="*/ 2147483647 w 1818"/>
                <a:gd name="T105" fmla="*/ 2147483647 h 378"/>
                <a:gd name="T106" fmla="*/ 2147483647 w 1818"/>
                <a:gd name="T107" fmla="*/ 2147483647 h 378"/>
                <a:gd name="T108" fmla="*/ 2147483647 w 1818"/>
                <a:gd name="T109" fmla="*/ 2147483647 h 378"/>
                <a:gd name="T110" fmla="*/ 2147483647 w 1818"/>
                <a:gd name="T111" fmla="*/ 500253077 h 378"/>
                <a:gd name="T112" fmla="*/ 2147483647 w 1818"/>
                <a:gd name="T113" fmla="*/ 0 h 378"/>
                <a:gd name="T114" fmla="*/ 2147483647 w 1818"/>
                <a:gd name="T115" fmla="*/ 0 h 37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18"/>
                <a:gd name="T175" fmla="*/ 0 h 378"/>
                <a:gd name="T176" fmla="*/ 1818 w 1818"/>
                <a:gd name="T177" fmla="*/ 378 h 37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18" h="378">
                  <a:moveTo>
                    <a:pt x="1390" y="0"/>
                  </a:moveTo>
                  <a:lnTo>
                    <a:pt x="1397" y="0"/>
                  </a:lnTo>
                  <a:lnTo>
                    <a:pt x="1405" y="0"/>
                  </a:lnTo>
                  <a:lnTo>
                    <a:pt x="1417" y="1"/>
                  </a:lnTo>
                  <a:lnTo>
                    <a:pt x="1426" y="1"/>
                  </a:lnTo>
                  <a:lnTo>
                    <a:pt x="1440" y="3"/>
                  </a:lnTo>
                  <a:lnTo>
                    <a:pt x="1453" y="5"/>
                  </a:lnTo>
                  <a:lnTo>
                    <a:pt x="1467" y="7"/>
                  </a:lnTo>
                  <a:lnTo>
                    <a:pt x="1482" y="9"/>
                  </a:lnTo>
                  <a:lnTo>
                    <a:pt x="1497" y="13"/>
                  </a:lnTo>
                  <a:lnTo>
                    <a:pt x="1516" y="15"/>
                  </a:lnTo>
                  <a:lnTo>
                    <a:pt x="1534" y="19"/>
                  </a:lnTo>
                  <a:lnTo>
                    <a:pt x="1553" y="23"/>
                  </a:lnTo>
                  <a:lnTo>
                    <a:pt x="1574" y="26"/>
                  </a:lnTo>
                  <a:lnTo>
                    <a:pt x="1595" y="32"/>
                  </a:lnTo>
                  <a:lnTo>
                    <a:pt x="1618" y="38"/>
                  </a:lnTo>
                  <a:lnTo>
                    <a:pt x="1643" y="44"/>
                  </a:lnTo>
                  <a:lnTo>
                    <a:pt x="1664" y="49"/>
                  </a:lnTo>
                  <a:lnTo>
                    <a:pt x="1683" y="57"/>
                  </a:lnTo>
                  <a:lnTo>
                    <a:pt x="1703" y="63"/>
                  </a:lnTo>
                  <a:lnTo>
                    <a:pt x="1720" y="71"/>
                  </a:lnTo>
                  <a:lnTo>
                    <a:pt x="1735" y="76"/>
                  </a:lnTo>
                  <a:lnTo>
                    <a:pt x="1749" y="82"/>
                  </a:lnTo>
                  <a:lnTo>
                    <a:pt x="1762" y="90"/>
                  </a:lnTo>
                  <a:lnTo>
                    <a:pt x="1774" y="96"/>
                  </a:lnTo>
                  <a:lnTo>
                    <a:pt x="1785" y="101"/>
                  </a:lnTo>
                  <a:lnTo>
                    <a:pt x="1793" y="107"/>
                  </a:lnTo>
                  <a:lnTo>
                    <a:pt x="1801" y="113"/>
                  </a:lnTo>
                  <a:lnTo>
                    <a:pt x="1806" y="119"/>
                  </a:lnTo>
                  <a:lnTo>
                    <a:pt x="1812" y="124"/>
                  </a:lnTo>
                  <a:lnTo>
                    <a:pt x="1816" y="130"/>
                  </a:lnTo>
                  <a:lnTo>
                    <a:pt x="1818" y="136"/>
                  </a:lnTo>
                  <a:lnTo>
                    <a:pt x="1818" y="142"/>
                  </a:lnTo>
                  <a:lnTo>
                    <a:pt x="1818" y="149"/>
                  </a:lnTo>
                  <a:lnTo>
                    <a:pt x="1814" y="159"/>
                  </a:lnTo>
                  <a:lnTo>
                    <a:pt x="1810" y="167"/>
                  </a:lnTo>
                  <a:lnTo>
                    <a:pt x="1804" y="174"/>
                  </a:lnTo>
                  <a:lnTo>
                    <a:pt x="1797" y="180"/>
                  </a:lnTo>
                  <a:lnTo>
                    <a:pt x="1787" y="188"/>
                  </a:lnTo>
                  <a:lnTo>
                    <a:pt x="1777" y="195"/>
                  </a:lnTo>
                  <a:lnTo>
                    <a:pt x="1764" y="201"/>
                  </a:lnTo>
                  <a:lnTo>
                    <a:pt x="1751" y="209"/>
                  </a:lnTo>
                  <a:lnTo>
                    <a:pt x="1733" y="215"/>
                  </a:lnTo>
                  <a:lnTo>
                    <a:pt x="1716" y="220"/>
                  </a:lnTo>
                  <a:lnTo>
                    <a:pt x="1697" y="226"/>
                  </a:lnTo>
                  <a:lnTo>
                    <a:pt x="1676" y="232"/>
                  </a:lnTo>
                  <a:lnTo>
                    <a:pt x="1655" y="238"/>
                  </a:lnTo>
                  <a:lnTo>
                    <a:pt x="1630" y="243"/>
                  </a:lnTo>
                  <a:lnTo>
                    <a:pt x="1605" y="247"/>
                  </a:lnTo>
                  <a:lnTo>
                    <a:pt x="1582" y="251"/>
                  </a:lnTo>
                  <a:lnTo>
                    <a:pt x="1559" y="253"/>
                  </a:lnTo>
                  <a:lnTo>
                    <a:pt x="1538" y="255"/>
                  </a:lnTo>
                  <a:lnTo>
                    <a:pt x="1516" y="257"/>
                  </a:lnTo>
                  <a:lnTo>
                    <a:pt x="1495" y="259"/>
                  </a:lnTo>
                  <a:lnTo>
                    <a:pt x="1474" y="263"/>
                  </a:lnTo>
                  <a:lnTo>
                    <a:pt x="1455" y="264"/>
                  </a:lnTo>
                  <a:lnTo>
                    <a:pt x="1436" y="266"/>
                  </a:lnTo>
                  <a:lnTo>
                    <a:pt x="1399" y="270"/>
                  </a:lnTo>
                  <a:lnTo>
                    <a:pt x="1365" y="274"/>
                  </a:lnTo>
                  <a:lnTo>
                    <a:pt x="1330" y="276"/>
                  </a:lnTo>
                  <a:lnTo>
                    <a:pt x="1299" y="280"/>
                  </a:lnTo>
                  <a:lnTo>
                    <a:pt x="1292" y="280"/>
                  </a:lnTo>
                  <a:lnTo>
                    <a:pt x="1282" y="280"/>
                  </a:lnTo>
                  <a:lnTo>
                    <a:pt x="1273" y="282"/>
                  </a:lnTo>
                  <a:lnTo>
                    <a:pt x="1263" y="282"/>
                  </a:lnTo>
                  <a:lnTo>
                    <a:pt x="1253" y="284"/>
                  </a:lnTo>
                  <a:lnTo>
                    <a:pt x="1242" y="284"/>
                  </a:lnTo>
                  <a:lnTo>
                    <a:pt x="1230" y="286"/>
                  </a:lnTo>
                  <a:lnTo>
                    <a:pt x="1219" y="287"/>
                  </a:lnTo>
                  <a:lnTo>
                    <a:pt x="1205" y="287"/>
                  </a:lnTo>
                  <a:lnTo>
                    <a:pt x="1192" y="289"/>
                  </a:lnTo>
                  <a:lnTo>
                    <a:pt x="1177" y="291"/>
                  </a:lnTo>
                  <a:lnTo>
                    <a:pt x="1161" y="293"/>
                  </a:lnTo>
                  <a:lnTo>
                    <a:pt x="1146" y="295"/>
                  </a:lnTo>
                  <a:lnTo>
                    <a:pt x="1129" y="297"/>
                  </a:lnTo>
                  <a:lnTo>
                    <a:pt x="1113" y="299"/>
                  </a:lnTo>
                  <a:lnTo>
                    <a:pt x="1094" y="303"/>
                  </a:lnTo>
                  <a:lnTo>
                    <a:pt x="1077" y="305"/>
                  </a:lnTo>
                  <a:lnTo>
                    <a:pt x="1058" y="307"/>
                  </a:lnTo>
                  <a:lnTo>
                    <a:pt x="1037" y="309"/>
                  </a:lnTo>
                  <a:lnTo>
                    <a:pt x="1017" y="312"/>
                  </a:lnTo>
                  <a:lnTo>
                    <a:pt x="996" y="314"/>
                  </a:lnTo>
                  <a:lnTo>
                    <a:pt x="973" y="318"/>
                  </a:lnTo>
                  <a:lnTo>
                    <a:pt x="952" y="320"/>
                  </a:lnTo>
                  <a:lnTo>
                    <a:pt x="929" y="324"/>
                  </a:lnTo>
                  <a:lnTo>
                    <a:pt x="904" y="328"/>
                  </a:lnTo>
                  <a:lnTo>
                    <a:pt x="881" y="332"/>
                  </a:lnTo>
                  <a:lnTo>
                    <a:pt x="856" y="334"/>
                  </a:lnTo>
                  <a:lnTo>
                    <a:pt x="829" y="337"/>
                  </a:lnTo>
                  <a:lnTo>
                    <a:pt x="804" y="341"/>
                  </a:lnTo>
                  <a:lnTo>
                    <a:pt x="777" y="345"/>
                  </a:lnTo>
                  <a:lnTo>
                    <a:pt x="749" y="349"/>
                  </a:lnTo>
                  <a:lnTo>
                    <a:pt x="722" y="355"/>
                  </a:lnTo>
                  <a:lnTo>
                    <a:pt x="689" y="357"/>
                  </a:lnTo>
                  <a:lnTo>
                    <a:pt x="660" y="360"/>
                  </a:lnTo>
                  <a:lnTo>
                    <a:pt x="631" y="362"/>
                  </a:lnTo>
                  <a:lnTo>
                    <a:pt x="603" y="366"/>
                  </a:lnTo>
                  <a:lnTo>
                    <a:pt x="576" y="368"/>
                  </a:lnTo>
                  <a:lnTo>
                    <a:pt x="551" y="370"/>
                  </a:lnTo>
                  <a:lnTo>
                    <a:pt x="526" y="372"/>
                  </a:lnTo>
                  <a:lnTo>
                    <a:pt x="503" y="374"/>
                  </a:lnTo>
                  <a:lnTo>
                    <a:pt x="480" y="374"/>
                  </a:lnTo>
                  <a:lnTo>
                    <a:pt x="459" y="376"/>
                  </a:lnTo>
                  <a:lnTo>
                    <a:pt x="439" y="376"/>
                  </a:lnTo>
                  <a:lnTo>
                    <a:pt x="420" y="378"/>
                  </a:lnTo>
                  <a:lnTo>
                    <a:pt x="403" y="378"/>
                  </a:lnTo>
                  <a:lnTo>
                    <a:pt x="386" y="378"/>
                  </a:lnTo>
                  <a:lnTo>
                    <a:pt x="370" y="378"/>
                  </a:lnTo>
                  <a:lnTo>
                    <a:pt x="357" y="378"/>
                  </a:lnTo>
                  <a:lnTo>
                    <a:pt x="324" y="378"/>
                  </a:lnTo>
                  <a:lnTo>
                    <a:pt x="292" y="378"/>
                  </a:lnTo>
                  <a:lnTo>
                    <a:pt x="261" y="376"/>
                  </a:lnTo>
                  <a:lnTo>
                    <a:pt x="232" y="374"/>
                  </a:lnTo>
                  <a:lnTo>
                    <a:pt x="203" y="370"/>
                  </a:lnTo>
                  <a:lnTo>
                    <a:pt x="177" y="366"/>
                  </a:lnTo>
                  <a:lnTo>
                    <a:pt x="153" y="360"/>
                  </a:lnTo>
                  <a:lnTo>
                    <a:pt x="130" y="355"/>
                  </a:lnTo>
                  <a:lnTo>
                    <a:pt x="115" y="347"/>
                  </a:lnTo>
                  <a:lnTo>
                    <a:pt x="100" y="341"/>
                  </a:lnTo>
                  <a:lnTo>
                    <a:pt x="86" y="335"/>
                  </a:lnTo>
                  <a:lnTo>
                    <a:pt x="75" y="330"/>
                  </a:lnTo>
                  <a:lnTo>
                    <a:pt x="63" y="324"/>
                  </a:lnTo>
                  <a:lnTo>
                    <a:pt x="52" y="318"/>
                  </a:lnTo>
                  <a:lnTo>
                    <a:pt x="42" y="312"/>
                  </a:lnTo>
                  <a:lnTo>
                    <a:pt x="33" y="307"/>
                  </a:lnTo>
                  <a:lnTo>
                    <a:pt x="25" y="301"/>
                  </a:lnTo>
                  <a:lnTo>
                    <a:pt x="19" y="295"/>
                  </a:lnTo>
                  <a:lnTo>
                    <a:pt x="13" y="289"/>
                  </a:lnTo>
                  <a:lnTo>
                    <a:pt x="8" y="284"/>
                  </a:lnTo>
                  <a:lnTo>
                    <a:pt x="6" y="278"/>
                  </a:lnTo>
                  <a:lnTo>
                    <a:pt x="2" y="272"/>
                  </a:lnTo>
                  <a:lnTo>
                    <a:pt x="0" y="266"/>
                  </a:lnTo>
                  <a:lnTo>
                    <a:pt x="0" y="261"/>
                  </a:lnTo>
                  <a:lnTo>
                    <a:pt x="0" y="251"/>
                  </a:lnTo>
                  <a:lnTo>
                    <a:pt x="4" y="243"/>
                  </a:lnTo>
                  <a:lnTo>
                    <a:pt x="8" y="234"/>
                  </a:lnTo>
                  <a:lnTo>
                    <a:pt x="13" y="226"/>
                  </a:lnTo>
                  <a:lnTo>
                    <a:pt x="21" y="220"/>
                  </a:lnTo>
                  <a:lnTo>
                    <a:pt x="31" y="213"/>
                  </a:lnTo>
                  <a:lnTo>
                    <a:pt x="40" y="207"/>
                  </a:lnTo>
                  <a:lnTo>
                    <a:pt x="54" y="201"/>
                  </a:lnTo>
                  <a:lnTo>
                    <a:pt x="67" y="195"/>
                  </a:lnTo>
                  <a:lnTo>
                    <a:pt x="82" y="190"/>
                  </a:lnTo>
                  <a:lnTo>
                    <a:pt x="100" y="186"/>
                  </a:lnTo>
                  <a:lnTo>
                    <a:pt x="117" y="182"/>
                  </a:lnTo>
                  <a:lnTo>
                    <a:pt x="138" y="180"/>
                  </a:lnTo>
                  <a:lnTo>
                    <a:pt x="159" y="176"/>
                  </a:lnTo>
                  <a:lnTo>
                    <a:pt x="182" y="174"/>
                  </a:lnTo>
                  <a:lnTo>
                    <a:pt x="207" y="174"/>
                  </a:lnTo>
                  <a:lnTo>
                    <a:pt x="338" y="159"/>
                  </a:lnTo>
                  <a:lnTo>
                    <a:pt x="468" y="144"/>
                  </a:lnTo>
                  <a:lnTo>
                    <a:pt x="597" y="126"/>
                  </a:lnTo>
                  <a:lnTo>
                    <a:pt x="726" y="109"/>
                  </a:lnTo>
                  <a:lnTo>
                    <a:pt x="852" y="90"/>
                  </a:lnTo>
                  <a:lnTo>
                    <a:pt x="977" y="69"/>
                  </a:lnTo>
                  <a:lnTo>
                    <a:pt x="1102" y="48"/>
                  </a:lnTo>
                  <a:lnTo>
                    <a:pt x="1227" y="25"/>
                  </a:lnTo>
                  <a:lnTo>
                    <a:pt x="1246" y="21"/>
                  </a:lnTo>
                  <a:lnTo>
                    <a:pt x="1261" y="17"/>
                  </a:lnTo>
                  <a:lnTo>
                    <a:pt x="1276" y="15"/>
                  </a:lnTo>
                  <a:lnTo>
                    <a:pt x="1292" y="13"/>
                  </a:lnTo>
                  <a:lnTo>
                    <a:pt x="1305" y="9"/>
                  </a:lnTo>
                  <a:lnTo>
                    <a:pt x="1319" y="7"/>
                  </a:lnTo>
                  <a:lnTo>
                    <a:pt x="1330" y="7"/>
                  </a:lnTo>
                  <a:lnTo>
                    <a:pt x="1340" y="5"/>
                  </a:lnTo>
                  <a:lnTo>
                    <a:pt x="1349" y="3"/>
                  </a:lnTo>
                  <a:lnTo>
                    <a:pt x="1357" y="1"/>
                  </a:lnTo>
                  <a:lnTo>
                    <a:pt x="1365" y="1"/>
                  </a:lnTo>
                  <a:lnTo>
                    <a:pt x="1372" y="1"/>
                  </a:lnTo>
                  <a:lnTo>
                    <a:pt x="1378" y="0"/>
                  </a:lnTo>
                  <a:lnTo>
                    <a:pt x="1382" y="0"/>
                  </a:lnTo>
                  <a:lnTo>
                    <a:pt x="1386" y="0"/>
                  </a:lnTo>
                  <a:lnTo>
                    <a:pt x="139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-1686718" y="2085918"/>
              <a:ext cx="631655" cy="123315"/>
            </a:xfrm>
            <a:custGeom>
              <a:avLst/>
              <a:gdLst>
                <a:gd name="T0" fmla="*/ 2147483647 w 1714"/>
                <a:gd name="T1" fmla="*/ 1008811953 h 347"/>
                <a:gd name="T2" fmla="*/ 2147483647 w 1714"/>
                <a:gd name="T3" fmla="*/ 2147483647 h 347"/>
                <a:gd name="T4" fmla="*/ 2147483647 w 1714"/>
                <a:gd name="T5" fmla="*/ 2147483647 h 347"/>
                <a:gd name="T6" fmla="*/ 2147483647 w 1714"/>
                <a:gd name="T7" fmla="*/ 2147483647 h 347"/>
                <a:gd name="T8" fmla="*/ 2147483647 w 1714"/>
                <a:gd name="T9" fmla="*/ 2147483647 h 347"/>
                <a:gd name="T10" fmla="*/ 2147483647 w 1714"/>
                <a:gd name="T11" fmla="*/ 2147483647 h 347"/>
                <a:gd name="T12" fmla="*/ 2147483647 w 1714"/>
                <a:gd name="T13" fmla="*/ 2147483647 h 347"/>
                <a:gd name="T14" fmla="*/ 2147483647 w 1714"/>
                <a:gd name="T15" fmla="*/ 2147483647 h 347"/>
                <a:gd name="T16" fmla="*/ 2147483647 w 1714"/>
                <a:gd name="T17" fmla="*/ 2147483647 h 347"/>
                <a:gd name="T18" fmla="*/ 2147483647 w 1714"/>
                <a:gd name="T19" fmla="*/ 2147483647 h 347"/>
                <a:gd name="T20" fmla="*/ 2147483647 w 1714"/>
                <a:gd name="T21" fmla="*/ 2147483647 h 347"/>
                <a:gd name="T22" fmla="*/ 2147483647 w 1714"/>
                <a:gd name="T23" fmla="*/ 2147483647 h 347"/>
                <a:gd name="T24" fmla="*/ 2147483647 w 1714"/>
                <a:gd name="T25" fmla="*/ 2147483647 h 347"/>
                <a:gd name="T26" fmla="*/ 2147483647 w 1714"/>
                <a:gd name="T27" fmla="*/ 2147483647 h 347"/>
                <a:gd name="T28" fmla="*/ 2147483647 w 1714"/>
                <a:gd name="T29" fmla="*/ 2147483647 h 347"/>
                <a:gd name="T30" fmla="*/ 2147483647 w 1714"/>
                <a:gd name="T31" fmla="*/ 2147483647 h 347"/>
                <a:gd name="T32" fmla="*/ 2147483647 w 1714"/>
                <a:gd name="T33" fmla="*/ 2147483647 h 347"/>
                <a:gd name="T34" fmla="*/ 2147483647 w 1714"/>
                <a:gd name="T35" fmla="*/ 2147483647 h 347"/>
                <a:gd name="T36" fmla="*/ 2147483647 w 1714"/>
                <a:gd name="T37" fmla="*/ 2147483647 h 347"/>
                <a:gd name="T38" fmla="*/ 2147483647 w 1714"/>
                <a:gd name="T39" fmla="*/ 2147483647 h 347"/>
                <a:gd name="T40" fmla="*/ 2147483647 w 1714"/>
                <a:gd name="T41" fmla="*/ 2147483647 h 347"/>
                <a:gd name="T42" fmla="*/ 2147483647 w 1714"/>
                <a:gd name="T43" fmla="*/ 2147483647 h 347"/>
                <a:gd name="T44" fmla="*/ 2147483647 w 1714"/>
                <a:gd name="T45" fmla="*/ 2147483647 h 347"/>
                <a:gd name="T46" fmla="*/ 2147483647 w 1714"/>
                <a:gd name="T47" fmla="*/ 2147483647 h 347"/>
                <a:gd name="T48" fmla="*/ 2147483647 w 1714"/>
                <a:gd name="T49" fmla="*/ 2147483647 h 347"/>
                <a:gd name="T50" fmla="*/ 2147483647 w 1714"/>
                <a:gd name="T51" fmla="*/ 2147483647 h 347"/>
                <a:gd name="T52" fmla="*/ 2147483647 w 1714"/>
                <a:gd name="T53" fmla="*/ 2147483647 h 347"/>
                <a:gd name="T54" fmla="*/ 2147483647 w 1714"/>
                <a:gd name="T55" fmla="*/ 2147483647 h 347"/>
                <a:gd name="T56" fmla="*/ 2147483647 w 1714"/>
                <a:gd name="T57" fmla="*/ 2147483647 h 347"/>
                <a:gd name="T58" fmla="*/ 2147483647 w 1714"/>
                <a:gd name="T59" fmla="*/ 2147483647 h 347"/>
                <a:gd name="T60" fmla="*/ 2147483647 w 1714"/>
                <a:gd name="T61" fmla="*/ 2147483647 h 347"/>
                <a:gd name="T62" fmla="*/ 2147483647 w 1714"/>
                <a:gd name="T63" fmla="*/ 2147483647 h 347"/>
                <a:gd name="T64" fmla="*/ 2147483647 w 1714"/>
                <a:gd name="T65" fmla="*/ 2147483647 h 347"/>
                <a:gd name="T66" fmla="*/ 2147483647 w 1714"/>
                <a:gd name="T67" fmla="*/ 2147483647 h 347"/>
                <a:gd name="T68" fmla="*/ 2147483647 w 1714"/>
                <a:gd name="T69" fmla="*/ 2147483647 h 347"/>
                <a:gd name="T70" fmla="*/ 2147483647 w 1714"/>
                <a:gd name="T71" fmla="*/ 2147483647 h 347"/>
                <a:gd name="T72" fmla="*/ 2147483647 w 1714"/>
                <a:gd name="T73" fmla="*/ 2147483647 h 347"/>
                <a:gd name="T74" fmla="*/ 2147483647 w 1714"/>
                <a:gd name="T75" fmla="*/ 2147483647 h 347"/>
                <a:gd name="T76" fmla="*/ 2147483647 w 1714"/>
                <a:gd name="T77" fmla="*/ 2147483647 h 347"/>
                <a:gd name="T78" fmla="*/ 2147483647 w 1714"/>
                <a:gd name="T79" fmla="*/ 2147483647 h 347"/>
                <a:gd name="T80" fmla="*/ 2147483647 w 1714"/>
                <a:gd name="T81" fmla="*/ 2147483647 h 347"/>
                <a:gd name="T82" fmla="*/ 1500124521 w 1714"/>
                <a:gd name="T83" fmla="*/ 2147483647 h 347"/>
                <a:gd name="T84" fmla="*/ 0 w 1714"/>
                <a:gd name="T85" fmla="*/ 2147483647 h 347"/>
                <a:gd name="T86" fmla="*/ 1500124521 w 1714"/>
                <a:gd name="T87" fmla="*/ 2147483647 h 347"/>
                <a:gd name="T88" fmla="*/ 2147483647 w 1714"/>
                <a:gd name="T89" fmla="*/ 2147483647 h 347"/>
                <a:gd name="T90" fmla="*/ 2147483647 w 1714"/>
                <a:gd name="T91" fmla="*/ 2147483647 h 347"/>
                <a:gd name="T92" fmla="*/ 2147483647 w 1714"/>
                <a:gd name="T93" fmla="*/ 2147483647 h 347"/>
                <a:gd name="T94" fmla="*/ 2147483647 w 1714"/>
                <a:gd name="T95" fmla="*/ 2147483647 h 347"/>
                <a:gd name="T96" fmla="*/ 2147483647 w 1714"/>
                <a:gd name="T97" fmla="*/ 2147483647 h 347"/>
                <a:gd name="T98" fmla="*/ 2147483647 w 1714"/>
                <a:gd name="T99" fmla="*/ 2147483647 h 347"/>
                <a:gd name="T100" fmla="*/ 2147483647 w 1714"/>
                <a:gd name="T101" fmla="*/ 2147483647 h 347"/>
                <a:gd name="T102" fmla="*/ 2147483647 w 1714"/>
                <a:gd name="T103" fmla="*/ 2147483647 h 347"/>
                <a:gd name="T104" fmla="*/ 2147483647 w 1714"/>
                <a:gd name="T105" fmla="*/ 2147483647 h 347"/>
                <a:gd name="T106" fmla="*/ 2147483647 w 1714"/>
                <a:gd name="T107" fmla="*/ 2147483647 h 347"/>
                <a:gd name="T108" fmla="*/ 2147483647 w 1714"/>
                <a:gd name="T109" fmla="*/ 2147483647 h 347"/>
                <a:gd name="T110" fmla="*/ 2147483647 w 1714"/>
                <a:gd name="T111" fmla="*/ 2147483647 h 347"/>
                <a:gd name="T112" fmla="*/ 2147483647 w 1714"/>
                <a:gd name="T113" fmla="*/ 1008811953 h 347"/>
                <a:gd name="T114" fmla="*/ 2147483647 w 1714"/>
                <a:gd name="T115" fmla="*/ 0 h 3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14"/>
                <a:gd name="T175" fmla="*/ 0 h 347"/>
                <a:gd name="T176" fmla="*/ 1714 w 1714"/>
                <a:gd name="T177" fmla="*/ 347 h 3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14" h="347">
                  <a:moveTo>
                    <a:pt x="1330" y="0"/>
                  </a:moveTo>
                  <a:lnTo>
                    <a:pt x="1341" y="0"/>
                  </a:lnTo>
                  <a:lnTo>
                    <a:pt x="1353" y="2"/>
                  </a:lnTo>
                  <a:lnTo>
                    <a:pt x="1366" y="2"/>
                  </a:lnTo>
                  <a:lnTo>
                    <a:pt x="1378" y="3"/>
                  </a:lnTo>
                  <a:lnTo>
                    <a:pt x="1391" y="7"/>
                  </a:lnTo>
                  <a:lnTo>
                    <a:pt x="1407" y="11"/>
                  </a:lnTo>
                  <a:lnTo>
                    <a:pt x="1422" y="15"/>
                  </a:lnTo>
                  <a:lnTo>
                    <a:pt x="1437" y="19"/>
                  </a:lnTo>
                  <a:lnTo>
                    <a:pt x="1453" y="25"/>
                  </a:lnTo>
                  <a:lnTo>
                    <a:pt x="1470" y="30"/>
                  </a:lnTo>
                  <a:lnTo>
                    <a:pt x="1487" y="36"/>
                  </a:lnTo>
                  <a:lnTo>
                    <a:pt x="1505" y="44"/>
                  </a:lnTo>
                  <a:lnTo>
                    <a:pt x="1524" y="51"/>
                  </a:lnTo>
                  <a:lnTo>
                    <a:pt x="1543" y="61"/>
                  </a:lnTo>
                  <a:lnTo>
                    <a:pt x="1562" y="71"/>
                  </a:lnTo>
                  <a:lnTo>
                    <a:pt x="1583" y="80"/>
                  </a:lnTo>
                  <a:lnTo>
                    <a:pt x="1599" y="92"/>
                  </a:lnTo>
                  <a:lnTo>
                    <a:pt x="1612" y="101"/>
                  </a:lnTo>
                  <a:lnTo>
                    <a:pt x="1626" y="111"/>
                  </a:lnTo>
                  <a:lnTo>
                    <a:pt x="1639" y="121"/>
                  </a:lnTo>
                  <a:lnTo>
                    <a:pt x="1650" y="130"/>
                  </a:lnTo>
                  <a:lnTo>
                    <a:pt x="1660" y="140"/>
                  </a:lnTo>
                  <a:lnTo>
                    <a:pt x="1670" y="147"/>
                  </a:lnTo>
                  <a:lnTo>
                    <a:pt x="1679" y="157"/>
                  </a:lnTo>
                  <a:lnTo>
                    <a:pt x="1687" y="165"/>
                  </a:lnTo>
                  <a:lnTo>
                    <a:pt x="1695" y="172"/>
                  </a:lnTo>
                  <a:lnTo>
                    <a:pt x="1700" y="180"/>
                  </a:lnTo>
                  <a:lnTo>
                    <a:pt x="1704" y="188"/>
                  </a:lnTo>
                  <a:lnTo>
                    <a:pt x="1708" y="195"/>
                  </a:lnTo>
                  <a:lnTo>
                    <a:pt x="1710" y="203"/>
                  </a:lnTo>
                  <a:lnTo>
                    <a:pt x="1712" y="211"/>
                  </a:lnTo>
                  <a:lnTo>
                    <a:pt x="1714" y="217"/>
                  </a:lnTo>
                  <a:lnTo>
                    <a:pt x="1712" y="226"/>
                  </a:lnTo>
                  <a:lnTo>
                    <a:pt x="1710" y="230"/>
                  </a:lnTo>
                  <a:lnTo>
                    <a:pt x="1710" y="234"/>
                  </a:lnTo>
                  <a:lnTo>
                    <a:pt x="1706" y="238"/>
                  </a:lnTo>
                  <a:lnTo>
                    <a:pt x="1704" y="240"/>
                  </a:lnTo>
                  <a:lnTo>
                    <a:pt x="1700" y="243"/>
                  </a:lnTo>
                  <a:lnTo>
                    <a:pt x="1697" y="245"/>
                  </a:lnTo>
                  <a:lnTo>
                    <a:pt x="1693" y="247"/>
                  </a:lnTo>
                  <a:lnTo>
                    <a:pt x="1689" y="249"/>
                  </a:lnTo>
                  <a:lnTo>
                    <a:pt x="1683" y="251"/>
                  </a:lnTo>
                  <a:lnTo>
                    <a:pt x="1677" y="253"/>
                  </a:lnTo>
                  <a:lnTo>
                    <a:pt x="1672" y="253"/>
                  </a:lnTo>
                  <a:lnTo>
                    <a:pt x="1664" y="253"/>
                  </a:lnTo>
                  <a:lnTo>
                    <a:pt x="1656" y="255"/>
                  </a:lnTo>
                  <a:lnTo>
                    <a:pt x="1649" y="255"/>
                  </a:lnTo>
                  <a:lnTo>
                    <a:pt x="1585" y="255"/>
                  </a:lnTo>
                  <a:lnTo>
                    <a:pt x="1524" y="255"/>
                  </a:lnTo>
                  <a:lnTo>
                    <a:pt x="1464" y="257"/>
                  </a:lnTo>
                  <a:lnTo>
                    <a:pt x="1405" y="261"/>
                  </a:lnTo>
                  <a:lnTo>
                    <a:pt x="1349" y="263"/>
                  </a:lnTo>
                  <a:lnTo>
                    <a:pt x="1293" y="268"/>
                  </a:lnTo>
                  <a:lnTo>
                    <a:pt x="1240" y="272"/>
                  </a:lnTo>
                  <a:lnTo>
                    <a:pt x="1188" y="280"/>
                  </a:lnTo>
                  <a:lnTo>
                    <a:pt x="1148" y="282"/>
                  </a:lnTo>
                  <a:lnTo>
                    <a:pt x="1107" y="286"/>
                  </a:lnTo>
                  <a:lnTo>
                    <a:pt x="1071" y="288"/>
                  </a:lnTo>
                  <a:lnTo>
                    <a:pt x="1034" y="291"/>
                  </a:lnTo>
                  <a:lnTo>
                    <a:pt x="1000" y="293"/>
                  </a:lnTo>
                  <a:lnTo>
                    <a:pt x="965" y="295"/>
                  </a:lnTo>
                  <a:lnTo>
                    <a:pt x="933" y="299"/>
                  </a:lnTo>
                  <a:lnTo>
                    <a:pt x="902" y="301"/>
                  </a:lnTo>
                  <a:lnTo>
                    <a:pt x="871" y="303"/>
                  </a:lnTo>
                  <a:lnTo>
                    <a:pt x="842" y="305"/>
                  </a:lnTo>
                  <a:lnTo>
                    <a:pt x="815" y="307"/>
                  </a:lnTo>
                  <a:lnTo>
                    <a:pt x="789" y="309"/>
                  </a:lnTo>
                  <a:lnTo>
                    <a:pt x="764" y="311"/>
                  </a:lnTo>
                  <a:lnTo>
                    <a:pt x="741" y="313"/>
                  </a:lnTo>
                  <a:lnTo>
                    <a:pt x="718" y="314"/>
                  </a:lnTo>
                  <a:lnTo>
                    <a:pt x="696" y="316"/>
                  </a:lnTo>
                  <a:lnTo>
                    <a:pt x="675" y="318"/>
                  </a:lnTo>
                  <a:lnTo>
                    <a:pt x="658" y="320"/>
                  </a:lnTo>
                  <a:lnTo>
                    <a:pt x="641" y="320"/>
                  </a:lnTo>
                  <a:lnTo>
                    <a:pt x="623" y="322"/>
                  </a:lnTo>
                  <a:lnTo>
                    <a:pt x="610" y="324"/>
                  </a:lnTo>
                  <a:lnTo>
                    <a:pt x="597" y="324"/>
                  </a:lnTo>
                  <a:lnTo>
                    <a:pt x="583" y="326"/>
                  </a:lnTo>
                  <a:lnTo>
                    <a:pt x="574" y="326"/>
                  </a:lnTo>
                  <a:lnTo>
                    <a:pt x="562" y="326"/>
                  </a:lnTo>
                  <a:lnTo>
                    <a:pt x="554" y="328"/>
                  </a:lnTo>
                  <a:lnTo>
                    <a:pt x="547" y="328"/>
                  </a:lnTo>
                  <a:lnTo>
                    <a:pt x="541" y="328"/>
                  </a:lnTo>
                  <a:lnTo>
                    <a:pt x="537" y="330"/>
                  </a:lnTo>
                  <a:lnTo>
                    <a:pt x="533" y="330"/>
                  </a:lnTo>
                  <a:lnTo>
                    <a:pt x="531" y="330"/>
                  </a:lnTo>
                  <a:lnTo>
                    <a:pt x="510" y="332"/>
                  </a:lnTo>
                  <a:lnTo>
                    <a:pt x="489" y="334"/>
                  </a:lnTo>
                  <a:lnTo>
                    <a:pt x="468" y="336"/>
                  </a:lnTo>
                  <a:lnTo>
                    <a:pt x="449" y="337"/>
                  </a:lnTo>
                  <a:lnTo>
                    <a:pt x="430" y="339"/>
                  </a:lnTo>
                  <a:lnTo>
                    <a:pt x="410" y="341"/>
                  </a:lnTo>
                  <a:lnTo>
                    <a:pt x="393" y="341"/>
                  </a:lnTo>
                  <a:lnTo>
                    <a:pt x="376" y="343"/>
                  </a:lnTo>
                  <a:lnTo>
                    <a:pt x="359" y="345"/>
                  </a:lnTo>
                  <a:lnTo>
                    <a:pt x="343" y="345"/>
                  </a:lnTo>
                  <a:lnTo>
                    <a:pt x="328" y="345"/>
                  </a:lnTo>
                  <a:lnTo>
                    <a:pt x="313" y="347"/>
                  </a:lnTo>
                  <a:lnTo>
                    <a:pt x="297" y="347"/>
                  </a:lnTo>
                  <a:lnTo>
                    <a:pt x="284" y="347"/>
                  </a:lnTo>
                  <a:lnTo>
                    <a:pt x="272" y="347"/>
                  </a:lnTo>
                  <a:lnTo>
                    <a:pt x="259" y="347"/>
                  </a:lnTo>
                  <a:lnTo>
                    <a:pt x="241" y="347"/>
                  </a:lnTo>
                  <a:lnTo>
                    <a:pt x="224" y="347"/>
                  </a:lnTo>
                  <a:lnTo>
                    <a:pt x="207" y="345"/>
                  </a:lnTo>
                  <a:lnTo>
                    <a:pt x="192" y="343"/>
                  </a:lnTo>
                  <a:lnTo>
                    <a:pt x="174" y="341"/>
                  </a:lnTo>
                  <a:lnTo>
                    <a:pt x="161" y="339"/>
                  </a:lnTo>
                  <a:lnTo>
                    <a:pt x="145" y="337"/>
                  </a:lnTo>
                  <a:lnTo>
                    <a:pt x="132" y="334"/>
                  </a:lnTo>
                  <a:lnTo>
                    <a:pt x="121" y="330"/>
                  </a:lnTo>
                  <a:lnTo>
                    <a:pt x="107" y="326"/>
                  </a:lnTo>
                  <a:lnTo>
                    <a:pt x="98" y="322"/>
                  </a:lnTo>
                  <a:lnTo>
                    <a:pt x="86" y="316"/>
                  </a:lnTo>
                  <a:lnTo>
                    <a:pt x="76" y="311"/>
                  </a:lnTo>
                  <a:lnTo>
                    <a:pt x="67" y="305"/>
                  </a:lnTo>
                  <a:lnTo>
                    <a:pt x="59" y="299"/>
                  </a:lnTo>
                  <a:lnTo>
                    <a:pt x="51" y="291"/>
                  </a:lnTo>
                  <a:lnTo>
                    <a:pt x="40" y="280"/>
                  </a:lnTo>
                  <a:lnTo>
                    <a:pt x="28" y="268"/>
                  </a:lnTo>
                  <a:lnTo>
                    <a:pt x="21" y="255"/>
                  </a:lnTo>
                  <a:lnTo>
                    <a:pt x="13" y="241"/>
                  </a:lnTo>
                  <a:lnTo>
                    <a:pt x="7" y="230"/>
                  </a:lnTo>
                  <a:lnTo>
                    <a:pt x="3" y="217"/>
                  </a:lnTo>
                  <a:lnTo>
                    <a:pt x="0" y="205"/>
                  </a:lnTo>
                  <a:lnTo>
                    <a:pt x="0" y="193"/>
                  </a:lnTo>
                  <a:lnTo>
                    <a:pt x="0" y="184"/>
                  </a:lnTo>
                  <a:lnTo>
                    <a:pt x="0" y="178"/>
                  </a:lnTo>
                  <a:lnTo>
                    <a:pt x="2" y="170"/>
                  </a:lnTo>
                  <a:lnTo>
                    <a:pt x="3" y="165"/>
                  </a:lnTo>
                  <a:lnTo>
                    <a:pt x="7" y="159"/>
                  </a:lnTo>
                  <a:lnTo>
                    <a:pt x="11" y="153"/>
                  </a:lnTo>
                  <a:lnTo>
                    <a:pt x="15" y="149"/>
                  </a:lnTo>
                  <a:lnTo>
                    <a:pt x="19" y="145"/>
                  </a:lnTo>
                  <a:lnTo>
                    <a:pt x="25" y="142"/>
                  </a:lnTo>
                  <a:lnTo>
                    <a:pt x="30" y="138"/>
                  </a:lnTo>
                  <a:lnTo>
                    <a:pt x="38" y="136"/>
                  </a:lnTo>
                  <a:lnTo>
                    <a:pt x="46" y="134"/>
                  </a:lnTo>
                  <a:lnTo>
                    <a:pt x="53" y="132"/>
                  </a:lnTo>
                  <a:lnTo>
                    <a:pt x="63" y="130"/>
                  </a:lnTo>
                  <a:lnTo>
                    <a:pt x="73" y="130"/>
                  </a:lnTo>
                  <a:lnTo>
                    <a:pt x="84" y="130"/>
                  </a:lnTo>
                  <a:lnTo>
                    <a:pt x="207" y="122"/>
                  </a:lnTo>
                  <a:lnTo>
                    <a:pt x="268" y="119"/>
                  </a:lnTo>
                  <a:lnTo>
                    <a:pt x="328" y="115"/>
                  </a:lnTo>
                  <a:lnTo>
                    <a:pt x="387" y="109"/>
                  </a:lnTo>
                  <a:lnTo>
                    <a:pt x="447" y="103"/>
                  </a:lnTo>
                  <a:lnTo>
                    <a:pt x="506" y="99"/>
                  </a:lnTo>
                  <a:lnTo>
                    <a:pt x="564" y="94"/>
                  </a:lnTo>
                  <a:lnTo>
                    <a:pt x="622" y="88"/>
                  </a:lnTo>
                  <a:lnTo>
                    <a:pt x="679" y="80"/>
                  </a:lnTo>
                  <a:lnTo>
                    <a:pt x="737" y="74"/>
                  </a:lnTo>
                  <a:lnTo>
                    <a:pt x="792" y="67"/>
                  </a:lnTo>
                  <a:lnTo>
                    <a:pt x="848" y="61"/>
                  </a:lnTo>
                  <a:lnTo>
                    <a:pt x="904" y="53"/>
                  </a:lnTo>
                  <a:lnTo>
                    <a:pt x="958" y="46"/>
                  </a:lnTo>
                  <a:lnTo>
                    <a:pt x="1011" y="38"/>
                  </a:lnTo>
                  <a:lnTo>
                    <a:pt x="1042" y="32"/>
                  </a:lnTo>
                  <a:lnTo>
                    <a:pt x="1071" y="28"/>
                  </a:lnTo>
                  <a:lnTo>
                    <a:pt x="1098" y="25"/>
                  </a:lnTo>
                  <a:lnTo>
                    <a:pt x="1123" y="21"/>
                  </a:lnTo>
                  <a:lnTo>
                    <a:pt x="1148" y="17"/>
                  </a:lnTo>
                  <a:lnTo>
                    <a:pt x="1171" y="15"/>
                  </a:lnTo>
                  <a:lnTo>
                    <a:pt x="1192" y="11"/>
                  </a:lnTo>
                  <a:lnTo>
                    <a:pt x="1213" y="9"/>
                  </a:lnTo>
                  <a:lnTo>
                    <a:pt x="1232" y="7"/>
                  </a:lnTo>
                  <a:lnTo>
                    <a:pt x="1249" y="5"/>
                  </a:lnTo>
                  <a:lnTo>
                    <a:pt x="1267" y="3"/>
                  </a:lnTo>
                  <a:lnTo>
                    <a:pt x="1282" y="2"/>
                  </a:lnTo>
                  <a:lnTo>
                    <a:pt x="1295" y="2"/>
                  </a:lnTo>
                  <a:lnTo>
                    <a:pt x="1309" y="0"/>
                  </a:lnTo>
                  <a:lnTo>
                    <a:pt x="1320" y="0"/>
                  </a:lnTo>
                  <a:lnTo>
                    <a:pt x="133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819400" y="1981200"/>
            <a:ext cx="1427673" cy="819263"/>
            <a:chOff x="-2114209" y="2151828"/>
            <a:chExt cx="1427673" cy="819263"/>
          </a:xfrm>
          <a:solidFill>
            <a:srgbClr val="00B0F0"/>
          </a:solidFill>
        </p:grpSpPr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-1671977" y="2151828"/>
              <a:ext cx="413487" cy="819263"/>
            </a:xfrm>
            <a:custGeom>
              <a:avLst/>
              <a:gdLst>
                <a:gd name="T0" fmla="*/ 2147483647 w 1123"/>
                <a:gd name="T1" fmla="*/ 2147483647 h 2311"/>
                <a:gd name="T2" fmla="*/ 2147483647 w 1123"/>
                <a:gd name="T3" fmla="*/ 2147483647 h 2311"/>
                <a:gd name="T4" fmla="*/ 2147483647 w 1123"/>
                <a:gd name="T5" fmla="*/ 2147483647 h 2311"/>
                <a:gd name="T6" fmla="*/ 2147483647 w 1123"/>
                <a:gd name="T7" fmla="*/ 2147483647 h 2311"/>
                <a:gd name="T8" fmla="*/ 2147483647 w 1123"/>
                <a:gd name="T9" fmla="*/ 2147483647 h 2311"/>
                <a:gd name="T10" fmla="*/ 2147483647 w 1123"/>
                <a:gd name="T11" fmla="*/ 2147483647 h 2311"/>
                <a:gd name="T12" fmla="*/ 2147483647 w 1123"/>
                <a:gd name="T13" fmla="*/ 2147483647 h 2311"/>
                <a:gd name="T14" fmla="*/ 2147483647 w 1123"/>
                <a:gd name="T15" fmla="*/ 2147483647 h 2311"/>
                <a:gd name="T16" fmla="*/ 2147483647 w 1123"/>
                <a:gd name="T17" fmla="*/ 2147483647 h 2311"/>
                <a:gd name="T18" fmla="*/ 2147483647 w 1123"/>
                <a:gd name="T19" fmla="*/ 2147483647 h 2311"/>
                <a:gd name="T20" fmla="*/ 2147483647 w 1123"/>
                <a:gd name="T21" fmla="*/ 2147483647 h 2311"/>
                <a:gd name="T22" fmla="*/ 2147483647 w 1123"/>
                <a:gd name="T23" fmla="*/ 2147483647 h 2311"/>
                <a:gd name="T24" fmla="*/ 2147483647 w 1123"/>
                <a:gd name="T25" fmla="*/ 2147483647 h 2311"/>
                <a:gd name="T26" fmla="*/ 2147483647 w 1123"/>
                <a:gd name="T27" fmla="*/ 2147483647 h 2311"/>
                <a:gd name="T28" fmla="*/ 2147483647 w 1123"/>
                <a:gd name="T29" fmla="*/ 2147483647 h 2311"/>
                <a:gd name="T30" fmla="*/ 2147483647 w 1123"/>
                <a:gd name="T31" fmla="*/ 2147483647 h 2311"/>
                <a:gd name="T32" fmla="*/ 2147483647 w 1123"/>
                <a:gd name="T33" fmla="*/ 2147483647 h 2311"/>
                <a:gd name="T34" fmla="*/ 2147483647 w 1123"/>
                <a:gd name="T35" fmla="*/ 2147483647 h 2311"/>
                <a:gd name="T36" fmla="*/ 2147483647 w 1123"/>
                <a:gd name="T37" fmla="*/ 2147483647 h 2311"/>
                <a:gd name="T38" fmla="*/ 2147483647 w 1123"/>
                <a:gd name="T39" fmla="*/ 2147483647 h 2311"/>
                <a:gd name="T40" fmla="*/ 2147483647 w 1123"/>
                <a:gd name="T41" fmla="*/ 2147483647 h 2311"/>
                <a:gd name="T42" fmla="*/ 2147483647 w 1123"/>
                <a:gd name="T43" fmla="*/ 2147483647 h 2311"/>
                <a:gd name="T44" fmla="*/ 2147483647 w 1123"/>
                <a:gd name="T45" fmla="*/ 2147483647 h 2311"/>
                <a:gd name="T46" fmla="*/ 2147483647 w 1123"/>
                <a:gd name="T47" fmla="*/ 2147483647 h 2311"/>
                <a:gd name="T48" fmla="*/ 2147483647 w 1123"/>
                <a:gd name="T49" fmla="*/ 2147483647 h 2311"/>
                <a:gd name="T50" fmla="*/ 2147483647 w 1123"/>
                <a:gd name="T51" fmla="*/ 2147483647 h 2311"/>
                <a:gd name="T52" fmla="*/ 2147483647 w 1123"/>
                <a:gd name="T53" fmla="*/ 2147483647 h 2311"/>
                <a:gd name="T54" fmla="*/ 2147483647 w 1123"/>
                <a:gd name="T55" fmla="*/ 2147483647 h 2311"/>
                <a:gd name="T56" fmla="*/ 2147483647 w 1123"/>
                <a:gd name="T57" fmla="*/ 2147483647 h 2311"/>
                <a:gd name="T58" fmla="*/ 2147483647 w 1123"/>
                <a:gd name="T59" fmla="*/ 2147483647 h 2311"/>
                <a:gd name="T60" fmla="*/ 2147483647 w 1123"/>
                <a:gd name="T61" fmla="*/ 2147483647 h 2311"/>
                <a:gd name="T62" fmla="*/ 2147483647 w 1123"/>
                <a:gd name="T63" fmla="*/ 2147483647 h 2311"/>
                <a:gd name="T64" fmla="*/ 2147483647 w 1123"/>
                <a:gd name="T65" fmla="*/ 2147483647 h 2311"/>
                <a:gd name="T66" fmla="*/ 2147483647 w 1123"/>
                <a:gd name="T67" fmla="*/ 2147483647 h 2311"/>
                <a:gd name="T68" fmla="*/ 2147483647 w 1123"/>
                <a:gd name="T69" fmla="*/ 2147483647 h 2311"/>
                <a:gd name="T70" fmla="*/ 2147483647 w 1123"/>
                <a:gd name="T71" fmla="*/ 2147483647 h 2311"/>
                <a:gd name="T72" fmla="*/ 997464074 w 1123"/>
                <a:gd name="T73" fmla="*/ 2147483647 h 2311"/>
                <a:gd name="T74" fmla="*/ 2147483647 w 1123"/>
                <a:gd name="T75" fmla="*/ 2147483647 h 2311"/>
                <a:gd name="T76" fmla="*/ 2147483647 w 1123"/>
                <a:gd name="T77" fmla="*/ 2147483647 h 2311"/>
                <a:gd name="T78" fmla="*/ 2147483647 w 1123"/>
                <a:gd name="T79" fmla="*/ 2147483647 h 2311"/>
                <a:gd name="T80" fmla="*/ 2147483647 w 1123"/>
                <a:gd name="T81" fmla="*/ 2147483647 h 2311"/>
                <a:gd name="T82" fmla="*/ 2147483647 w 1123"/>
                <a:gd name="T83" fmla="*/ 2147483647 h 2311"/>
                <a:gd name="T84" fmla="*/ 2147483647 w 1123"/>
                <a:gd name="T85" fmla="*/ 2147483647 h 2311"/>
                <a:gd name="T86" fmla="*/ 2147483647 w 1123"/>
                <a:gd name="T87" fmla="*/ 2147483647 h 2311"/>
                <a:gd name="T88" fmla="*/ 2147483647 w 1123"/>
                <a:gd name="T89" fmla="*/ 2147483647 h 2311"/>
                <a:gd name="T90" fmla="*/ 2147483647 w 1123"/>
                <a:gd name="T91" fmla="*/ 2147483647 h 2311"/>
                <a:gd name="T92" fmla="*/ 2147483647 w 1123"/>
                <a:gd name="T93" fmla="*/ 2147483647 h 2311"/>
                <a:gd name="T94" fmla="*/ 2147483647 w 1123"/>
                <a:gd name="T95" fmla="*/ 2147483647 h 2311"/>
                <a:gd name="T96" fmla="*/ 2147483647 w 1123"/>
                <a:gd name="T97" fmla="*/ 2147483647 h 2311"/>
                <a:gd name="T98" fmla="*/ 2147483647 w 1123"/>
                <a:gd name="T99" fmla="*/ 2147483647 h 2311"/>
                <a:gd name="T100" fmla="*/ 2147483647 w 1123"/>
                <a:gd name="T101" fmla="*/ 2147483647 h 2311"/>
                <a:gd name="T102" fmla="*/ 2147483647 w 1123"/>
                <a:gd name="T103" fmla="*/ 2147483647 h 2311"/>
                <a:gd name="T104" fmla="*/ 2147483647 w 1123"/>
                <a:gd name="T105" fmla="*/ 2147483647 h 2311"/>
                <a:gd name="T106" fmla="*/ 2147483647 w 1123"/>
                <a:gd name="T107" fmla="*/ 2147483647 h 2311"/>
                <a:gd name="T108" fmla="*/ 2147483647 w 1123"/>
                <a:gd name="T109" fmla="*/ 2147483647 h 2311"/>
                <a:gd name="T110" fmla="*/ 2147483647 w 1123"/>
                <a:gd name="T111" fmla="*/ 2147483647 h 2311"/>
                <a:gd name="T112" fmla="*/ 2147483647 w 1123"/>
                <a:gd name="T113" fmla="*/ 2147483647 h 2311"/>
                <a:gd name="T114" fmla="*/ 2147483647 w 1123"/>
                <a:gd name="T115" fmla="*/ 2147483647 h 2311"/>
                <a:gd name="T116" fmla="*/ 2147483647 w 1123"/>
                <a:gd name="T117" fmla="*/ 2147483647 h 2311"/>
                <a:gd name="T118" fmla="*/ 2147483647 w 1123"/>
                <a:gd name="T119" fmla="*/ 2147483647 h 2311"/>
                <a:gd name="T120" fmla="*/ 2147483647 w 1123"/>
                <a:gd name="T121" fmla="*/ 1001367716 h 23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3"/>
                <a:gd name="T184" fmla="*/ 0 h 2311"/>
                <a:gd name="T185" fmla="*/ 1123 w 1123"/>
                <a:gd name="T186" fmla="*/ 2311 h 23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3" h="2311">
                  <a:moveTo>
                    <a:pt x="635" y="0"/>
                  </a:moveTo>
                  <a:lnTo>
                    <a:pt x="655" y="0"/>
                  </a:lnTo>
                  <a:lnTo>
                    <a:pt x="674" y="2"/>
                  </a:lnTo>
                  <a:lnTo>
                    <a:pt x="693" y="4"/>
                  </a:lnTo>
                  <a:lnTo>
                    <a:pt x="712" y="6"/>
                  </a:lnTo>
                  <a:lnTo>
                    <a:pt x="733" y="9"/>
                  </a:lnTo>
                  <a:lnTo>
                    <a:pt x="754" y="13"/>
                  </a:lnTo>
                  <a:lnTo>
                    <a:pt x="776" y="17"/>
                  </a:lnTo>
                  <a:lnTo>
                    <a:pt x="799" y="23"/>
                  </a:lnTo>
                  <a:lnTo>
                    <a:pt x="822" y="29"/>
                  </a:lnTo>
                  <a:lnTo>
                    <a:pt x="845" y="36"/>
                  </a:lnTo>
                  <a:lnTo>
                    <a:pt x="870" y="44"/>
                  </a:lnTo>
                  <a:lnTo>
                    <a:pt x="895" y="52"/>
                  </a:lnTo>
                  <a:lnTo>
                    <a:pt x="920" y="61"/>
                  </a:lnTo>
                  <a:lnTo>
                    <a:pt x="944" y="71"/>
                  </a:lnTo>
                  <a:lnTo>
                    <a:pt x="971" y="82"/>
                  </a:lnTo>
                  <a:lnTo>
                    <a:pt x="1000" y="94"/>
                  </a:lnTo>
                  <a:lnTo>
                    <a:pt x="1015" y="98"/>
                  </a:lnTo>
                  <a:lnTo>
                    <a:pt x="1029" y="102"/>
                  </a:lnTo>
                  <a:lnTo>
                    <a:pt x="1042" y="107"/>
                  </a:lnTo>
                  <a:lnTo>
                    <a:pt x="1054" y="115"/>
                  </a:lnTo>
                  <a:lnTo>
                    <a:pt x="1065" y="123"/>
                  </a:lnTo>
                  <a:lnTo>
                    <a:pt x="1075" y="130"/>
                  </a:lnTo>
                  <a:lnTo>
                    <a:pt x="1085" y="140"/>
                  </a:lnTo>
                  <a:lnTo>
                    <a:pt x="1092" y="150"/>
                  </a:lnTo>
                  <a:lnTo>
                    <a:pt x="1100" y="161"/>
                  </a:lnTo>
                  <a:lnTo>
                    <a:pt x="1106" y="173"/>
                  </a:lnTo>
                  <a:lnTo>
                    <a:pt x="1111" y="184"/>
                  </a:lnTo>
                  <a:lnTo>
                    <a:pt x="1115" y="198"/>
                  </a:lnTo>
                  <a:lnTo>
                    <a:pt x="1119" y="213"/>
                  </a:lnTo>
                  <a:lnTo>
                    <a:pt x="1121" y="228"/>
                  </a:lnTo>
                  <a:lnTo>
                    <a:pt x="1123" y="244"/>
                  </a:lnTo>
                  <a:lnTo>
                    <a:pt x="1123" y="261"/>
                  </a:lnTo>
                  <a:lnTo>
                    <a:pt x="1123" y="265"/>
                  </a:lnTo>
                  <a:lnTo>
                    <a:pt x="1123" y="269"/>
                  </a:lnTo>
                  <a:lnTo>
                    <a:pt x="1123" y="274"/>
                  </a:lnTo>
                  <a:lnTo>
                    <a:pt x="1121" y="280"/>
                  </a:lnTo>
                  <a:lnTo>
                    <a:pt x="1121" y="286"/>
                  </a:lnTo>
                  <a:lnTo>
                    <a:pt x="1121" y="294"/>
                  </a:lnTo>
                  <a:lnTo>
                    <a:pt x="1119" y="299"/>
                  </a:lnTo>
                  <a:lnTo>
                    <a:pt x="1117" y="307"/>
                  </a:lnTo>
                  <a:lnTo>
                    <a:pt x="1117" y="317"/>
                  </a:lnTo>
                  <a:lnTo>
                    <a:pt x="1115" y="326"/>
                  </a:lnTo>
                  <a:lnTo>
                    <a:pt x="1113" y="336"/>
                  </a:lnTo>
                  <a:lnTo>
                    <a:pt x="1111" y="345"/>
                  </a:lnTo>
                  <a:lnTo>
                    <a:pt x="1110" y="357"/>
                  </a:lnTo>
                  <a:lnTo>
                    <a:pt x="1108" y="366"/>
                  </a:lnTo>
                  <a:lnTo>
                    <a:pt x="1106" y="380"/>
                  </a:lnTo>
                  <a:lnTo>
                    <a:pt x="1104" y="391"/>
                  </a:lnTo>
                  <a:lnTo>
                    <a:pt x="1098" y="407"/>
                  </a:lnTo>
                  <a:lnTo>
                    <a:pt x="1094" y="424"/>
                  </a:lnTo>
                  <a:lnTo>
                    <a:pt x="1090" y="443"/>
                  </a:lnTo>
                  <a:lnTo>
                    <a:pt x="1087" y="462"/>
                  </a:lnTo>
                  <a:lnTo>
                    <a:pt x="1083" y="482"/>
                  </a:lnTo>
                  <a:lnTo>
                    <a:pt x="1081" y="505"/>
                  </a:lnTo>
                  <a:lnTo>
                    <a:pt x="1077" y="528"/>
                  </a:lnTo>
                  <a:lnTo>
                    <a:pt x="1075" y="553"/>
                  </a:lnTo>
                  <a:lnTo>
                    <a:pt x="1071" y="578"/>
                  </a:lnTo>
                  <a:lnTo>
                    <a:pt x="1069" y="604"/>
                  </a:lnTo>
                  <a:lnTo>
                    <a:pt x="1069" y="633"/>
                  </a:lnTo>
                  <a:lnTo>
                    <a:pt x="1067" y="662"/>
                  </a:lnTo>
                  <a:lnTo>
                    <a:pt x="1065" y="693"/>
                  </a:lnTo>
                  <a:lnTo>
                    <a:pt x="1065" y="725"/>
                  </a:lnTo>
                  <a:lnTo>
                    <a:pt x="1065" y="760"/>
                  </a:lnTo>
                  <a:lnTo>
                    <a:pt x="1065" y="796"/>
                  </a:lnTo>
                  <a:lnTo>
                    <a:pt x="1065" y="821"/>
                  </a:lnTo>
                  <a:lnTo>
                    <a:pt x="1065" y="848"/>
                  </a:lnTo>
                  <a:lnTo>
                    <a:pt x="1065" y="873"/>
                  </a:lnTo>
                  <a:lnTo>
                    <a:pt x="1065" y="896"/>
                  </a:lnTo>
                  <a:lnTo>
                    <a:pt x="1067" y="921"/>
                  </a:lnTo>
                  <a:lnTo>
                    <a:pt x="1067" y="944"/>
                  </a:lnTo>
                  <a:lnTo>
                    <a:pt x="1069" y="965"/>
                  </a:lnTo>
                  <a:lnTo>
                    <a:pt x="1069" y="987"/>
                  </a:lnTo>
                  <a:lnTo>
                    <a:pt x="1071" y="1008"/>
                  </a:lnTo>
                  <a:lnTo>
                    <a:pt x="1073" y="1029"/>
                  </a:lnTo>
                  <a:lnTo>
                    <a:pt x="1073" y="1048"/>
                  </a:lnTo>
                  <a:lnTo>
                    <a:pt x="1075" y="1067"/>
                  </a:lnTo>
                  <a:lnTo>
                    <a:pt x="1077" y="1086"/>
                  </a:lnTo>
                  <a:lnTo>
                    <a:pt x="1079" y="1104"/>
                  </a:lnTo>
                  <a:lnTo>
                    <a:pt x="1083" y="1121"/>
                  </a:lnTo>
                  <a:lnTo>
                    <a:pt x="1085" y="1138"/>
                  </a:lnTo>
                  <a:lnTo>
                    <a:pt x="1087" y="1173"/>
                  </a:lnTo>
                  <a:lnTo>
                    <a:pt x="1088" y="1207"/>
                  </a:lnTo>
                  <a:lnTo>
                    <a:pt x="1092" y="1274"/>
                  </a:lnTo>
                  <a:lnTo>
                    <a:pt x="1096" y="1342"/>
                  </a:lnTo>
                  <a:lnTo>
                    <a:pt x="1096" y="1376"/>
                  </a:lnTo>
                  <a:lnTo>
                    <a:pt x="1098" y="1411"/>
                  </a:lnTo>
                  <a:lnTo>
                    <a:pt x="1096" y="1441"/>
                  </a:lnTo>
                  <a:lnTo>
                    <a:pt x="1096" y="1470"/>
                  </a:lnTo>
                  <a:lnTo>
                    <a:pt x="1096" y="1499"/>
                  </a:lnTo>
                  <a:lnTo>
                    <a:pt x="1096" y="1528"/>
                  </a:lnTo>
                  <a:lnTo>
                    <a:pt x="1094" y="1555"/>
                  </a:lnTo>
                  <a:lnTo>
                    <a:pt x="1094" y="1582"/>
                  </a:lnTo>
                  <a:lnTo>
                    <a:pt x="1092" y="1608"/>
                  </a:lnTo>
                  <a:lnTo>
                    <a:pt x="1090" y="1633"/>
                  </a:lnTo>
                  <a:lnTo>
                    <a:pt x="1088" y="1660"/>
                  </a:lnTo>
                  <a:lnTo>
                    <a:pt x="1087" y="1685"/>
                  </a:lnTo>
                  <a:lnTo>
                    <a:pt x="1085" y="1708"/>
                  </a:lnTo>
                  <a:lnTo>
                    <a:pt x="1083" y="1731"/>
                  </a:lnTo>
                  <a:lnTo>
                    <a:pt x="1081" y="1754"/>
                  </a:lnTo>
                  <a:lnTo>
                    <a:pt x="1077" y="1777"/>
                  </a:lnTo>
                  <a:lnTo>
                    <a:pt x="1075" y="1799"/>
                  </a:lnTo>
                  <a:lnTo>
                    <a:pt x="1071" y="1820"/>
                  </a:lnTo>
                  <a:lnTo>
                    <a:pt x="1067" y="1841"/>
                  </a:lnTo>
                  <a:lnTo>
                    <a:pt x="1065" y="1862"/>
                  </a:lnTo>
                  <a:lnTo>
                    <a:pt x="1062" y="1881"/>
                  </a:lnTo>
                  <a:lnTo>
                    <a:pt x="1058" y="1900"/>
                  </a:lnTo>
                  <a:lnTo>
                    <a:pt x="1052" y="1918"/>
                  </a:lnTo>
                  <a:lnTo>
                    <a:pt x="1048" y="1937"/>
                  </a:lnTo>
                  <a:lnTo>
                    <a:pt x="1044" y="1952"/>
                  </a:lnTo>
                  <a:lnTo>
                    <a:pt x="1039" y="1969"/>
                  </a:lnTo>
                  <a:lnTo>
                    <a:pt x="1035" y="1985"/>
                  </a:lnTo>
                  <a:lnTo>
                    <a:pt x="1029" y="2002"/>
                  </a:lnTo>
                  <a:lnTo>
                    <a:pt x="1023" y="2015"/>
                  </a:lnTo>
                  <a:lnTo>
                    <a:pt x="1017" y="2031"/>
                  </a:lnTo>
                  <a:lnTo>
                    <a:pt x="1012" y="2044"/>
                  </a:lnTo>
                  <a:lnTo>
                    <a:pt x="1006" y="2058"/>
                  </a:lnTo>
                  <a:lnTo>
                    <a:pt x="1000" y="2069"/>
                  </a:lnTo>
                  <a:lnTo>
                    <a:pt x="994" y="2083"/>
                  </a:lnTo>
                  <a:lnTo>
                    <a:pt x="983" y="2096"/>
                  </a:lnTo>
                  <a:lnTo>
                    <a:pt x="971" y="2109"/>
                  </a:lnTo>
                  <a:lnTo>
                    <a:pt x="960" y="2123"/>
                  </a:lnTo>
                  <a:lnTo>
                    <a:pt x="948" y="2136"/>
                  </a:lnTo>
                  <a:lnTo>
                    <a:pt x="937" y="2150"/>
                  </a:lnTo>
                  <a:lnTo>
                    <a:pt x="927" y="2161"/>
                  </a:lnTo>
                  <a:lnTo>
                    <a:pt x="916" y="2173"/>
                  </a:lnTo>
                  <a:lnTo>
                    <a:pt x="906" y="2184"/>
                  </a:lnTo>
                  <a:lnTo>
                    <a:pt x="885" y="2205"/>
                  </a:lnTo>
                  <a:lnTo>
                    <a:pt x="864" y="2223"/>
                  </a:lnTo>
                  <a:lnTo>
                    <a:pt x="845" y="2240"/>
                  </a:lnTo>
                  <a:lnTo>
                    <a:pt x="824" y="2255"/>
                  </a:lnTo>
                  <a:lnTo>
                    <a:pt x="806" y="2269"/>
                  </a:lnTo>
                  <a:lnTo>
                    <a:pt x="787" y="2280"/>
                  </a:lnTo>
                  <a:lnTo>
                    <a:pt x="770" y="2290"/>
                  </a:lnTo>
                  <a:lnTo>
                    <a:pt x="752" y="2298"/>
                  </a:lnTo>
                  <a:lnTo>
                    <a:pt x="735" y="2303"/>
                  </a:lnTo>
                  <a:lnTo>
                    <a:pt x="718" y="2307"/>
                  </a:lnTo>
                  <a:lnTo>
                    <a:pt x="703" y="2311"/>
                  </a:lnTo>
                  <a:lnTo>
                    <a:pt x="689" y="2311"/>
                  </a:lnTo>
                  <a:lnTo>
                    <a:pt x="678" y="2311"/>
                  </a:lnTo>
                  <a:lnTo>
                    <a:pt x="668" y="2311"/>
                  </a:lnTo>
                  <a:lnTo>
                    <a:pt x="660" y="2309"/>
                  </a:lnTo>
                  <a:lnTo>
                    <a:pt x="651" y="2307"/>
                  </a:lnTo>
                  <a:lnTo>
                    <a:pt x="641" y="2303"/>
                  </a:lnTo>
                  <a:lnTo>
                    <a:pt x="632" y="2301"/>
                  </a:lnTo>
                  <a:lnTo>
                    <a:pt x="624" y="2298"/>
                  </a:lnTo>
                  <a:lnTo>
                    <a:pt x="614" y="2292"/>
                  </a:lnTo>
                  <a:lnTo>
                    <a:pt x="607" y="2288"/>
                  </a:lnTo>
                  <a:lnTo>
                    <a:pt x="599" y="2280"/>
                  </a:lnTo>
                  <a:lnTo>
                    <a:pt x="589" y="2275"/>
                  </a:lnTo>
                  <a:lnTo>
                    <a:pt x="582" y="2267"/>
                  </a:lnTo>
                  <a:lnTo>
                    <a:pt x="574" y="2259"/>
                  </a:lnTo>
                  <a:lnTo>
                    <a:pt x="566" y="2250"/>
                  </a:lnTo>
                  <a:lnTo>
                    <a:pt x="559" y="2242"/>
                  </a:lnTo>
                  <a:lnTo>
                    <a:pt x="553" y="2230"/>
                  </a:lnTo>
                  <a:lnTo>
                    <a:pt x="532" y="2204"/>
                  </a:lnTo>
                  <a:lnTo>
                    <a:pt x="509" y="2177"/>
                  </a:lnTo>
                  <a:lnTo>
                    <a:pt x="486" y="2148"/>
                  </a:lnTo>
                  <a:lnTo>
                    <a:pt x="461" y="2121"/>
                  </a:lnTo>
                  <a:lnTo>
                    <a:pt x="436" y="2092"/>
                  </a:lnTo>
                  <a:lnTo>
                    <a:pt x="409" y="2063"/>
                  </a:lnTo>
                  <a:lnTo>
                    <a:pt x="382" y="2035"/>
                  </a:lnTo>
                  <a:lnTo>
                    <a:pt x="353" y="2004"/>
                  </a:lnTo>
                  <a:lnTo>
                    <a:pt x="324" y="1975"/>
                  </a:lnTo>
                  <a:lnTo>
                    <a:pt x="294" y="1944"/>
                  </a:lnTo>
                  <a:lnTo>
                    <a:pt x="263" y="1914"/>
                  </a:lnTo>
                  <a:lnTo>
                    <a:pt x="232" y="1883"/>
                  </a:lnTo>
                  <a:lnTo>
                    <a:pt x="200" y="1852"/>
                  </a:lnTo>
                  <a:lnTo>
                    <a:pt x="167" y="1822"/>
                  </a:lnTo>
                  <a:lnTo>
                    <a:pt x="132" y="1791"/>
                  </a:lnTo>
                  <a:lnTo>
                    <a:pt x="98" y="1758"/>
                  </a:lnTo>
                  <a:lnTo>
                    <a:pt x="86" y="1752"/>
                  </a:lnTo>
                  <a:lnTo>
                    <a:pt x="75" y="1745"/>
                  </a:lnTo>
                  <a:lnTo>
                    <a:pt x="65" y="1737"/>
                  </a:lnTo>
                  <a:lnTo>
                    <a:pt x="56" y="1731"/>
                  </a:lnTo>
                  <a:lnTo>
                    <a:pt x="46" y="1724"/>
                  </a:lnTo>
                  <a:lnTo>
                    <a:pt x="38" y="1716"/>
                  </a:lnTo>
                  <a:lnTo>
                    <a:pt x="31" y="1710"/>
                  </a:lnTo>
                  <a:lnTo>
                    <a:pt x="25" y="1703"/>
                  </a:lnTo>
                  <a:lnTo>
                    <a:pt x="19" y="1697"/>
                  </a:lnTo>
                  <a:lnTo>
                    <a:pt x="13" y="1691"/>
                  </a:lnTo>
                  <a:lnTo>
                    <a:pt x="10" y="1683"/>
                  </a:lnTo>
                  <a:lnTo>
                    <a:pt x="6" y="1678"/>
                  </a:lnTo>
                  <a:lnTo>
                    <a:pt x="4" y="1672"/>
                  </a:lnTo>
                  <a:lnTo>
                    <a:pt x="2" y="1664"/>
                  </a:lnTo>
                  <a:lnTo>
                    <a:pt x="0" y="1658"/>
                  </a:lnTo>
                  <a:lnTo>
                    <a:pt x="0" y="1653"/>
                  </a:lnTo>
                  <a:lnTo>
                    <a:pt x="0" y="1645"/>
                  </a:lnTo>
                  <a:lnTo>
                    <a:pt x="2" y="1637"/>
                  </a:lnTo>
                  <a:lnTo>
                    <a:pt x="6" y="1630"/>
                  </a:lnTo>
                  <a:lnTo>
                    <a:pt x="10" y="1626"/>
                  </a:lnTo>
                  <a:lnTo>
                    <a:pt x="15" y="1622"/>
                  </a:lnTo>
                  <a:lnTo>
                    <a:pt x="21" y="1618"/>
                  </a:lnTo>
                  <a:lnTo>
                    <a:pt x="31" y="1616"/>
                  </a:lnTo>
                  <a:lnTo>
                    <a:pt x="38" y="1616"/>
                  </a:lnTo>
                  <a:lnTo>
                    <a:pt x="50" y="1616"/>
                  </a:lnTo>
                  <a:lnTo>
                    <a:pt x="60" y="1616"/>
                  </a:lnTo>
                  <a:lnTo>
                    <a:pt x="71" y="1618"/>
                  </a:lnTo>
                  <a:lnTo>
                    <a:pt x="84" y="1620"/>
                  </a:lnTo>
                  <a:lnTo>
                    <a:pt x="96" y="1622"/>
                  </a:lnTo>
                  <a:lnTo>
                    <a:pt x="111" y="1624"/>
                  </a:lnTo>
                  <a:lnTo>
                    <a:pt x="127" y="1626"/>
                  </a:lnTo>
                  <a:lnTo>
                    <a:pt x="144" y="1628"/>
                  </a:lnTo>
                  <a:lnTo>
                    <a:pt x="180" y="1633"/>
                  </a:lnTo>
                  <a:lnTo>
                    <a:pt x="217" y="1639"/>
                  </a:lnTo>
                  <a:lnTo>
                    <a:pt x="251" y="1643"/>
                  </a:lnTo>
                  <a:lnTo>
                    <a:pt x="286" y="1649"/>
                  </a:lnTo>
                  <a:lnTo>
                    <a:pt x="317" y="1653"/>
                  </a:lnTo>
                  <a:lnTo>
                    <a:pt x="346" y="1656"/>
                  </a:lnTo>
                  <a:lnTo>
                    <a:pt x="374" y="1658"/>
                  </a:lnTo>
                  <a:lnTo>
                    <a:pt x="399" y="1662"/>
                  </a:lnTo>
                  <a:lnTo>
                    <a:pt x="424" y="1664"/>
                  </a:lnTo>
                  <a:lnTo>
                    <a:pt x="447" y="1666"/>
                  </a:lnTo>
                  <a:lnTo>
                    <a:pt x="468" y="1668"/>
                  </a:lnTo>
                  <a:lnTo>
                    <a:pt x="488" y="1670"/>
                  </a:lnTo>
                  <a:lnTo>
                    <a:pt x="505" y="1670"/>
                  </a:lnTo>
                  <a:lnTo>
                    <a:pt x="520" y="1672"/>
                  </a:lnTo>
                  <a:lnTo>
                    <a:pt x="534" y="1672"/>
                  </a:lnTo>
                  <a:lnTo>
                    <a:pt x="545" y="1672"/>
                  </a:lnTo>
                  <a:lnTo>
                    <a:pt x="557" y="1672"/>
                  </a:lnTo>
                  <a:lnTo>
                    <a:pt x="566" y="1670"/>
                  </a:lnTo>
                  <a:lnTo>
                    <a:pt x="576" y="1668"/>
                  </a:lnTo>
                  <a:lnTo>
                    <a:pt x="584" y="1666"/>
                  </a:lnTo>
                  <a:lnTo>
                    <a:pt x="593" y="1662"/>
                  </a:lnTo>
                  <a:lnTo>
                    <a:pt x="601" y="1658"/>
                  </a:lnTo>
                  <a:lnTo>
                    <a:pt x="609" y="1655"/>
                  </a:lnTo>
                  <a:lnTo>
                    <a:pt x="614" y="1649"/>
                  </a:lnTo>
                  <a:lnTo>
                    <a:pt x="622" y="1643"/>
                  </a:lnTo>
                  <a:lnTo>
                    <a:pt x="628" y="1637"/>
                  </a:lnTo>
                  <a:lnTo>
                    <a:pt x="633" y="1630"/>
                  </a:lnTo>
                  <a:lnTo>
                    <a:pt x="639" y="1622"/>
                  </a:lnTo>
                  <a:lnTo>
                    <a:pt x="643" y="1614"/>
                  </a:lnTo>
                  <a:lnTo>
                    <a:pt x="647" y="1605"/>
                  </a:lnTo>
                  <a:lnTo>
                    <a:pt x="653" y="1595"/>
                  </a:lnTo>
                  <a:lnTo>
                    <a:pt x="657" y="1585"/>
                  </a:lnTo>
                  <a:lnTo>
                    <a:pt x="658" y="1576"/>
                  </a:lnTo>
                  <a:lnTo>
                    <a:pt x="662" y="1566"/>
                  </a:lnTo>
                  <a:lnTo>
                    <a:pt x="664" y="1557"/>
                  </a:lnTo>
                  <a:lnTo>
                    <a:pt x="666" y="1545"/>
                  </a:lnTo>
                  <a:lnTo>
                    <a:pt x="670" y="1532"/>
                  </a:lnTo>
                  <a:lnTo>
                    <a:pt x="672" y="1520"/>
                  </a:lnTo>
                  <a:lnTo>
                    <a:pt x="676" y="1505"/>
                  </a:lnTo>
                  <a:lnTo>
                    <a:pt x="678" y="1489"/>
                  </a:lnTo>
                  <a:lnTo>
                    <a:pt x="680" y="1474"/>
                  </a:lnTo>
                  <a:lnTo>
                    <a:pt x="681" y="1457"/>
                  </a:lnTo>
                  <a:lnTo>
                    <a:pt x="683" y="1440"/>
                  </a:lnTo>
                  <a:lnTo>
                    <a:pt x="685" y="1420"/>
                  </a:lnTo>
                  <a:lnTo>
                    <a:pt x="687" y="1401"/>
                  </a:lnTo>
                  <a:lnTo>
                    <a:pt x="689" y="1380"/>
                  </a:lnTo>
                  <a:lnTo>
                    <a:pt x="691" y="1359"/>
                  </a:lnTo>
                  <a:lnTo>
                    <a:pt x="693" y="1338"/>
                  </a:lnTo>
                  <a:lnTo>
                    <a:pt x="695" y="1313"/>
                  </a:lnTo>
                  <a:lnTo>
                    <a:pt x="697" y="1290"/>
                  </a:lnTo>
                  <a:lnTo>
                    <a:pt x="699" y="1265"/>
                  </a:lnTo>
                  <a:lnTo>
                    <a:pt x="699" y="1238"/>
                  </a:lnTo>
                  <a:lnTo>
                    <a:pt x="701" y="1211"/>
                  </a:lnTo>
                  <a:lnTo>
                    <a:pt x="703" y="1182"/>
                  </a:lnTo>
                  <a:lnTo>
                    <a:pt x="703" y="1154"/>
                  </a:lnTo>
                  <a:lnTo>
                    <a:pt x="705" y="1125"/>
                  </a:lnTo>
                  <a:lnTo>
                    <a:pt x="705" y="1094"/>
                  </a:lnTo>
                  <a:lnTo>
                    <a:pt x="705" y="1061"/>
                  </a:lnTo>
                  <a:lnTo>
                    <a:pt x="706" y="1029"/>
                  </a:lnTo>
                  <a:lnTo>
                    <a:pt x="706" y="996"/>
                  </a:lnTo>
                  <a:lnTo>
                    <a:pt x="706" y="962"/>
                  </a:lnTo>
                  <a:lnTo>
                    <a:pt x="706" y="925"/>
                  </a:lnTo>
                  <a:lnTo>
                    <a:pt x="706" y="889"/>
                  </a:lnTo>
                  <a:lnTo>
                    <a:pt x="708" y="852"/>
                  </a:lnTo>
                  <a:lnTo>
                    <a:pt x="706" y="804"/>
                  </a:lnTo>
                  <a:lnTo>
                    <a:pt x="706" y="758"/>
                  </a:lnTo>
                  <a:lnTo>
                    <a:pt x="705" y="714"/>
                  </a:lnTo>
                  <a:lnTo>
                    <a:pt x="701" y="670"/>
                  </a:lnTo>
                  <a:lnTo>
                    <a:pt x="699" y="626"/>
                  </a:lnTo>
                  <a:lnTo>
                    <a:pt x="693" y="583"/>
                  </a:lnTo>
                  <a:lnTo>
                    <a:pt x="689" y="543"/>
                  </a:lnTo>
                  <a:lnTo>
                    <a:pt x="683" y="503"/>
                  </a:lnTo>
                  <a:lnTo>
                    <a:pt x="678" y="464"/>
                  </a:lnTo>
                  <a:lnTo>
                    <a:pt x="670" y="426"/>
                  </a:lnTo>
                  <a:lnTo>
                    <a:pt x="664" y="389"/>
                  </a:lnTo>
                  <a:lnTo>
                    <a:pt x="655" y="355"/>
                  </a:lnTo>
                  <a:lnTo>
                    <a:pt x="647" y="320"/>
                  </a:lnTo>
                  <a:lnTo>
                    <a:pt x="637" y="288"/>
                  </a:lnTo>
                  <a:lnTo>
                    <a:pt x="628" y="255"/>
                  </a:lnTo>
                  <a:lnTo>
                    <a:pt x="616" y="224"/>
                  </a:lnTo>
                  <a:lnTo>
                    <a:pt x="605" y="203"/>
                  </a:lnTo>
                  <a:lnTo>
                    <a:pt x="595" y="184"/>
                  </a:lnTo>
                  <a:lnTo>
                    <a:pt x="585" y="167"/>
                  </a:lnTo>
                  <a:lnTo>
                    <a:pt x="578" y="150"/>
                  </a:lnTo>
                  <a:lnTo>
                    <a:pt x="572" y="134"/>
                  </a:lnTo>
                  <a:lnTo>
                    <a:pt x="568" y="119"/>
                  </a:lnTo>
                  <a:lnTo>
                    <a:pt x="566" y="105"/>
                  </a:lnTo>
                  <a:lnTo>
                    <a:pt x="564" y="94"/>
                  </a:lnTo>
                  <a:lnTo>
                    <a:pt x="564" y="82"/>
                  </a:lnTo>
                  <a:lnTo>
                    <a:pt x="566" y="71"/>
                  </a:lnTo>
                  <a:lnTo>
                    <a:pt x="568" y="61"/>
                  </a:lnTo>
                  <a:lnTo>
                    <a:pt x="570" y="52"/>
                  </a:lnTo>
                  <a:lnTo>
                    <a:pt x="572" y="44"/>
                  </a:lnTo>
                  <a:lnTo>
                    <a:pt x="576" y="36"/>
                  </a:lnTo>
                  <a:lnTo>
                    <a:pt x="580" y="31"/>
                  </a:lnTo>
                  <a:lnTo>
                    <a:pt x="584" y="23"/>
                  </a:lnTo>
                  <a:lnTo>
                    <a:pt x="587" y="19"/>
                  </a:lnTo>
                  <a:lnTo>
                    <a:pt x="593" y="13"/>
                  </a:lnTo>
                  <a:lnTo>
                    <a:pt x="599" y="9"/>
                  </a:lnTo>
                  <a:lnTo>
                    <a:pt x="607" y="6"/>
                  </a:lnTo>
                  <a:lnTo>
                    <a:pt x="612" y="4"/>
                  </a:lnTo>
                  <a:lnTo>
                    <a:pt x="620" y="2"/>
                  </a:lnTo>
                  <a:lnTo>
                    <a:pt x="628" y="0"/>
                  </a:lnTo>
                  <a:lnTo>
                    <a:pt x="63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-2114209" y="2363022"/>
              <a:ext cx="463607" cy="405379"/>
            </a:xfrm>
            <a:custGeom>
              <a:avLst/>
              <a:gdLst>
                <a:gd name="T0" fmla="*/ 2147483647 w 1260"/>
                <a:gd name="T1" fmla="*/ 1000502001 h 1144"/>
                <a:gd name="T2" fmla="*/ 2147483647 w 1260"/>
                <a:gd name="T3" fmla="*/ 2147483647 h 1144"/>
                <a:gd name="T4" fmla="*/ 2147483647 w 1260"/>
                <a:gd name="T5" fmla="*/ 2147483647 h 1144"/>
                <a:gd name="T6" fmla="*/ 2147483647 w 1260"/>
                <a:gd name="T7" fmla="*/ 2147483647 h 1144"/>
                <a:gd name="T8" fmla="*/ 2147483647 w 1260"/>
                <a:gd name="T9" fmla="*/ 2147483647 h 1144"/>
                <a:gd name="T10" fmla="*/ 2147483647 w 1260"/>
                <a:gd name="T11" fmla="*/ 2147483647 h 1144"/>
                <a:gd name="T12" fmla="*/ 2147483647 w 1260"/>
                <a:gd name="T13" fmla="*/ 2147483647 h 1144"/>
                <a:gd name="T14" fmla="*/ 2147483647 w 1260"/>
                <a:gd name="T15" fmla="*/ 2147483647 h 1144"/>
                <a:gd name="T16" fmla="*/ 2147483647 w 1260"/>
                <a:gd name="T17" fmla="*/ 2147483647 h 1144"/>
                <a:gd name="T18" fmla="*/ 2147483647 w 1260"/>
                <a:gd name="T19" fmla="*/ 2147483647 h 1144"/>
                <a:gd name="T20" fmla="*/ 2147483647 w 1260"/>
                <a:gd name="T21" fmla="*/ 2147483647 h 1144"/>
                <a:gd name="T22" fmla="*/ 2147483647 w 1260"/>
                <a:gd name="T23" fmla="*/ 2147483647 h 1144"/>
                <a:gd name="T24" fmla="*/ 2147483647 w 1260"/>
                <a:gd name="T25" fmla="*/ 2147483647 h 1144"/>
                <a:gd name="T26" fmla="*/ 2147483647 w 1260"/>
                <a:gd name="T27" fmla="*/ 2147483647 h 1144"/>
                <a:gd name="T28" fmla="*/ 2147483647 w 1260"/>
                <a:gd name="T29" fmla="*/ 2147483647 h 1144"/>
                <a:gd name="T30" fmla="*/ 2147483647 w 1260"/>
                <a:gd name="T31" fmla="*/ 2147483647 h 1144"/>
                <a:gd name="T32" fmla="*/ 2147483647 w 1260"/>
                <a:gd name="T33" fmla="*/ 2147483647 h 1144"/>
                <a:gd name="T34" fmla="*/ 2147483647 w 1260"/>
                <a:gd name="T35" fmla="*/ 2147483647 h 1144"/>
                <a:gd name="T36" fmla="*/ 2147483647 w 1260"/>
                <a:gd name="T37" fmla="*/ 2147483647 h 1144"/>
                <a:gd name="T38" fmla="*/ 2147483647 w 1260"/>
                <a:gd name="T39" fmla="*/ 2147483647 h 1144"/>
                <a:gd name="T40" fmla="*/ 2147483647 w 1260"/>
                <a:gd name="T41" fmla="*/ 2147483647 h 1144"/>
                <a:gd name="T42" fmla="*/ 2147483647 w 1260"/>
                <a:gd name="T43" fmla="*/ 2147483647 h 1144"/>
                <a:gd name="T44" fmla="*/ 2147483647 w 1260"/>
                <a:gd name="T45" fmla="*/ 2147483647 h 1144"/>
                <a:gd name="T46" fmla="*/ 2147483647 w 1260"/>
                <a:gd name="T47" fmla="*/ 2147483647 h 1144"/>
                <a:gd name="T48" fmla="*/ 2147483647 w 1260"/>
                <a:gd name="T49" fmla="*/ 2147483647 h 1144"/>
                <a:gd name="T50" fmla="*/ 2147483647 w 1260"/>
                <a:gd name="T51" fmla="*/ 2147483647 h 1144"/>
                <a:gd name="T52" fmla="*/ 2147483647 w 1260"/>
                <a:gd name="T53" fmla="*/ 2147483647 h 1144"/>
                <a:gd name="T54" fmla="*/ 2147483647 w 1260"/>
                <a:gd name="T55" fmla="*/ 2147483647 h 1144"/>
                <a:gd name="T56" fmla="*/ 2147483647 w 1260"/>
                <a:gd name="T57" fmla="*/ 2147483647 h 1144"/>
                <a:gd name="T58" fmla="*/ 2147483647 w 1260"/>
                <a:gd name="T59" fmla="*/ 2147483647 h 1144"/>
                <a:gd name="T60" fmla="*/ 2147483647 w 1260"/>
                <a:gd name="T61" fmla="*/ 2147483647 h 1144"/>
                <a:gd name="T62" fmla="*/ 2147483647 w 1260"/>
                <a:gd name="T63" fmla="*/ 2147483647 h 1144"/>
                <a:gd name="T64" fmla="*/ 2147483647 w 1260"/>
                <a:gd name="T65" fmla="*/ 2147483647 h 1144"/>
                <a:gd name="T66" fmla="*/ 2147483647 w 1260"/>
                <a:gd name="T67" fmla="*/ 2147483647 h 1144"/>
                <a:gd name="T68" fmla="*/ 2147483647 w 1260"/>
                <a:gd name="T69" fmla="*/ 2147483647 h 1144"/>
                <a:gd name="T70" fmla="*/ 1990889840 w 1260"/>
                <a:gd name="T71" fmla="*/ 2147483647 h 1144"/>
                <a:gd name="T72" fmla="*/ 0 w 1260"/>
                <a:gd name="T73" fmla="*/ 2147483647 h 1144"/>
                <a:gd name="T74" fmla="*/ 2147483647 w 1260"/>
                <a:gd name="T75" fmla="*/ 2147483647 h 1144"/>
                <a:gd name="T76" fmla="*/ 2147483647 w 1260"/>
                <a:gd name="T77" fmla="*/ 2147483647 h 1144"/>
                <a:gd name="T78" fmla="*/ 2147483647 w 1260"/>
                <a:gd name="T79" fmla="*/ 2147483647 h 1144"/>
                <a:gd name="T80" fmla="*/ 2147483647 w 1260"/>
                <a:gd name="T81" fmla="*/ 2147483647 h 1144"/>
                <a:gd name="T82" fmla="*/ 2147483647 w 1260"/>
                <a:gd name="T83" fmla="*/ 2147483647 h 1144"/>
                <a:gd name="T84" fmla="*/ 2147483647 w 1260"/>
                <a:gd name="T85" fmla="*/ 2147483647 h 1144"/>
                <a:gd name="T86" fmla="*/ 2147483647 w 1260"/>
                <a:gd name="T87" fmla="*/ 2147483647 h 1144"/>
                <a:gd name="T88" fmla="*/ 2147483647 w 1260"/>
                <a:gd name="T89" fmla="*/ 2147483647 h 1144"/>
                <a:gd name="T90" fmla="*/ 2147483647 w 1260"/>
                <a:gd name="T91" fmla="*/ 2147483647 h 1144"/>
                <a:gd name="T92" fmla="*/ 2147483647 w 1260"/>
                <a:gd name="T93" fmla="*/ 2147483647 h 1144"/>
                <a:gd name="T94" fmla="*/ 2147483647 w 1260"/>
                <a:gd name="T95" fmla="*/ 2147483647 h 1144"/>
                <a:gd name="T96" fmla="*/ 2147483647 w 1260"/>
                <a:gd name="T97" fmla="*/ 2147483647 h 1144"/>
                <a:gd name="T98" fmla="*/ 2147483647 w 1260"/>
                <a:gd name="T99" fmla="*/ 2147483647 h 1144"/>
                <a:gd name="T100" fmla="*/ 2147483647 w 1260"/>
                <a:gd name="T101" fmla="*/ 2147483647 h 1144"/>
                <a:gd name="T102" fmla="*/ 2147483647 w 1260"/>
                <a:gd name="T103" fmla="*/ 2147483647 h 1144"/>
                <a:gd name="T104" fmla="*/ 2147483647 w 1260"/>
                <a:gd name="T105" fmla="*/ 2147483647 h 1144"/>
                <a:gd name="T106" fmla="*/ 2147483647 w 1260"/>
                <a:gd name="T107" fmla="*/ 2147483647 h 1144"/>
                <a:gd name="T108" fmla="*/ 2147483647 w 1260"/>
                <a:gd name="T109" fmla="*/ 1000502001 h 1144"/>
                <a:gd name="T110" fmla="*/ 2147483647 w 1260"/>
                <a:gd name="T111" fmla="*/ 0 h 11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60"/>
                <a:gd name="T169" fmla="*/ 0 h 1144"/>
                <a:gd name="T170" fmla="*/ 1260 w 1260"/>
                <a:gd name="T171" fmla="*/ 1144 h 11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60" h="1144">
                  <a:moveTo>
                    <a:pt x="785" y="0"/>
                  </a:moveTo>
                  <a:lnTo>
                    <a:pt x="791" y="0"/>
                  </a:lnTo>
                  <a:lnTo>
                    <a:pt x="799" y="2"/>
                  </a:lnTo>
                  <a:lnTo>
                    <a:pt x="808" y="2"/>
                  </a:lnTo>
                  <a:lnTo>
                    <a:pt x="820" y="4"/>
                  </a:lnTo>
                  <a:lnTo>
                    <a:pt x="831" y="7"/>
                  </a:lnTo>
                  <a:lnTo>
                    <a:pt x="845" y="9"/>
                  </a:lnTo>
                  <a:lnTo>
                    <a:pt x="860" y="13"/>
                  </a:lnTo>
                  <a:lnTo>
                    <a:pt x="876" y="19"/>
                  </a:lnTo>
                  <a:lnTo>
                    <a:pt x="893" y="23"/>
                  </a:lnTo>
                  <a:lnTo>
                    <a:pt x="912" y="29"/>
                  </a:lnTo>
                  <a:lnTo>
                    <a:pt x="933" y="34"/>
                  </a:lnTo>
                  <a:lnTo>
                    <a:pt x="954" y="42"/>
                  </a:lnTo>
                  <a:lnTo>
                    <a:pt x="975" y="48"/>
                  </a:lnTo>
                  <a:lnTo>
                    <a:pt x="1000" y="57"/>
                  </a:lnTo>
                  <a:lnTo>
                    <a:pt x="1025" y="65"/>
                  </a:lnTo>
                  <a:lnTo>
                    <a:pt x="1050" y="75"/>
                  </a:lnTo>
                  <a:lnTo>
                    <a:pt x="1075" y="84"/>
                  </a:lnTo>
                  <a:lnTo>
                    <a:pt x="1098" y="96"/>
                  </a:lnTo>
                  <a:lnTo>
                    <a:pt x="1121" y="107"/>
                  </a:lnTo>
                  <a:lnTo>
                    <a:pt x="1140" y="119"/>
                  </a:lnTo>
                  <a:lnTo>
                    <a:pt x="1160" y="130"/>
                  </a:lnTo>
                  <a:lnTo>
                    <a:pt x="1177" y="142"/>
                  </a:lnTo>
                  <a:lnTo>
                    <a:pt x="1192" y="155"/>
                  </a:lnTo>
                  <a:lnTo>
                    <a:pt x="1206" y="167"/>
                  </a:lnTo>
                  <a:lnTo>
                    <a:pt x="1217" y="180"/>
                  </a:lnTo>
                  <a:lnTo>
                    <a:pt x="1229" y="192"/>
                  </a:lnTo>
                  <a:lnTo>
                    <a:pt x="1238" y="205"/>
                  </a:lnTo>
                  <a:lnTo>
                    <a:pt x="1246" y="219"/>
                  </a:lnTo>
                  <a:lnTo>
                    <a:pt x="1252" y="232"/>
                  </a:lnTo>
                  <a:lnTo>
                    <a:pt x="1256" y="246"/>
                  </a:lnTo>
                  <a:lnTo>
                    <a:pt x="1258" y="259"/>
                  </a:lnTo>
                  <a:lnTo>
                    <a:pt x="1260" y="272"/>
                  </a:lnTo>
                  <a:lnTo>
                    <a:pt x="1258" y="284"/>
                  </a:lnTo>
                  <a:lnTo>
                    <a:pt x="1256" y="295"/>
                  </a:lnTo>
                  <a:lnTo>
                    <a:pt x="1250" y="305"/>
                  </a:lnTo>
                  <a:lnTo>
                    <a:pt x="1244" y="315"/>
                  </a:lnTo>
                  <a:lnTo>
                    <a:pt x="1236" y="324"/>
                  </a:lnTo>
                  <a:lnTo>
                    <a:pt x="1229" y="332"/>
                  </a:lnTo>
                  <a:lnTo>
                    <a:pt x="1217" y="340"/>
                  </a:lnTo>
                  <a:lnTo>
                    <a:pt x="1206" y="347"/>
                  </a:lnTo>
                  <a:lnTo>
                    <a:pt x="1192" y="357"/>
                  </a:lnTo>
                  <a:lnTo>
                    <a:pt x="1177" y="365"/>
                  </a:lnTo>
                  <a:lnTo>
                    <a:pt x="1162" y="374"/>
                  </a:lnTo>
                  <a:lnTo>
                    <a:pt x="1146" y="386"/>
                  </a:lnTo>
                  <a:lnTo>
                    <a:pt x="1131" y="395"/>
                  </a:lnTo>
                  <a:lnTo>
                    <a:pt x="1116" y="407"/>
                  </a:lnTo>
                  <a:lnTo>
                    <a:pt x="1100" y="418"/>
                  </a:lnTo>
                  <a:lnTo>
                    <a:pt x="1085" y="432"/>
                  </a:lnTo>
                  <a:lnTo>
                    <a:pt x="1069" y="445"/>
                  </a:lnTo>
                  <a:lnTo>
                    <a:pt x="1054" y="459"/>
                  </a:lnTo>
                  <a:lnTo>
                    <a:pt x="1039" y="472"/>
                  </a:lnTo>
                  <a:lnTo>
                    <a:pt x="1023" y="487"/>
                  </a:lnTo>
                  <a:lnTo>
                    <a:pt x="1006" y="503"/>
                  </a:lnTo>
                  <a:lnTo>
                    <a:pt x="991" y="518"/>
                  </a:lnTo>
                  <a:lnTo>
                    <a:pt x="975" y="535"/>
                  </a:lnTo>
                  <a:lnTo>
                    <a:pt x="960" y="553"/>
                  </a:lnTo>
                  <a:lnTo>
                    <a:pt x="931" y="581"/>
                  </a:lnTo>
                  <a:lnTo>
                    <a:pt x="901" y="610"/>
                  </a:lnTo>
                  <a:lnTo>
                    <a:pt x="872" y="637"/>
                  </a:lnTo>
                  <a:lnTo>
                    <a:pt x="843" y="666"/>
                  </a:lnTo>
                  <a:lnTo>
                    <a:pt x="812" y="691"/>
                  </a:lnTo>
                  <a:lnTo>
                    <a:pt x="782" y="718"/>
                  </a:lnTo>
                  <a:lnTo>
                    <a:pt x="751" y="743"/>
                  </a:lnTo>
                  <a:lnTo>
                    <a:pt x="720" y="768"/>
                  </a:lnTo>
                  <a:lnTo>
                    <a:pt x="689" y="791"/>
                  </a:lnTo>
                  <a:lnTo>
                    <a:pt x="659" y="816"/>
                  </a:lnTo>
                  <a:lnTo>
                    <a:pt x="628" y="837"/>
                  </a:lnTo>
                  <a:lnTo>
                    <a:pt x="595" y="860"/>
                  </a:lnTo>
                  <a:lnTo>
                    <a:pt x="563" y="881"/>
                  </a:lnTo>
                  <a:lnTo>
                    <a:pt x="532" y="904"/>
                  </a:lnTo>
                  <a:lnTo>
                    <a:pt x="499" y="923"/>
                  </a:lnTo>
                  <a:lnTo>
                    <a:pt x="467" y="944"/>
                  </a:lnTo>
                  <a:lnTo>
                    <a:pt x="446" y="960"/>
                  </a:lnTo>
                  <a:lnTo>
                    <a:pt x="426" y="973"/>
                  </a:lnTo>
                  <a:lnTo>
                    <a:pt x="407" y="987"/>
                  </a:lnTo>
                  <a:lnTo>
                    <a:pt x="388" y="1000"/>
                  </a:lnTo>
                  <a:lnTo>
                    <a:pt x="369" y="1013"/>
                  </a:lnTo>
                  <a:lnTo>
                    <a:pt x="350" y="1025"/>
                  </a:lnTo>
                  <a:lnTo>
                    <a:pt x="332" y="1036"/>
                  </a:lnTo>
                  <a:lnTo>
                    <a:pt x="315" y="1046"/>
                  </a:lnTo>
                  <a:lnTo>
                    <a:pt x="296" y="1056"/>
                  </a:lnTo>
                  <a:lnTo>
                    <a:pt x="279" y="1065"/>
                  </a:lnTo>
                  <a:lnTo>
                    <a:pt x="263" y="1073"/>
                  </a:lnTo>
                  <a:lnTo>
                    <a:pt x="246" y="1081"/>
                  </a:lnTo>
                  <a:lnTo>
                    <a:pt x="229" y="1088"/>
                  </a:lnTo>
                  <a:lnTo>
                    <a:pt x="213" y="1096"/>
                  </a:lnTo>
                  <a:lnTo>
                    <a:pt x="196" y="1102"/>
                  </a:lnTo>
                  <a:lnTo>
                    <a:pt x="181" y="1106"/>
                  </a:lnTo>
                  <a:lnTo>
                    <a:pt x="161" y="1115"/>
                  </a:lnTo>
                  <a:lnTo>
                    <a:pt x="144" y="1123"/>
                  </a:lnTo>
                  <a:lnTo>
                    <a:pt x="129" y="1129"/>
                  </a:lnTo>
                  <a:lnTo>
                    <a:pt x="113" y="1134"/>
                  </a:lnTo>
                  <a:lnTo>
                    <a:pt x="100" y="1138"/>
                  </a:lnTo>
                  <a:lnTo>
                    <a:pt x="89" y="1140"/>
                  </a:lnTo>
                  <a:lnTo>
                    <a:pt x="79" y="1142"/>
                  </a:lnTo>
                  <a:lnTo>
                    <a:pt x="71" y="1144"/>
                  </a:lnTo>
                  <a:lnTo>
                    <a:pt x="54" y="1142"/>
                  </a:lnTo>
                  <a:lnTo>
                    <a:pt x="46" y="1142"/>
                  </a:lnTo>
                  <a:lnTo>
                    <a:pt x="41" y="1140"/>
                  </a:lnTo>
                  <a:lnTo>
                    <a:pt x="35" y="1140"/>
                  </a:lnTo>
                  <a:lnTo>
                    <a:pt x="27" y="1138"/>
                  </a:lnTo>
                  <a:lnTo>
                    <a:pt x="23" y="1136"/>
                  </a:lnTo>
                  <a:lnTo>
                    <a:pt x="18" y="1134"/>
                  </a:lnTo>
                  <a:lnTo>
                    <a:pt x="14" y="1130"/>
                  </a:lnTo>
                  <a:lnTo>
                    <a:pt x="10" y="1129"/>
                  </a:lnTo>
                  <a:lnTo>
                    <a:pt x="6" y="1125"/>
                  </a:lnTo>
                  <a:lnTo>
                    <a:pt x="4" y="1123"/>
                  </a:lnTo>
                  <a:lnTo>
                    <a:pt x="2" y="1119"/>
                  </a:lnTo>
                  <a:lnTo>
                    <a:pt x="0" y="1115"/>
                  </a:lnTo>
                  <a:lnTo>
                    <a:pt x="0" y="1111"/>
                  </a:lnTo>
                  <a:lnTo>
                    <a:pt x="0" y="1106"/>
                  </a:lnTo>
                  <a:lnTo>
                    <a:pt x="44" y="1061"/>
                  </a:lnTo>
                  <a:lnTo>
                    <a:pt x="90" y="1015"/>
                  </a:lnTo>
                  <a:lnTo>
                    <a:pt x="135" y="967"/>
                  </a:lnTo>
                  <a:lnTo>
                    <a:pt x="179" y="919"/>
                  </a:lnTo>
                  <a:lnTo>
                    <a:pt x="223" y="869"/>
                  </a:lnTo>
                  <a:lnTo>
                    <a:pt x="265" y="819"/>
                  </a:lnTo>
                  <a:lnTo>
                    <a:pt x="307" y="768"/>
                  </a:lnTo>
                  <a:lnTo>
                    <a:pt x="350" y="714"/>
                  </a:lnTo>
                  <a:lnTo>
                    <a:pt x="376" y="681"/>
                  </a:lnTo>
                  <a:lnTo>
                    <a:pt x="403" y="649"/>
                  </a:lnTo>
                  <a:lnTo>
                    <a:pt x="428" y="618"/>
                  </a:lnTo>
                  <a:lnTo>
                    <a:pt x="453" y="585"/>
                  </a:lnTo>
                  <a:lnTo>
                    <a:pt x="476" y="555"/>
                  </a:lnTo>
                  <a:lnTo>
                    <a:pt x="497" y="524"/>
                  </a:lnTo>
                  <a:lnTo>
                    <a:pt x="520" y="493"/>
                  </a:lnTo>
                  <a:lnTo>
                    <a:pt x="540" y="462"/>
                  </a:lnTo>
                  <a:lnTo>
                    <a:pt x="559" y="434"/>
                  </a:lnTo>
                  <a:lnTo>
                    <a:pt x="578" y="405"/>
                  </a:lnTo>
                  <a:lnTo>
                    <a:pt x="595" y="376"/>
                  </a:lnTo>
                  <a:lnTo>
                    <a:pt x="613" y="347"/>
                  </a:lnTo>
                  <a:lnTo>
                    <a:pt x="628" y="318"/>
                  </a:lnTo>
                  <a:lnTo>
                    <a:pt x="641" y="290"/>
                  </a:lnTo>
                  <a:lnTo>
                    <a:pt x="655" y="263"/>
                  </a:lnTo>
                  <a:lnTo>
                    <a:pt x="668" y="236"/>
                  </a:lnTo>
                  <a:lnTo>
                    <a:pt x="672" y="228"/>
                  </a:lnTo>
                  <a:lnTo>
                    <a:pt x="676" y="221"/>
                  </a:lnTo>
                  <a:lnTo>
                    <a:pt x="682" y="213"/>
                  </a:lnTo>
                  <a:lnTo>
                    <a:pt x="686" y="203"/>
                  </a:lnTo>
                  <a:lnTo>
                    <a:pt x="687" y="194"/>
                  </a:lnTo>
                  <a:lnTo>
                    <a:pt x="691" y="184"/>
                  </a:lnTo>
                  <a:lnTo>
                    <a:pt x="695" y="173"/>
                  </a:lnTo>
                  <a:lnTo>
                    <a:pt x="697" y="161"/>
                  </a:lnTo>
                  <a:lnTo>
                    <a:pt x="699" y="148"/>
                  </a:lnTo>
                  <a:lnTo>
                    <a:pt x="701" y="136"/>
                  </a:lnTo>
                  <a:lnTo>
                    <a:pt x="703" y="123"/>
                  </a:lnTo>
                  <a:lnTo>
                    <a:pt x="705" y="107"/>
                  </a:lnTo>
                  <a:lnTo>
                    <a:pt x="705" y="92"/>
                  </a:lnTo>
                  <a:lnTo>
                    <a:pt x="707" y="77"/>
                  </a:lnTo>
                  <a:lnTo>
                    <a:pt x="707" y="59"/>
                  </a:lnTo>
                  <a:lnTo>
                    <a:pt x="707" y="44"/>
                  </a:lnTo>
                  <a:lnTo>
                    <a:pt x="707" y="38"/>
                  </a:lnTo>
                  <a:lnTo>
                    <a:pt x="709" y="32"/>
                  </a:lnTo>
                  <a:lnTo>
                    <a:pt x="709" y="29"/>
                  </a:lnTo>
                  <a:lnTo>
                    <a:pt x="712" y="23"/>
                  </a:lnTo>
                  <a:lnTo>
                    <a:pt x="714" y="19"/>
                  </a:lnTo>
                  <a:lnTo>
                    <a:pt x="718" y="15"/>
                  </a:lnTo>
                  <a:lnTo>
                    <a:pt x="722" y="13"/>
                  </a:lnTo>
                  <a:lnTo>
                    <a:pt x="726" y="9"/>
                  </a:lnTo>
                  <a:lnTo>
                    <a:pt x="732" y="7"/>
                  </a:lnTo>
                  <a:lnTo>
                    <a:pt x="737" y="6"/>
                  </a:lnTo>
                  <a:lnTo>
                    <a:pt x="743" y="4"/>
                  </a:lnTo>
                  <a:lnTo>
                    <a:pt x="751" y="2"/>
                  </a:lnTo>
                  <a:lnTo>
                    <a:pt x="758" y="2"/>
                  </a:lnTo>
                  <a:lnTo>
                    <a:pt x="766" y="0"/>
                  </a:lnTo>
                  <a:lnTo>
                    <a:pt x="776" y="0"/>
                  </a:lnTo>
                  <a:lnTo>
                    <a:pt x="78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-1114764" y="2372235"/>
              <a:ext cx="428228" cy="369944"/>
            </a:xfrm>
            <a:custGeom>
              <a:avLst/>
              <a:gdLst>
                <a:gd name="T0" fmla="*/ 2147483647 w 1161"/>
                <a:gd name="T1" fmla="*/ 0 h 1044"/>
                <a:gd name="T2" fmla="*/ 2147483647 w 1161"/>
                <a:gd name="T3" fmla="*/ 2000373683 h 1044"/>
                <a:gd name="T4" fmla="*/ 2147483647 w 1161"/>
                <a:gd name="T5" fmla="*/ 2147483647 h 1044"/>
                <a:gd name="T6" fmla="*/ 2147483647 w 1161"/>
                <a:gd name="T7" fmla="*/ 2147483647 h 1044"/>
                <a:gd name="T8" fmla="*/ 2147483647 w 1161"/>
                <a:gd name="T9" fmla="*/ 2147483647 h 1044"/>
                <a:gd name="T10" fmla="*/ 2147483647 w 1161"/>
                <a:gd name="T11" fmla="*/ 2147483647 h 1044"/>
                <a:gd name="T12" fmla="*/ 2147483647 w 1161"/>
                <a:gd name="T13" fmla="*/ 2147483647 h 1044"/>
                <a:gd name="T14" fmla="*/ 2147483647 w 1161"/>
                <a:gd name="T15" fmla="*/ 2147483647 h 1044"/>
                <a:gd name="T16" fmla="*/ 2147483647 w 1161"/>
                <a:gd name="T17" fmla="*/ 2147483647 h 1044"/>
                <a:gd name="T18" fmla="*/ 2147483647 w 1161"/>
                <a:gd name="T19" fmla="*/ 2147483647 h 1044"/>
                <a:gd name="T20" fmla="*/ 2147483647 w 1161"/>
                <a:gd name="T21" fmla="*/ 2147483647 h 1044"/>
                <a:gd name="T22" fmla="*/ 2147483647 w 1161"/>
                <a:gd name="T23" fmla="*/ 2147483647 h 1044"/>
                <a:gd name="T24" fmla="*/ 2147483647 w 1161"/>
                <a:gd name="T25" fmla="*/ 2147483647 h 1044"/>
                <a:gd name="T26" fmla="*/ 2147483647 w 1161"/>
                <a:gd name="T27" fmla="*/ 2147483647 h 1044"/>
                <a:gd name="T28" fmla="*/ 2147483647 w 1161"/>
                <a:gd name="T29" fmla="*/ 2147483647 h 1044"/>
                <a:gd name="T30" fmla="*/ 2147483647 w 1161"/>
                <a:gd name="T31" fmla="*/ 2147483647 h 1044"/>
                <a:gd name="T32" fmla="*/ 2147483647 w 1161"/>
                <a:gd name="T33" fmla="*/ 2147483647 h 1044"/>
                <a:gd name="T34" fmla="*/ 2147483647 w 1161"/>
                <a:gd name="T35" fmla="*/ 2147483647 h 1044"/>
                <a:gd name="T36" fmla="*/ 2147483647 w 1161"/>
                <a:gd name="T37" fmla="*/ 2147483647 h 1044"/>
                <a:gd name="T38" fmla="*/ 2147483647 w 1161"/>
                <a:gd name="T39" fmla="*/ 2147483647 h 1044"/>
                <a:gd name="T40" fmla="*/ 2147483647 w 1161"/>
                <a:gd name="T41" fmla="*/ 2147483647 h 1044"/>
                <a:gd name="T42" fmla="*/ 2147483647 w 1161"/>
                <a:gd name="T43" fmla="*/ 2147483647 h 1044"/>
                <a:gd name="T44" fmla="*/ 2147483647 w 1161"/>
                <a:gd name="T45" fmla="*/ 2147483647 h 1044"/>
                <a:gd name="T46" fmla="*/ 2147483647 w 1161"/>
                <a:gd name="T47" fmla="*/ 2147483647 h 1044"/>
                <a:gd name="T48" fmla="*/ 2147483647 w 1161"/>
                <a:gd name="T49" fmla="*/ 2147483647 h 1044"/>
                <a:gd name="T50" fmla="*/ 2147483647 w 1161"/>
                <a:gd name="T51" fmla="*/ 2147483647 h 1044"/>
                <a:gd name="T52" fmla="*/ 2147483647 w 1161"/>
                <a:gd name="T53" fmla="*/ 2147483647 h 1044"/>
                <a:gd name="T54" fmla="*/ 2147483647 w 1161"/>
                <a:gd name="T55" fmla="*/ 2147483647 h 1044"/>
                <a:gd name="T56" fmla="*/ 2147483647 w 1161"/>
                <a:gd name="T57" fmla="*/ 2147483647 h 1044"/>
                <a:gd name="T58" fmla="*/ 2147483647 w 1161"/>
                <a:gd name="T59" fmla="*/ 2147483647 h 1044"/>
                <a:gd name="T60" fmla="*/ 2147483647 w 1161"/>
                <a:gd name="T61" fmla="*/ 2147483647 h 1044"/>
                <a:gd name="T62" fmla="*/ 2147483647 w 1161"/>
                <a:gd name="T63" fmla="*/ 2147483647 h 1044"/>
                <a:gd name="T64" fmla="*/ 2147483647 w 1161"/>
                <a:gd name="T65" fmla="*/ 2147483647 h 1044"/>
                <a:gd name="T66" fmla="*/ 2147483647 w 1161"/>
                <a:gd name="T67" fmla="*/ 2147483647 h 1044"/>
                <a:gd name="T68" fmla="*/ 2147483647 w 1161"/>
                <a:gd name="T69" fmla="*/ 2147483647 h 1044"/>
                <a:gd name="T70" fmla="*/ 2147483647 w 1161"/>
                <a:gd name="T71" fmla="*/ 2147483647 h 1044"/>
                <a:gd name="T72" fmla="*/ 2147483647 w 1161"/>
                <a:gd name="T73" fmla="*/ 2147483647 h 1044"/>
                <a:gd name="T74" fmla="*/ 2147483647 w 1161"/>
                <a:gd name="T75" fmla="*/ 2147483647 h 1044"/>
                <a:gd name="T76" fmla="*/ 2147483647 w 1161"/>
                <a:gd name="T77" fmla="*/ 2147483647 h 1044"/>
                <a:gd name="T78" fmla="*/ 2147483647 w 1161"/>
                <a:gd name="T79" fmla="*/ 2147483647 h 1044"/>
                <a:gd name="T80" fmla="*/ 2147483647 w 1161"/>
                <a:gd name="T81" fmla="*/ 2147483647 h 1044"/>
                <a:gd name="T82" fmla="*/ 2147483647 w 1161"/>
                <a:gd name="T83" fmla="*/ 2147483647 h 1044"/>
                <a:gd name="T84" fmla="*/ 2147483647 w 1161"/>
                <a:gd name="T85" fmla="*/ 2147483647 h 1044"/>
                <a:gd name="T86" fmla="*/ 2147483647 w 1161"/>
                <a:gd name="T87" fmla="*/ 2147483647 h 1044"/>
                <a:gd name="T88" fmla="*/ 1002858639 w 1161"/>
                <a:gd name="T89" fmla="*/ 2147483647 h 1044"/>
                <a:gd name="T90" fmla="*/ 0 w 1161"/>
                <a:gd name="T91" fmla="*/ 2147483647 h 1044"/>
                <a:gd name="T92" fmla="*/ 2147483647 w 1161"/>
                <a:gd name="T93" fmla="*/ 2147483647 h 1044"/>
                <a:gd name="T94" fmla="*/ 2147483647 w 1161"/>
                <a:gd name="T95" fmla="*/ 0 h 10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61"/>
                <a:gd name="T145" fmla="*/ 0 h 1044"/>
                <a:gd name="T146" fmla="*/ 1161 w 1161"/>
                <a:gd name="T147" fmla="*/ 1044 h 10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61" h="1044">
                  <a:moveTo>
                    <a:pt x="32" y="0"/>
                  </a:moveTo>
                  <a:lnTo>
                    <a:pt x="38" y="0"/>
                  </a:lnTo>
                  <a:lnTo>
                    <a:pt x="46" y="0"/>
                  </a:lnTo>
                  <a:lnTo>
                    <a:pt x="51" y="2"/>
                  </a:lnTo>
                  <a:lnTo>
                    <a:pt x="61" y="2"/>
                  </a:lnTo>
                  <a:lnTo>
                    <a:pt x="69" y="4"/>
                  </a:lnTo>
                  <a:lnTo>
                    <a:pt x="76" y="6"/>
                  </a:lnTo>
                  <a:lnTo>
                    <a:pt x="86" y="6"/>
                  </a:lnTo>
                  <a:lnTo>
                    <a:pt x="98" y="7"/>
                  </a:lnTo>
                  <a:lnTo>
                    <a:pt x="107" y="9"/>
                  </a:lnTo>
                  <a:lnTo>
                    <a:pt x="119" y="13"/>
                  </a:lnTo>
                  <a:lnTo>
                    <a:pt x="130" y="15"/>
                  </a:lnTo>
                  <a:lnTo>
                    <a:pt x="144" y="17"/>
                  </a:lnTo>
                  <a:lnTo>
                    <a:pt x="157" y="21"/>
                  </a:lnTo>
                  <a:lnTo>
                    <a:pt x="171" y="25"/>
                  </a:lnTo>
                  <a:lnTo>
                    <a:pt x="186" y="27"/>
                  </a:lnTo>
                  <a:lnTo>
                    <a:pt x="201" y="30"/>
                  </a:lnTo>
                  <a:lnTo>
                    <a:pt x="261" y="52"/>
                  </a:lnTo>
                  <a:lnTo>
                    <a:pt x="322" y="75"/>
                  </a:lnTo>
                  <a:lnTo>
                    <a:pt x="384" y="96"/>
                  </a:lnTo>
                  <a:lnTo>
                    <a:pt x="443" y="121"/>
                  </a:lnTo>
                  <a:lnTo>
                    <a:pt x="505" y="144"/>
                  </a:lnTo>
                  <a:lnTo>
                    <a:pt x="564" y="169"/>
                  </a:lnTo>
                  <a:lnTo>
                    <a:pt x="624" y="196"/>
                  </a:lnTo>
                  <a:lnTo>
                    <a:pt x="681" y="224"/>
                  </a:lnTo>
                  <a:lnTo>
                    <a:pt x="718" y="244"/>
                  </a:lnTo>
                  <a:lnTo>
                    <a:pt x="754" y="263"/>
                  </a:lnTo>
                  <a:lnTo>
                    <a:pt x="787" y="282"/>
                  </a:lnTo>
                  <a:lnTo>
                    <a:pt x="819" y="301"/>
                  </a:lnTo>
                  <a:lnTo>
                    <a:pt x="850" y="320"/>
                  </a:lnTo>
                  <a:lnTo>
                    <a:pt x="879" y="340"/>
                  </a:lnTo>
                  <a:lnTo>
                    <a:pt x="908" y="359"/>
                  </a:lnTo>
                  <a:lnTo>
                    <a:pt x="933" y="378"/>
                  </a:lnTo>
                  <a:lnTo>
                    <a:pt x="958" y="395"/>
                  </a:lnTo>
                  <a:lnTo>
                    <a:pt x="981" y="414"/>
                  </a:lnTo>
                  <a:lnTo>
                    <a:pt x="1002" y="432"/>
                  </a:lnTo>
                  <a:lnTo>
                    <a:pt x="1023" y="451"/>
                  </a:lnTo>
                  <a:lnTo>
                    <a:pt x="1040" y="468"/>
                  </a:lnTo>
                  <a:lnTo>
                    <a:pt x="1055" y="485"/>
                  </a:lnTo>
                  <a:lnTo>
                    <a:pt x="1071" y="505"/>
                  </a:lnTo>
                  <a:lnTo>
                    <a:pt x="1084" y="522"/>
                  </a:lnTo>
                  <a:lnTo>
                    <a:pt x="1094" y="537"/>
                  </a:lnTo>
                  <a:lnTo>
                    <a:pt x="1102" y="553"/>
                  </a:lnTo>
                  <a:lnTo>
                    <a:pt x="1109" y="568"/>
                  </a:lnTo>
                  <a:lnTo>
                    <a:pt x="1117" y="585"/>
                  </a:lnTo>
                  <a:lnTo>
                    <a:pt x="1125" y="601"/>
                  </a:lnTo>
                  <a:lnTo>
                    <a:pt x="1130" y="618"/>
                  </a:lnTo>
                  <a:lnTo>
                    <a:pt x="1136" y="633"/>
                  </a:lnTo>
                  <a:lnTo>
                    <a:pt x="1142" y="651"/>
                  </a:lnTo>
                  <a:lnTo>
                    <a:pt x="1146" y="668"/>
                  </a:lnTo>
                  <a:lnTo>
                    <a:pt x="1150" y="685"/>
                  </a:lnTo>
                  <a:lnTo>
                    <a:pt x="1153" y="702"/>
                  </a:lnTo>
                  <a:lnTo>
                    <a:pt x="1157" y="720"/>
                  </a:lnTo>
                  <a:lnTo>
                    <a:pt x="1159" y="737"/>
                  </a:lnTo>
                  <a:lnTo>
                    <a:pt x="1161" y="754"/>
                  </a:lnTo>
                  <a:lnTo>
                    <a:pt x="1161" y="771"/>
                  </a:lnTo>
                  <a:lnTo>
                    <a:pt x="1161" y="789"/>
                  </a:lnTo>
                  <a:lnTo>
                    <a:pt x="1161" y="810"/>
                  </a:lnTo>
                  <a:lnTo>
                    <a:pt x="1159" y="831"/>
                  </a:lnTo>
                  <a:lnTo>
                    <a:pt x="1155" y="852"/>
                  </a:lnTo>
                  <a:lnTo>
                    <a:pt x="1151" y="875"/>
                  </a:lnTo>
                  <a:lnTo>
                    <a:pt x="1144" y="896"/>
                  </a:lnTo>
                  <a:lnTo>
                    <a:pt x="1136" y="919"/>
                  </a:lnTo>
                  <a:lnTo>
                    <a:pt x="1126" y="944"/>
                  </a:lnTo>
                  <a:lnTo>
                    <a:pt x="1117" y="969"/>
                  </a:lnTo>
                  <a:lnTo>
                    <a:pt x="1109" y="979"/>
                  </a:lnTo>
                  <a:lnTo>
                    <a:pt x="1103" y="986"/>
                  </a:lnTo>
                  <a:lnTo>
                    <a:pt x="1096" y="994"/>
                  </a:lnTo>
                  <a:lnTo>
                    <a:pt x="1090" y="1002"/>
                  </a:lnTo>
                  <a:lnTo>
                    <a:pt x="1082" y="1008"/>
                  </a:lnTo>
                  <a:lnTo>
                    <a:pt x="1075" y="1015"/>
                  </a:lnTo>
                  <a:lnTo>
                    <a:pt x="1067" y="1021"/>
                  </a:lnTo>
                  <a:lnTo>
                    <a:pt x="1059" y="1025"/>
                  </a:lnTo>
                  <a:lnTo>
                    <a:pt x="1052" y="1029"/>
                  </a:lnTo>
                  <a:lnTo>
                    <a:pt x="1044" y="1033"/>
                  </a:lnTo>
                  <a:lnTo>
                    <a:pt x="1034" y="1036"/>
                  </a:lnTo>
                  <a:lnTo>
                    <a:pt x="1027" y="1038"/>
                  </a:lnTo>
                  <a:lnTo>
                    <a:pt x="1019" y="1040"/>
                  </a:lnTo>
                  <a:lnTo>
                    <a:pt x="1009" y="1042"/>
                  </a:lnTo>
                  <a:lnTo>
                    <a:pt x="1002" y="1044"/>
                  </a:lnTo>
                  <a:lnTo>
                    <a:pt x="992" y="1044"/>
                  </a:lnTo>
                  <a:lnTo>
                    <a:pt x="981" y="1042"/>
                  </a:lnTo>
                  <a:lnTo>
                    <a:pt x="967" y="1040"/>
                  </a:lnTo>
                  <a:lnTo>
                    <a:pt x="954" y="1036"/>
                  </a:lnTo>
                  <a:lnTo>
                    <a:pt x="938" y="1031"/>
                  </a:lnTo>
                  <a:lnTo>
                    <a:pt x="921" y="1021"/>
                  </a:lnTo>
                  <a:lnTo>
                    <a:pt x="904" y="1011"/>
                  </a:lnTo>
                  <a:lnTo>
                    <a:pt x="885" y="1000"/>
                  </a:lnTo>
                  <a:lnTo>
                    <a:pt x="864" y="988"/>
                  </a:lnTo>
                  <a:lnTo>
                    <a:pt x="846" y="977"/>
                  </a:lnTo>
                  <a:lnTo>
                    <a:pt x="827" y="963"/>
                  </a:lnTo>
                  <a:lnTo>
                    <a:pt x="810" y="948"/>
                  </a:lnTo>
                  <a:lnTo>
                    <a:pt x="791" y="933"/>
                  </a:lnTo>
                  <a:lnTo>
                    <a:pt x="769" y="915"/>
                  </a:lnTo>
                  <a:lnTo>
                    <a:pt x="750" y="896"/>
                  </a:lnTo>
                  <a:lnTo>
                    <a:pt x="729" y="877"/>
                  </a:lnTo>
                  <a:lnTo>
                    <a:pt x="708" y="854"/>
                  </a:lnTo>
                  <a:lnTo>
                    <a:pt x="685" y="831"/>
                  </a:lnTo>
                  <a:lnTo>
                    <a:pt x="664" y="806"/>
                  </a:lnTo>
                  <a:lnTo>
                    <a:pt x="641" y="779"/>
                  </a:lnTo>
                  <a:lnTo>
                    <a:pt x="616" y="752"/>
                  </a:lnTo>
                  <a:lnTo>
                    <a:pt x="593" y="723"/>
                  </a:lnTo>
                  <a:lnTo>
                    <a:pt x="568" y="693"/>
                  </a:lnTo>
                  <a:lnTo>
                    <a:pt x="545" y="660"/>
                  </a:lnTo>
                  <a:lnTo>
                    <a:pt x="520" y="627"/>
                  </a:lnTo>
                  <a:lnTo>
                    <a:pt x="485" y="585"/>
                  </a:lnTo>
                  <a:lnTo>
                    <a:pt x="453" y="547"/>
                  </a:lnTo>
                  <a:lnTo>
                    <a:pt x="422" y="508"/>
                  </a:lnTo>
                  <a:lnTo>
                    <a:pt x="391" y="472"/>
                  </a:lnTo>
                  <a:lnTo>
                    <a:pt x="362" y="439"/>
                  </a:lnTo>
                  <a:lnTo>
                    <a:pt x="334" y="407"/>
                  </a:lnTo>
                  <a:lnTo>
                    <a:pt x="307" y="376"/>
                  </a:lnTo>
                  <a:lnTo>
                    <a:pt x="280" y="347"/>
                  </a:lnTo>
                  <a:lnTo>
                    <a:pt x="255" y="318"/>
                  </a:lnTo>
                  <a:lnTo>
                    <a:pt x="232" y="293"/>
                  </a:lnTo>
                  <a:lnTo>
                    <a:pt x="209" y="270"/>
                  </a:lnTo>
                  <a:lnTo>
                    <a:pt x="186" y="247"/>
                  </a:lnTo>
                  <a:lnTo>
                    <a:pt x="167" y="226"/>
                  </a:lnTo>
                  <a:lnTo>
                    <a:pt x="146" y="207"/>
                  </a:lnTo>
                  <a:lnTo>
                    <a:pt x="128" y="190"/>
                  </a:lnTo>
                  <a:lnTo>
                    <a:pt x="111" y="174"/>
                  </a:lnTo>
                  <a:lnTo>
                    <a:pt x="98" y="163"/>
                  </a:lnTo>
                  <a:lnTo>
                    <a:pt x="84" y="153"/>
                  </a:lnTo>
                  <a:lnTo>
                    <a:pt x="73" y="144"/>
                  </a:lnTo>
                  <a:lnTo>
                    <a:pt x="63" y="134"/>
                  </a:lnTo>
                  <a:lnTo>
                    <a:pt x="53" y="125"/>
                  </a:lnTo>
                  <a:lnTo>
                    <a:pt x="44" y="115"/>
                  </a:lnTo>
                  <a:lnTo>
                    <a:pt x="36" y="107"/>
                  </a:lnTo>
                  <a:lnTo>
                    <a:pt x="28" y="100"/>
                  </a:lnTo>
                  <a:lnTo>
                    <a:pt x="21" y="90"/>
                  </a:lnTo>
                  <a:lnTo>
                    <a:pt x="15" y="82"/>
                  </a:lnTo>
                  <a:lnTo>
                    <a:pt x="11" y="77"/>
                  </a:lnTo>
                  <a:lnTo>
                    <a:pt x="7" y="69"/>
                  </a:lnTo>
                  <a:lnTo>
                    <a:pt x="4" y="61"/>
                  </a:lnTo>
                  <a:lnTo>
                    <a:pt x="2" y="55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2" y="23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3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7170" name="Picture 2" descr="C:\Users\Meishing\Dropbox\meizhouhuayu\pics\原-文.png"/>
          <p:cNvPicPr>
            <a:picLocks noChangeAspect="1" noChangeArrowheads="1"/>
          </p:cNvPicPr>
          <p:nvPr/>
        </p:nvPicPr>
        <p:blipFill>
          <a:blip r:embed="rId9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038600"/>
            <a:ext cx="5467350" cy="514350"/>
          </a:xfrm>
          <a:prstGeom prst="rect">
            <a:avLst/>
          </a:prstGeom>
          <a:noFill/>
        </p:spPr>
      </p:pic>
      <p:cxnSp>
        <p:nvCxnSpPr>
          <p:cNvPr id="38" name="Straight Connector 37"/>
          <p:cNvCxnSpPr/>
          <p:nvPr/>
        </p:nvCxnSpPr>
        <p:spPr>
          <a:xfrm>
            <a:off x="228600" y="5791200"/>
            <a:ext cx="2667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924800" y="2743200"/>
            <a:ext cx="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562600" y="2743200"/>
            <a:ext cx="2667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503683" y="5355937"/>
            <a:ext cx="16764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原文書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39000" y="4876800"/>
            <a:ext cx="609600" cy="1077218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原文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576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81500" y="6509950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120498"/>
      </p:ext>
    </p:extLst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4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Map of the United States with Hawaii highlighted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914400" y="1066800"/>
            <a:ext cx="6868886" cy="48082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5105400" cy="830997"/>
          </a:xfrm>
          <a:prstGeom prst="rect">
            <a:avLst/>
          </a:prstGeom>
          <a:solidFill>
            <a:srgbClr val="92D05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認識夏威夷</a:t>
            </a:r>
            <a:r>
              <a:rPr lang="en-US" altLang="zh-TW" sz="4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4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活動</a:t>
            </a:r>
            <a:endParaRPr lang="en-US" sz="4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028" name="Picture 4" descr="File:Hawaje-NoRedLine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 l="15789" t="13526" r="7895" b="18842"/>
          <a:stretch>
            <a:fillRect/>
          </a:stretch>
        </p:blipFill>
        <p:spPr bwMode="auto">
          <a:xfrm>
            <a:off x="6400800" y="228600"/>
            <a:ext cx="2541270" cy="175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9" name="Straight Arrow Connector 8"/>
          <p:cNvCxnSpPr/>
          <p:nvPr/>
        </p:nvCxnSpPr>
        <p:spPr>
          <a:xfrm flipV="1">
            <a:off x="2971800" y="1752600"/>
            <a:ext cx="32766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://upload.wikimedia.org/wikipedia/commons/d/d9/Spear_fisherman_in_Hawaii.jp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6629400" y="4953000"/>
            <a:ext cx="2286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https://encrypted-tbn0.gstatic.com/images?q=tbn:ANd9GcR-AHUsucuGPRu-29iAV2z8GrtRXOl0j9Vz224_rV0A4oXrdl0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3200400"/>
            <a:ext cx="1944748" cy="129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6" name="Picture 12" descr="http://upload.wikimedia.org/wikipedia/commons/3/31/Lanikai_beach,_Oahu_Hawai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275444"/>
            <a:ext cx="4724399" cy="1582557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685800" y="4038600"/>
            <a:ext cx="11430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200" y="2438400"/>
            <a:ext cx="1066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衝浪</a:t>
            </a:r>
            <a:endParaRPr lang="en-US" sz="32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5257800"/>
            <a:ext cx="5334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潛水</a:t>
            </a:r>
            <a:endParaRPr lang="en-US" sz="32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4572000"/>
            <a:ext cx="1066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沙灘</a:t>
            </a:r>
            <a:endParaRPr lang="en-US" sz="32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1219200"/>
            <a:ext cx="5334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夕陽</a:t>
            </a:r>
            <a:endParaRPr lang="en-US" sz="32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030" name="Picture 6" descr="http://pixabay.com/static/uploads/photo/2014/01/07/20/10/hawaii-240148_6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914400"/>
            <a:ext cx="1828800" cy="2436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7555016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C:\Users\Meishing\Dropbox\meizhouhuayu\pics\34.19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29173" r="58324"/>
          <a:stretch>
            <a:fillRect/>
          </a:stretch>
        </p:blipFill>
        <p:spPr bwMode="auto">
          <a:xfrm>
            <a:off x="304799" y="1143000"/>
            <a:ext cx="1469571" cy="13716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55299" name="Picture 3" descr="C:\Users\Meishing\Dropbox\meizhouhuayu\pics\非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27163" y="3708975"/>
            <a:ext cx="5320145" cy="11430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0" y="0"/>
            <a:ext cx="243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形聲字：菲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905000" y="1066800"/>
            <a:ext cx="871708" cy="1551214"/>
            <a:chOff x="-1902165" y="1078366"/>
            <a:chExt cx="871708" cy="1551214"/>
          </a:xfrm>
        </p:grpSpPr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-1612304" y="1078366"/>
              <a:ext cx="581847" cy="1551214"/>
            </a:xfrm>
            <a:custGeom>
              <a:avLst/>
              <a:gdLst>
                <a:gd name="T0" fmla="*/ 2147483647 w 1644"/>
                <a:gd name="T1" fmla="*/ 2147483647 h 4559"/>
                <a:gd name="T2" fmla="*/ 2147483647 w 1644"/>
                <a:gd name="T3" fmla="*/ 2147483647 h 4559"/>
                <a:gd name="T4" fmla="*/ 2147483647 w 1644"/>
                <a:gd name="T5" fmla="*/ 2147483647 h 4559"/>
                <a:gd name="T6" fmla="*/ 2147483647 w 1644"/>
                <a:gd name="T7" fmla="*/ 2147483647 h 4559"/>
                <a:gd name="T8" fmla="*/ 2147483647 w 1644"/>
                <a:gd name="T9" fmla="*/ 2147483647 h 4559"/>
                <a:gd name="T10" fmla="*/ 2147483647 w 1644"/>
                <a:gd name="T11" fmla="*/ 2147483647 h 4559"/>
                <a:gd name="T12" fmla="*/ 2147483647 w 1644"/>
                <a:gd name="T13" fmla="*/ 2147483647 h 4559"/>
                <a:gd name="T14" fmla="*/ 2147483647 w 1644"/>
                <a:gd name="T15" fmla="*/ 2147483647 h 4559"/>
                <a:gd name="T16" fmla="*/ 2147483647 w 1644"/>
                <a:gd name="T17" fmla="*/ 2147483647 h 4559"/>
                <a:gd name="T18" fmla="*/ 2147483647 w 1644"/>
                <a:gd name="T19" fmla="*/ 2147483647 h 4559"/>
                <a:gd name="T20" fmla="*/ 2147483647 w 1644"/>
                <a:gd name="T21" fmla="*/ 2147483647 h 4559"/>
                <a:gd name="T22" fmla="*/ 2147483647 w 1644"/>
                <a:gd name="T23" fmla="*/ 2147483647 h 4559"/>
                <a:gd name="T24" fmla="*/ 2147483647 w 1644"/>
                <a:gd name="T25" fmla="*/ 2147483647 h 4559"/>
                <a:gd name="T26" fmla="*/ 2147483647 w 1644"/>
                <a:gd name="T27" fmla="*/ 2147483647 h 4559"/>
                <a:gd name="T28" fmla="*/ 2147483647 w 1644"/>
                <a:gd name="T29" fmla="*/ 2147483647 h 4559"/>
                <a:gd name="T30" fmla="*/ 2147483647 w 1644"/>
                <a:gd name="T31" fmla="*/ 2147483647 h 4559"/>
                <a:gd name="T32" fmla="*/ 2147483647 w 1644"/>
                <a:gd name="T33" fmla="*/ 2147483647 h 4559"/>
                <a:gd name="T34" fmla="*/ 2147483647 w 1644"/>
                <a:gd name="T35" fmla="*/ 2147483647 h 4559"/>
                <a:gd name="T36" fmla="*/ 2147483647 w 1644"/>
                <a:gd name="T37" fmla="*/ 2147483647 h 4559"/>
                <a:gd name="T38" fmla="*/ 2147483647 w 1644"/>
                <a:gd name="T39" fmla="*/ 2147483647 h 4559"/>
                <a:gd name="T40" fmla="*/ 2147483647 w 1644"/>
                <a:gd name="T41" fmla="*/ 2147483647 h 4559"/>
                <a:gd name="T42" fmla="*/ 2147483647 w 1644"/>
                <a:gd name="T43" fmla="*/ 2147483647 h 4559"/>
                <a:gd name="T44" fmla="*/ 2147483647 w 1644"/>
                <a:gd name="T45" fmla="*/ 2147483647 h 4559"/>
                <a:gd name="T46" fmla="*/ 2147483647 w 1644"/>
                <a:gd name="T47" fmla="*/ 2147483647 h 4559"/>
                <a:gd name="T48" fmla="*/ 2147483647 w 1644"/>
                <a:gd name="T49" fmla="*/ 2147483647 h 4559"/>
                <a:gd name="T50" fmla="*/ 2147483647 w 1644"/>
                <a:gd name="T51" fmla="*/ 2147483647 h 4559"/>
                <a:gd name="T52" fmla="*/ 2147483647 w 1644"/>
                <a:gd name="T53" fmla="*/ 2147483647 h 4559"/>
                <a:gd name="T54" fmla="*/ 0 w 1644"/>
                <a:gd name="T55" fmla="*/ 2147483647 h 4559"/>
                <a:gd name="T56" fmla="*/ 2147483647 w 1644"/>
                <a:gd name="T57" fmla="*/ 2147483647 h 4559"/>
                <a:gd name="T58" fmla="*/ 2147483647 w 1644"/>
                <a:gd name="T59" fmla="*/ 2147483647 h 4559"/>
                <a:gd name="T60" fmla="*/ 2147483647 w 1644"/>
                <a:gd name="T61" fmla="*/ 2147483647 h 4559"/>
                <a:gd name="T62" fmla="*/ 2147483647 w 1644"/>
                <a:gd name="T63" fmla="*/ 2147483647 h 4559"/>
                <a:gd name="T64" fmla="*/ 2147483647 w 1644"/>
                <a:gd name="T65" fmla="*/ 2147483647 h 4559"/>
                <a:gd name="T66" fmla="*/ 2147483647 w 1644"/>
                <a:gd name="T67" fmla="*/ 2147483647 h 4559"/>
                <a:gd name="T68" fmla="*/ 2147483647 w 1644"/>
                <a:gd name="T69" fmla="*/ 2147483647 h 4559"/>
                <a:gd name="T70" fmla="*/ 2147483647 w 1644"/>
                <a:gd name="T71" fmla="*/ 2147483647 h 4559"/>
                <a:gd name="T72" fmla="*/ 2147483647 w 1644"/>
                <a:gd name="T73" fmla="*/ 2147483647 h 4559"/>
                <a:gd name="T74" fmla="*/ 2147483647 w 1644"/>
                <a:gd name="T75" fmla="*/ 2147483647 h 4559"/>
                <a:gd name="T76" fmla="*/ 2147483647 w 1644"/>
                <a:gd name="T77" fmla="*/ 2147483647 h 4559"/>
                <a:gd name="T78" fmla="*/ 2147483647 w 1644"/>
                <a:gd name="T79" fmla="*/ 2147483647 h 4559"/>
                <a:gd name="T80" fmla="*/ 2147483647 w 1644"/>
                <a:gd name="T81" fmla="*/ 2147483647 h 4559"/>
                <a:gd name="T82" fmla="*/ 2147483647 w 1644"/>
                <a:gd name="T83" fmla="*/ 2147483647 h 4559"/>
                <a:gd name="T84" fmla="*/ 2147483647 w 1644"/>
                <a:gd name="T85" fmla="*/ 2147483647 h 4559"/>
                <a:gd name="T86" fmla="*/ 2147483647 w 1644"/>
                <a:gd name="T87" fmla="*/ 2147483647 h 4559"/>
                <a:gd name="T88" fmla="*/ 2147483647 w 1644"/>
                <a:gd name="T89" fmla="*/ 2147483647 h 4559"/>
                <a:gd name="T90" fmla="*/ 2147483647 w 1644"/>
                <a:gd name="T91" fmla="*/ 2147483647 h 4559"/>
                <a:gd name="T92" fmla="*/ 2147483647 w 1644"/>
                <a:gd name="T93" fmla="*/ 2147483647 h 4559"/>
                <a:gd name="T94" fmla="*/ 2147483647 w 1644"/>
                <a:gd name="T95" fmla="*/ 2147483647 h 4559"/>
                <a:gd name="T96" fmla="*/ 2147483647 w 1644"/>
                <a:gd name="T97" fmla="*/ 2147483647 h 4559"/>
                <a:gd name="T98" fmla="*/ 2147483647 w 1644"/>
                <a:gd name="T99" fmla="*/ 2147483647 h 4559"/>
                <a:gd name="T100" fmla="*/ 2147483647 w 1644"/>
                <a:gd name="T101" fmla="*/ 2147483647 h 4559"/>
                <a:gd name="T102" fmla="*/ 2147483647 w 1644"/>
                <a:gd name="T103" fmla="*/ 2147483647 h 4559"/>
                <a:gd name="T104" fmla="*/ 2147483647 w 1644"/>
                <a:gd name="T105" fmla="*/ 2001881158 h 45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44"/>
                <a:gd name="T160" fmla="*/ 0 h 4559"/>
                <a:gd name="T161" fmla="*/ 1644 w 1644"/>
                <a:gd name="T162" fmla="*/ 4559 h 45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44" h="4559">
                  <a:moveTo>
                    <a:pt x="1049" y="0"/>
                  </a:moveTo>
                  <a:lnTo>
                    <a:pt x="1072" y="0"/>
                  </a:lnTo>
                  <a:lnTo>
                    <a:pt x="1095" y="2"/>
                  </a:lnTo>
                  <a:lnTo>
                    <a:pt x="1118" y="4"/>
                  </a:lnTo>
                  <a:lnTo>
                    <a:pt x="1143" y="8"/>
                  </a:lnTo>
                  <a:lnTo>
                    <a:pt x="1166" y="11"/>
                  </a:lnTo>
                  <a:lnTo>
                    <a:pt x="1191" y="15"/>
                  </a:lnTo>
                  <a:lnTo>
                    <a:pt x="1216" y="21"/>
                  </a:lnTo>
                  <a:lnTo>
                    <a:pt x="1241" y="27"/>
                  </a:lnTo>
                  <a:lnTo>
                    <a:pt x="1267" y="34"/>
                  </a:lnTo>
                  <a:lnTo>
                    <a:pt x="1292" y="42"/>
                  </a:lnTo>
                  <a:lnTo>
                    <a:pt x="1319" y="50"/>
                  </a:lnTo>
                  <a:lnTo>
                    <a:pt x="1346" y="59"/>
                  </a:lnTo>
                  <a:lnTo>
                    <a:pt x="1373" y="71"/>
                  </a:lnTo>
                  <a:lnTo>
                    <a:pt x="1400" y="82"/>
                  </a:lnTo>
                  <a:lnTo>
                    <a:pt x="1429" y="94"/>
                  </a:lnTo>
                  <a:lnTo>
                    <a:pt x="1457" y="107"/>
                  </a:lnTo>
                  <a:lnTo>
                    <a:pt x="1479" y="119"/>
                  </a:lnTo>
                  <a:lnTo>
                    <a:pt x="1500" y="128"/>
                  </a:lnTo>
                  <a:lnTo>
                    <a:pt x="1519" y="138"/>
                  </a:lnTo>
                  <a:lnTo>
                    <a:pt x="1538" y="150"/>
                  </a:lnTo>
                  <a:lnTo>
                    <a:pt x="1553" y="161"/>
                  </a:lnTo>
                  <a:lnTo>
                    <a:pt x="1569" y="171"/>
                  </a:lnTo>
                  <a:lnTo>
                    <a:pt x="1582" y="182"/>
                  </a:lnTo>
                  <a:lnTo>
                    <a:pt x="1596" y="194"/>
                  </a:lnTo>
                  <a:lnTo>
                    <a:pt x="1607" y="205"/>
                  </a:lnTo>
                  <a:lnTo>
                    <a:pt x="1617" y="217"/>
                  </a:lnTo>
                  <a:lnTo>
                    <a:pt x="1624" y="228"/>
                  </a:lnTo>
                  <a:lnTo>
                    <a:pt x="1630" y="242"/>
                  </a:lnTo>
                  <a:lnTo>
                    <a:pt x="1636" y="253"/>
                  </a:lnTo>
                  <a:lnTo>
                    <a:pt x="1640" y="267"/>
                  </a:lnTo>
                  <a:lnTo>
                    <a:pt x="1642" y="280"/>
                  </a:lnTo>
                  <a:lnTo>
                    <a:pt x="1644" y="294"/>
                  </a:lnTo>
                  <a:lnTo>
                    <a:pt x="1642" y="305"/>
                  </a:lnTo>
                  <a:lnTo>
                    <a:pt x="1640" y="317"/>
                  </a:lnTo>
                  <a:lnTo>
                    <a:pt x="1634" y="332"/>
                  </a:lnTo>
                  <a:lnTo>
                    <a:pt x="1628" y="345"/>
                  </a:lnTo>
                  <a:lnTo>
                    <a:pt x="1621" y="363"/>
                  </a:lnTo>
                  <a:lnTo>
                    <a:pt x="1613" y="380"/>
                  </a:lnTo>
                  <a:lnTo>
                    <a:pt x="1603" y="399"/>
                  </a:lnTo>
                  <a:lnTo>
                    <a:pt x="1592" y="418"/>
                  </a:lnTo>
                  <a:lnTo>
                    <a:pt x="1578" y="470"/>
                  </a:lnTo>
                  <a:lnTo>
                    <a:pt x="1565" y="524"/>
                  </a:lnTo>
                  <a:lnTo>
                    <a:pt x="1553" y="578"/>
                  </a:lnTo>
                  <a:lnTo>
                    <a:pt x="1544" y="633"/>
                  </a:lnTo>
                  <a:lnTo>
                    <a:pt x="1534" y="689"/>
                  </a:lnTo>
                  <a:lnTo>
                    <a:pt x="1527" y="747"/>
                  </a:lnTo>
                  <a:lnTo>
                    <a:pt x="1521" y="806"/>
                  </a:lnTo>
                  <a:lnTo>
                    <a:pt x="1515" y="866"/>
                  </a:lnTo>
                  <a:lnTo>
                    <a:pt x="1513" y="917"/>
                  </a:lnTo>
                  <a:lnTo>
                    <a:pt x="1513" y="969"/>
                  </a:lnTo>
                  <a:lnTo>
                    <a:pt x="1513" y="1019"/>
                  </a:lnTo>
                  <a:lnTo>
                    <a:pt x="1513" y="1067"/>
                  </a:lnTo>
                  <a:lnTo>
                    <a:pt x="1511" y="1113"/>
                  </a:lnTo>
                  <a:lnTo>
                    <a:pt x="1511" y="1157"/>
                  </a:lnTo>
                  <a:lnTo>
                    <a:pt x="1511" y="1200"/>
                  </a:lnTo>
                  <a:lnTo>
                    <a:pt x="1509" y="1242"/>
                  </a:lnTo>
                  <a:lnTo>
                    <a:pt x="1509" y="1280"/>
                  </a:lnTo>
                  <a:lnTo>
                    <a:pt x="1509" y="1319"/>
                  </a:lnTo>
                  <a:lnTo>
                    <a:pt x="1509" y="1355"/>
                  </a:lnTo>
                  <a:lnTo>
                    <a:pt x="1507" y="1390"/>
                  </a:lnTo>
                  <a:lnTo>
                    <a:pt x="1507" y="1422"/>
                  </a:lnTo>
                  <a:lnTo>
                    <a:pt x="1507" y="1453"/>
                  </a:lnTo>
                  <a:lnTo>
                    <a:pt x="1507" y="1482"/>
                  </a:lnTo>
                  <a:lnTo>
                    <a:pt x="1505" y="1509"/>
                  </a:lnTo>
                  <a:lnTo>
                    <a:pt x="1505" y="1536"/>
                  </a:lnTo>
                  <a:lnTo>
                    <a:pt x="1505" y="1561"/>
                  </a:lnTo>
                  <a:lnTo>
                    <a:pt x="1505" y="1582"/>
                  </a:lnTo>
                  <a:lnTo>
                    <a:pt x="1504" y="1603"/>
                  </a:lnTo>
                  <a:lnTo>
                    <a:pt x="1504" y="1622"/>
                  </a:lnTo>
                  <a:lnTo>
                    <a:pt x="1504" y="1641"/>
                  </a:lnTo>
                  <a:lnTo>
                    <a:pt x="1504" y="1656"/>
                  </a:lnTo>
                  <a:lnTo>
                    <a:pt x="1504" y="1670"/>
                  </a:lnTo>
                  <a:lnTo>
                    <a:pt x="1504" y="1683"/>
                  </a:lnTo>
                  <a:lnTo>
                    <a:pt x="1504" y="1695"/>
                  </a:lnTo>
                  <a:lnTo>
                    <a:pt x="1502" y="1703"/>
                  </a:lnTo>
                  <a:lnTo>
                    <a:pt x="1502" y="1710"/>
                  </a:lnTo>
                  <a:lnTo>
                    <a:pt x="1502" y="1716"/>
                  </a:lnTo>
                  <a:lnTo>
                    <a:pt x="1502" y="1722"/>
                  </a:lnTo>
                  <a:lnTo>
                    <a:pt x="1502" y="1724"/>
                  </a:lnTo>
                  <a:lnTo>
                    <a:pt x="1500" y="1802"/>
                  </a:lnTo>
                  <a:lnTo>
                    <a:pt x="1496" y="1881"/>
                  </a:lnTo>
                  <a:lnTo>
                    <a:pt x="1492" y="1958"/>
                  </a:lnTo>
                  <a:lnTo>
                    <a:pt x="1486" y="2035"/>
                  </a:lnTo>
                  <a:lnTo>
                    <a:pt x="1481" y="2111"/>
                  </a:lnTo>
                  <a:lnTo>
                    <a:pt x="1473" y="2186"/>
                  </a:lnTo>
                  <a:lnTo>
                    <a:pt x="1465" y="2259"/>
                  </a:lnTo>
                  <a:lnTo>
                    <a:pt x="1457" y="2332"/>
                  </a:lnTo>
                  <a:lnTo>
                    <a:pt x="1448" y="2405"/>
                  </a:lnTo>
                  <a:lnTo>
                    <a:pt x="1438" y="2476"/>
                  </a:lnTo>
                  <a:lnTo>
                    <a:pt x="1427" y="2547"/>
                  </a:lnTo>
                  <a:lnTo>
                    <a:pt x="1415" y="2616"/>
                  </a:lnTo>
                  <a:lnTo>
                    <a:pt x="1404" y="2685"/>
                  </a:lnTo>
                  <a:lnTo>
                    <a:pt x="1390" y="2755"/>
                  </a:lnTo>
                  <a:lnTo>
                    <a:pt x="1377" y="2822"/>
                  </a:lnTo>
                  <a:lnTo>
                    <a:pt x="1361" y="2887"/>
                  </a:lnTo>
                  <a:lnTo>
                    <a:pt x="1346" y="2952"/>
                  </a:lnTo>
                  <a:lnTo>
                    <a:pt x="1329" y="3014"/>
                  </a:lnTo>
                  <a:lnTo>
                    <a:pt x="1312" y="3075"/>
                  </a:lnTo>
                  <a:lnTo>
                    <a:pt x="1294" y="3135"/>
                  </a:lnTo>
                  <a:lnTo>
                    <a:pt x="1277" y="3192"/>
                  </a:lnTo>
                  <a:lnTo>
                    <a:pt x="1258" y="3250"/>
                  </a:lnTo>
                  <a:lnTo>
                    <a:pt x="1239" y="3304"/>
                  </a:lnTo>
                  <a:lnTo>
                    <a:pt x="1218" y="3357"/>
                  </a:lnTo>
                  <a:lnTo>
                    <a:pt x="1196" y="3409"/>
                  </a:lnTo>
                  <a:lnTo>
                    <a:pt x="1175" y="3461"/>
                  </a:lnTo>
                  <a:lnTo>
                    <a:pt x="1152" y="3509"/>
                  </a:lnTo>
                  <a:lnTo>
                    <a:pt x="1131" y="3557"/>
                  </a:lnTo>
                  <a:lnTo>
                    <a:pt x="1108" y="3603"/>
                  </a:lnTo>
                  <a:lnTo>
                    <a:pt x="1083" y="3649"/>
                  </a:lnTo>
                  <a:lnTo>
                    <a:pt x="1060" y="3693"/>
                  </a:lnTo>
                  <a:lnTo>
                    <a:pt x="1035" y="3735"/>
                  </a:lnTo>
                  <a:lnTo>
                    <a:pt x="1014" y="3772"/>
                  </a:lnTo>
                  <a:lnTo>
                    <a:pt x="991" y="3810"/>
                  </a:lnTo>
                  <a:lnTo>
                    <a:pt x="968" y="3849"/>
                  </a:lnTo>
                  <a:lnTo>
                    <a:pt x="941" y="3885"/>
                  </a:lnTo>
                  <a:lnTo>
                    <a:pt x="914" y="3924"/>
                  </a:lnTo>
                  <a:lnTo>
                    <a:pt x="883" y="3960"/>
                  </a:lnTo>
                  <a:lnTo>
                    <a:pt x="853" y="3997"/>
                  </a:lnTo>
                  <a:lnTo>
                    <a:pt x="820" y="4033"/>
                  </a:lnTo>
                  <a:lnTo>
                    <a:pt x="786" y="4070"/>
                  </a:lnTo>
                  <a:lnTo>
                    <a:pt x="749" y="4106"/>
                  </a:lnTo>
                  <a:lnTo>
                    <a:pt x="711" y="4142"/>
                  </a:lnTo>
                  <a:lnTo>
                    <a:pt x="672" y="4177"/>
                  </a:lnTo>
                  <a:lnTo>
                    <a:pt x="630" y="4213"/>
                  </a:lnTo>
                  <a:lnTo>
                    <a:pt x="588" y="4248"/>
                  </a:lnTo>
                  <a:lnTo>
                    <a:pt x="544" y="4285"/>
                  </a:lnTo>
                  <a:lnTo>
                    <a:pt x="500" y="4319"/>
                  </a:lnTo>
                  <a:lnTo>
                    <a:pt x="477" y="4334"/>
                  </a:lnTo>
                  <a:lnTo>
                    <a:pt x="455" y="4350"/>
                  </a:lnTo>
                  <a:lnTo>
                    <a:pt x="434" y="4363"/>
                  </a:lnTo>
                  <a:lnTo>
                    <a:pt x="415" y="4377"/>
                  </a:lnTo>
                  <a:lnTo>
                    <a:pt x="394" y="4390"/>
                  </a:lnTo>
                  <a:lnTo>
                    <a:pt x="375" y="4402"/>
                  </a:lnTo>
                  <a:lnTo>
                    <a:pt x="356" y="4415"/>
                  </a:lnTo>
                  <a:lnTo>
                    <a:pt x="338" y="4427"/>
                  </a:lnTo>
                  <a:lnTo>
                    <a:pt x="319" y="4436"/>
                  </a:lnTo>
                  <a:lnTo>
                    <a:pt x="302" y="4448"/>
                  </a:lnTo>
                  <a:lnTo>
                    <a:pt x="285" y="4457"/>
                  </a:lnTo>
                  <a:lnTo>
                    <a:pt x="269" y="4467"/>
                  </a:lnTo>
                  <a:lnTo>
                    <a:pt x="252" y="4476"/>
                  </a:lnTo>
                  <a:lnTo>
                    <a:pt x="237" y="4484"/>
                  </a:lnTo>
                  <a:lnTo>
                    <a:pt x="223" y="4492"/>
                  </a:lnTo>
                  <a:lnTo>
                    <a:pt x="208" y="4500"/>
                  </a:lnTo>
                  <a:lnTo>
                    <a:pt x="194" y="4507"/>
                  </a:lnTo>
                  <a:lnTo>
                    <a:pt x="181" y="4513"/>
                  </a:lnTo>
                  <a:lnTo>
                    <a:pt x="167" y="4521"/>
                  </a:lnTo>
                  <a:lnTo>
                    <a:pt x="156" y="4526"/>
                  </a:lnTo>
                  <a:lnTo>
                    <a:pt x="144" y="4530"/>
                  </a:lnTo>
                  <a:lnTo>
                    <a:pt x="133" y="4536"/>
                  </a:lnTo>
                  <a:lnTo>
                    <a:pt x="121" y="4540"/>
                  </a:lnTo>
                  <a:lnTo>
                    <a:pt x="112" y="4544"/>
                  </a:lnTo>
                  <a:lnTo>
                    <a:pt x="102" y="4548"/>
                  </a:lnTo>
                  <a:lnTo>
                    <a:pt x="93" y="4549"/>
                  </a:lnTo>
                  <a:lnTo>
                    <a:pt x="85" y="4553"/>
                  </a:lnTo>
                  <a:lnTo>
                    <a:pt x="77" y="4555"/>
                  </a:lnTo>
                  <a:lnTo>
                    <a:pt x="70" y="4555"/>
                  </a:lnTo>
                  <a:lnTo>
                    <a:pt x="62" y="4557"/>
                  </a:lnTo>
                  <a:lnTo>
                    <a:pt x="56" y="4557"/>
                  </a:lnTo>
                  <a:lnTo>
                    <a:pt x="50" y="4559"/>
                  </a:lnTo>
                  <a:lnTo>
                    <a:pt x="39" y="4557"/>
                  </a:lnTo>
                  <a:lnTo>
                    <a:pt x="29" y="4555"/>
                  </a:lnTo>
                  <a:lnTo>
                    <a:pt x="22" y="4553"/>
                  </a:lnTo>
                  <a:lnTo>
                    <a:pt x="14" y="4549"/>
                  </a:lnTo>
                  <a:lnTo>
                    <a:pt x="8" y="4544"/>
                  </a:lnTo>
                  <a:lnTo>
                    <a:pt x="4" y="4538"/>
                  </a:lnTo>
                  <a:lnTo>
                    <a:pt x="0" y="4530"/>
                  </a:lnTo>
                  <a:lnTo>
                    <a:pt x="0" y="4523"/>
                  </a:lnTo>
                  <a:lnTo>
                    <a:pt x="27" y="4494"/>
                  </a:lnTo>
                  <a:lnTo>
                    <a:pt x="54" y="4465"/>
                  </a:lnTo>
                  <a:lnTo>
                    <a:pt x="81" y="4438"/>
                  </a:lnTo>
                  <a:lnTo>
                    <a:pt x="108" y="4409"/>
                  </a:lnTo>
                  <a:lnTo>
                    <a:pt x="133" y="4382"/>
                  </a:lnTo>
                  <a:lnTo>
                    <a:pt x="158" y="4356"/>
                  </a:lnTo>
                  <a:lnTo>
                    <a:pt x="183" y="4329"/>
                  </a:lnTo>
                  <a:lnTo>
                    <a:pt x="208" y="4302"/>
                  </a:lnTo>
                  <a:lnTo>
                    <a:pt x="231" y="4275"/>
                  </a:lnTo>
                  <a:lnTo>
                    <a:pt x="254" y="4250"/>
                  </a:lnTo>
                  <a:lnTo>
                    <a:pt x="277" y="4223"/>
                  </a:lnTo>
                  <a:lnTo>
                    <a:pt x="300" y="4198"/>
                  </a:lnTo>
                  <a:lnTo>
                    <a:pt x="321" y="4173"/>
                  </a:lnTo>
                  <a:lnTo>
                    <a:pt x="342" y="4148"/>
                  </a:lnTo>
                  <a:lnTo>
                    <a:pt x="363" y="4123"/>
                  </a:lnTo>
                  <a:lnTo>
                    <a:pt x="382" y="4100"/>
                  </a:lnTo>
                  <a:lnTo>
                    <a:pt x="404" y="4075"/>
                  </a:lnTo>
                  <a:lnTo>
                    <a:pt x="421" y="4052"/>
                  </a:lnTo>
                  <a:lnTo>
                    <a:pt x="440" y="4027"/>
                  </a:lnTo>
                  <a:lnTo>
                    <a:pt x="459" y="4004"/>
                  </a:lnTo>
                  <a:lnTo>
                    <a:pt x="477" y="3981"/>
                  </a:lnTo>
                  <a:lnTo>
                    <a:pt x="492" y="3958"/>
                  </a:lnTo>
                  <a:lnTo>
                    <a:pt x="509" y="3935"/>
                  </a:lnTo>
                  <a:lnTo>
                    <a:pt x="525" y="3914"/>
                  </a:lnTo>
                  <a:lnTo>
                    <a:pt x="540" y="3891"/>
                  </a:lnTo>
                  <a:lnTo>
                    <a:pt x="555" y="3870"/>
                  </a:lnTo>
                  <a:lnTo>
                    <a:pt x="569" y="3847"/>
                  </a:lnTo>
                  <a:lnTo>
                    <a:pt x="584" y="3826"/>
                  </a:lnTo>
                  <a:lnTo>
                    <a:pt x="596" y="3805"/>
                  </a:lnTo>
                  <a:lnTo>
                    <a:pt x="609" y="3783"/>
                  </a:lnTo>
                  <a:lnTo>
                    <a:pt x="621" y="3762"/>
                  </a:lnTo>
                  <a:lnTo>
                    <a:pt x="632" y="3741"/>
                  </a:lnTo>
                  <a:lnTo>
                    <a:pt x="661" y="3689"/>
                  </a:lnTo>
                  <a:lnTo>
                    <a:pt x="690" y="3636"/>
                  </a:lnTo>
                  <a:lnTo>
                    <a:pt x="716" y="3582"/>
                  </a:lnTo>
                  <a:lnTo>
                    <a:pt x="743" y="3528"/>
                  </a:lnTo>
                  <a:lnTo>
                    <a:pt x="768" y="3472"/>
                  </a:lnTo>
                  <a:lnTo>
                    <a:pt x="793" y="3417"/>
                  </a:lnTo>
                  <a:lnTo>
                    <a:pt x="816" y="3359"/>
                  </a:lnTo>
                  <a:lnTo>
                    <a:pt x="837" y="3302"/>
                  </a:lnTo>
                  <a:lnTo>
                    <a:pt x="859" y="3242"/>
                  </a:lnTo>
                  <a:lnTo>
                    <a:pt x="878" y="3183"/>
                  </a:lnTo>
                  <a:lnTo>
                    <a:pt x="897" y="3121"/>
                  </a:lnTo>
                  <a:lnTo>
                    <a:pt x="914" y="3060"/>
                  </a:lnTo>
                  <a:lnTo>
                    <a:pt x="930" y="2998"/>
                  </a:lnTo>
                  <a:lnTo>
                    <a:pt x="945" y="2935"/>
                  </a:lnTo>
                  <a:lnTo>
                    <a:pt x="958" y="2870"/>
                  </a:lnTo>
                  <a:lnTo>
                    <a:pt x="972" y="2804"/>
                  </a:lnTo>
                  <a:lnTo>
                    <a:pt x="987" y="2739"/>
                  </a:lnTo>
                  <a:lnTo>
                    <a:pt x="1003" y="2672"/>
                  </a:lnTo>
                  <a:lnTo>
                    <a:pt x="1016" y="2605"/>
                  </a:lnTo>
                  <a:lnTo>
                    <a:pt x="1029" y="2538"/>
                  </a:lnTo>
                  <a:lnTo>
                    <a:pt x="1041" y="2469"/>
                  </a:lnTo>
                  <a:lnTo>
                    <a:pt x="1052" y="2399"/>
                  </a:lnTo>
                  <a:lnTo>
                    <a:pt x="1062" y="2328"/>
                  </a:lnTo>
                  <a:lnTo>
                    <a:pt x="1072" y="2257"/>
                  </a:lnTo>
                  <a:lnTo>
                    <a:pt x="1079" y="2184"/>
                  </a:lnTo>
                  <a:lnTo>
                    <a:pt x="1087" y="2111"/>
                  </a:lnTo>
                  <a:lnTo>
                    <a:pt x="1093" y="2039"/>
                  </a:lnTo>
                  <a:lnTo>
                    <a:pt x="1097" y="1962"/>
                  </a:lnTo>
                  <a:lnTo>
                    <a:pt x="1100" y="1887"/>
                  </a:lnTo>
                  <a:lnTo>
                    <a:pt x="1104" y="1810"/>
                  </a:lnTo>
                  <a:lnTo>
                    <a:pt x="1104" y="1731"/>
                  </a:lnTo>
                  <a:lnTo>
                    <a:pt x="1106" y="1653"/>
                  </a:lnTo>
                  <a:lnTo>
                    <a:pt x="1106" y="1651"/>
                  </a:lnTo>
                  <a:lnTo>
                    <a:pt x="1106" y="1649"/>
                  </a:lnTo>
                  <a:lnTo>
                    <a:pt x="1106" y="1645"/>
                  </a:lnTo>
                  <a:lnTo>
                    <a:pt x="1106" y="1641"/>
                  </a:lnTo>
                  <a:lnTo>
                    <a:pt x="1106" y="1635"/>
                  </a:lnTo>
                  <a:lnTo>
                    <a:pt x="1106" y="1630"/>
                  </a:lnTo>
                  <a:lnTo>
                    <a:pt x="1106" y="1624"/>
                  </a:lnTo>
                  <a:lnTo>
                    <a:pt x="1106" y="1616"/>
                  </a:lnTo>
                  <a:lnTo>
                    <a:pt x="1106" y="1607"/>
                  </a:lnTo>
                  <a:lnTo>
                    <a:pt x="1106" y="1597"/>
                  </a:lnTo>
                  <a:lnTo>
                    <a:pt x="1106" y="1587"/>
                  </a:lnTo>
                  <a:lnTo>
                    <a:pt x="1106" y="1576"/>
                  </a:lnTo>
                  <a:lnTo>
                    <a:pt x="1106" y="1562"/>
                  </a:lnTo>
                  <a:lnTo>
                    <a:pt x="1106" y="1549"/>
                  </a:lnTo>
                  <a:lnTo>
                    <a:pt x="1106" y="1536"/>
                  </a:lnTo>
                  <a:lnTo>
                    <a:pt x="1106" y="1520"/>
                  </a:lnTo>
                  <a:lnTo>
                    <a:pt x="1106" y="1505"/>
                  </a:lnTo>
                  <a:lnTo>
                    <a:pt x="1106" y="1488"/>
                  </a:lnTo>
                  <a:lnTo>
                    <a:pt x="1106" y="1470"/>
                  </a:lnTo>
                  <a:lnTo>
                    <a:pt x="1106" y="1451"/>
                  </a:lnTo>
                  <a:lnTo>
                    <a:pt x="1106" y="1430"/>
                  </a:lnTo>
                  <a:lnTo>
                    <a:pt x="1106" y="1411"/>
                  </a:lnTo>
                  <a:lnTo>
                    <a:pt x="1106" y="1388"/>
                  </a:lnTo>
                  <a:lnTo>
                    <a:pt x="1106" y="1367"/>
                  </a:lnTo>
                  <a:lnTo>
                    <a:pt x="1106" y="1342"/>
                  </a:lnTo>
                  <a:lnTo>
                    <a:pt x="1106" y="1319"/>
                  </a:lnTo>
                  <a:lnTo>
                    <a:pt x="1106" y="1292"/>
                  </a:lnTo>
                  <a:lnTo>
                    <a:pt x="1106" y="1267"/>
                  </a:lnTo>
                  <a:lnTo>
                    <a:pt x="1106" y="1238"/>
                  </a:lnTo>
                  <a:lnTo>
                    <a:pt x="1106" y="1211"/>
                  </a:lnTo>
                  <a:lnTo>
                    <a:pt x="1106" y="1182"/>
                  </a:lnTo>
                  <a:lnTo>
                    <a:pt x="1106" y="1132"/>
                  </a:lnTo>
                  <a:lnTo>
                    <a:pt x="1104" y="1083"/>
                  </a:lnTo>
                  <a:lnTo>
                    <a:pt x="1104" y="1036"/>
                  </a:lnTo>
                  <a:lnTo>
                    <a:pt x="1102" y="988"/>
                  </a:lnTo>
                  <a:lnTo>
                    <a:pt x="1100" y="944"/>
                  </a:lnTo>
                  <a:lnTo>
                    <a:pt x="1098" y="900"/>
                  </a:lnTo>
                  <a:lnTo>
                    <a:pt x="1095" y="856"/>
                  </a:lnTo>
                  <a:lnTo>
                    <a:pt x="1093" y="814"/>
                  </a:lnTo>
                  <a:lnTo>
                    <a:pt x="1089" y="773"/>
                  </a:lnTo>
                  <a:lnTo>
                    <a:pt x="1085" y="733"/>
                  </a:lnTo>
                  <a:lnTo>
                    <a:pt x="1081" y="695"/>
                  </a:lnTo>
                  <a:lnTo>
                    <a:pt x="1075" y="658"/>
                  </a:lnTo>
                  <a:lnTo>
                    <a:pt x="1072" y="622"/>
                  </a:lnTo>
                  <a:lnTo>
                    <a:pt x="1066" y="587"/>
                  </a:lnTo>
                  <a:lnTo>
                    <a:pt x="1060" y="553"/>
                  </a:lnTo>
                  <a:lnTo>
                    <a:pt x="1054" y="520"/>
                  </a:lnTo>
                  <a:lnTo>
                    <a:pt x="1051" y="482"/>
                  </a:lnTo>
                  <a:lnTo>
                    <a:pt x="1047" y="445"/>
                  </a:lnTo>
                  <a:lnTo>
                    <a:pt x="1041" y="409"/>
                  </a:lnTo>
                  <a:lnTo>
                    <a:pt x="1035" y="372"/>
                  </a:lnTo>
                  <a:lnTo>
                    <a:pt x="1026" y="336"/>
                  </a:lnTo>
                  <a:lnTo>
                    <a:pt x="1016" y="301"/>
                  </a:lnTo>
                  <a:lnTo>
                    <a:pt x="1004" y="267"/>
                  </a:lnTo>
                  <a:lnTo>
                    <a:pt x="991" y="234"/>
                  </a:lnTo>
                  <a:lnTo>
                    <a:pt x="981" y="221"/>
                  </a:lnTo>
                  <a:lnTo>
                    <a:pt x="974" y="209"/>
                  </a:lnTo>
                  <a:lnTo>
                    <a:pt x="964" y="198"/>
                  </a:lnTo>
                  <a:lnTo>
                    <a:pt x="956" y="188"/>
                  </a:lnTo>
                  <a:lnTo>
                    <a:pt x="951" y="178"/>
                  </a:lnTo>
                  <a:lnTo>
                    <a:pt x="945" y="169"/>
                  </a:lnTo>
                  <a:lnTo>
                    <a:pt x="939" y="161"/>
                  </a:lnTo>
                  <a:lnTo>
                    <a:pt x="933" y="151"/>
                  </a:lnTo>
                  <a:lnTo>
                    <a:pt x="930" y="146"/>
                  </a:lnTo>
                  <a:lnTo>
                    <a:pt x="926" y="138"/>
                  </a:lnTo>
                  <a:lnTo>
                    <a:pt x="922" y="132"/>
                  </a:lnTo>
                  <a:lnTo>
                    <a:pt x="920" y="127"/>
                  </a:lnTo>
                  <a:lnTo>
                    <a:pt x="916" y="121"/>
                  </a:lnTo>
                  <a:lnTo>
                    <a:pt x="916" y="115"/>
                  </a:lnTo>
                  <a:lnTo>
                    <a:pt x="914" y="111"/>
                  </a:lnTo>
                  <a:lnTo>
                    <a:pt x="914" y="107"/>
                  </a:lnTo>
                  <a:lnTo>
                    <a:pt x="914" y="94"/>
                  </a:lnTo>
                  <a:lnTo>
                    <a:pt x="916" y="82"/>
                  </a:lnTo>
                  <a:lnTo>
                    <a:pt x="918" y="71"/>
                  </a:lnTo>
                  <a:lnTo>
                    <a:pt x="922" y="61"/>
                  </a:lnTo>
                  <a:lnTo>
                    <a:pt x="928" y="52"/>
                  </a:lnTo>
                  <a:lnTo>
                    <a:pt x="933" y="42"/>
                  </a:lnTo>
                  <a:lnTo>
                    <a:pt x="939" y="34"/>
                  </a:lnTo>
                  <a:lnTo>
                    <a:pt x="947" y="27"/>
                  </a:lnTo>
                  <a:lnTo>
                    <a:pt x="956" y="21"/>
                  </a:lnTo>
                  <a:lnTo>
                    <a:pt x="966" y="15"/>
                  </a:lnTo>
                  <a:lnTo>
                    <a:pt x="978" y="11"/>
                  </a:lnTo>
                  <a:lnTo>
                    <a:pt x="989" y="8"/>
                  </a:lnTo>
                  <a:lnTo>
                    <a:pt x="1003" y="4"/>
                  </a:lnTo>
                  <a:lnTo>
                    <a:pt x="1016" y="2"/>
                  </a:lnTo>
                  <a:lnTo>
                    <a:pt x="1031" y="0"/>
                  </a:lnTo>
                  <a:lnTo>
                    <a:pt x="104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-1757589" y="1394732"/>
              <a:ext cx="652718" cy="152400"/>
            </a:xfrm>
            <a:custGeom>
              <a:avLst/>
              <a:gdLst>
                <a:gd name="T0" fmla="*/ 2147483647 w 1841"/>
                <a:gd name="T1" fmla="*/ 1006881921 h 447"/>
                <a:gd name="T2" fmla="*/ 2147483647 w 1841"/>
                <a:gd name="T3" fmla="*/ 2147483647 h 447"/>
                <a:gd name="T4" fmla="*/ 2147483647 w 1841"/>
                <a:gd name="T5" fmla="*/ 2147483647 h 447"/>
                <a:gd name="T6" fmla="*/ 2147483647 w 1841"/>
                <a:gd name="T7" fmla="*/ 2147483647 h 447"/>
                <a:gd name="T8" fmla="*/ 2147483647 w 1841"/>
                <a:gd name="T9" fmla="*/ 2147483647 h 447"/>
                <a:gd name="T10" fmla="*/ 2147483647 w 1841"/>
                <a:gd name="T11" fmla="*/ 2147483647 h 447"/>
                <a:gd name="T12" fmla="*/ 2147483647 w 1841"/>
                <a:gd name="T13" fmla="*/ 2147483647 h 447"/>
                <a:gd name="T14" fmla="*/ 2147483647 w 1841"/>
                <a:gd name="T15" fmla="*/ 2147483647 h 447"/>
                <a:gd name="T16" fmla="*/ 2147483647 w 1841"/>
                <a:gd name="T17" fmla="*/ 2147483647 h 447"/>
                <a:gd name="T18" fmla="*/ 2147483647 w 1841"/>
                <a:gd name="T19" fmla="*/ 2147483647 h 447"/>
                <a:gd name="T20" fmla="*/ 2147483647 w 1841"/>
                <a:gd name="T21" fmla="*/ 2147483647 h 447"/>
                <a:gd name="T22" fmla="*/ 2147483647 w 1841"/>
                <a:gd name="T23" fmla="*/ 2147483647 h 447"/>
                <a:gd name="T24" fmla="*/ 2147483647 w 1841"/>
                <a:gd name="T25" fmla="*/ 2147483647 h 447"/>
                <a:gd name="T26" fmla="*/ 2147483647 w 1841"/>
                <a:gd name="T27" fmla="*/ 2147483647 h 447"/>
                <a:gd name="T28" fmla="*/ 2147483647 w 1841"/>
                <a:gd name="T29" fmla="*/ 2147483647 h 447"/>
                <a:gd name="T30" fmla="*/ 2147483647 w 1841"/>
                <a:gd name="T31" fmla="*/ 2147483647 h 447"/>
                <a:gd name="T32" fmla="*/ 2147483647 w 1841"/>
                <a:gd name="T33" fmla="*/ 2147483647 h 447"/>
                <a:gd name="T34" fmla="*/ 2147483647 w 1841"/>
                <a:gd name="T35" fmla="*/ 2147483647 h 447"/>
                <a:gd name="T36" fmla="*/ 2147483647 w 1841"/>
                <a:gd name="T37" fmla="*/ 2147483647 h 447"/>
                <a:gd name="T38" fmla="*/ 2147483647 w 1841"/>
                <a:gd name="T39" fmla="*/ 2147483647 h 447"/>
                <a:gd name="T40" fmla="*/ 2147483647 w 1841"/>
                <a:gd name="T41" fmla="*/ 2147483647 h 447"/>
                <a:gd name="T42" fmla="*/ 2147483647 w 1841"/>
                <a:gd name="T43" fmla="*/ 2147483647 h 447"/>
                <a:gd name="T44" fmla="*/ 2147483647 w 1841"/>
                <a:gd name="T45" fmla="*/ 2147483647 h 447"/>
                <a:gd name="T46" fmla="*/ 2147483647 w 1841"/>
                <a:gd name="T47" fmla="*/ 2147483647 h 447"/>
                <a:gd name="T48" fmla="*/ 2147483647 w 1841"/>
                <a:gd name="T49" fmla="*/ 2147483647 h 447"/>
                <a:gd name="T50" fmla="*/ 2147483647 w 1841"/>
                <a:gd name="T51" fmla="*/ 2147483647 h 447"/>
                <a:gd name="T52" fmla="*/ 2147483647 w 1841"/>
                <a:gd name="T53" fmla="*/ 2147483647 h 447"/>
                <a:gd name="T54" fmla="*/ 2147483647 w 1841"/>
                <a:gd name="T55" fmla="*/ 2147483647 h 447"/>
                <a:gd name="T56" fmla="*/ 2147483647 w 1841"/>
                <a:gd name="T57" fmla="*/ 2147483647 h 447"/>
                <a:gd name="T58" fmla="*/ 2147483647 w 1841"/>
                <a:gd name="T59" fmla="*/ 2147483647 h 447"/>
                <a:gd name="T60" fmla="*/ 2147483647 w 1841"/>
                <a:gd name="T61" fmla="*/ 2147483647 h 447"/>
                <a:gd name="T62" fmla="*/ 2147483647 w 1841"/>
                <a:gd name="T63" fmla="*/ 2147483647 h 447"/>
                <a:gd name="T64" fmla="*/ 2147483647 w 1841"/>
                <a:gd name="T65" fmla="*/ 2147483647 h 447"/>
                <a:gd name="T66" fmla="*/ 2147483647 w 1841"/>
                <a:gd name="T67" fmla="*/ 2147483647 h 447"/>
                <a:gd name="T68" fmla="*/ 2147483647 w 1841"/>
                <a:gd name="T69" fmla="*/ 2147483647 h 447"/>
                <a:gd name="T70" fmla="*/ 2147483647 w 1841"/>
                <a:gd name="T71" fmla="*/ 2147483647 h 447"/>
                <a:gd name="T72" fmla="*/ 0 w 1841"/>
                <a:gd name="T73" fmla="*/ 2147483647 h 447"/>
                <a:gd name="T74" fmla="*/ 500794988 w 1841"/>
                <a:gd name="T75" fmla="*/ 2147483647 h 447"/>
                <a:gd name="T76" fmla="*/ 2147483647 w 1841"/>
                <a:gd name="T77" fmla="*/ 2147483647 h 447"/>
                <a:gd name="T78" fmla="*/ 2147483647 w 1841"/>
                <a:gd name="T79" fmla="*/ 2147483647 h 447"/>
                <a:gd name="T80" fmla="*/ 2147483647 w 1841"/>
                <a:gd name="T81" fmla="*/ 2147483647 h 447"/>
                <a:gd name="T82" fmla="*/ 2147483647 w 1841"/>
                <a:gd name="T83" fmla="*/ 2147483647 h 447"/>
                <a:gd name="T84" fmla="*/ 2147483647 w 1841"/>
                <a:gd name="T85" fmla="*/ 2147483647 h 447"/>
                <a:gd name="T86" fmla="*/ 2147483647 w 1841"/>
                <a:gd name="T87" fmla="*/ 2147483647 h 447"/>
                <a:gd name="T88" fmla="*/ 2147483647 w 1841"/>
                <a:gd name="T89" fmla="*/ 2147483647 h 447"/>
                <a:gd name="T90" fmla="*/ 2147483647 w 1841"/>
                <a:gd name="T91" fmla="*/ 2147483647 h 447"/>
                <a:gd name="T92" fmla="*/ 2147483647 w 1841"/>
                <a:gd name="T93" fmla="*/ 2147483647 h 447"/>
                <a:gd name="T94" fmla="*/ 2147483647 w 1841"/>
                <a:gd name="T95" fmla="*/ 2147483647 h 447"/>
                <a:gd name="T96" fmla="*/ 2147483647 w 1841"/>
                <a:gd name="T97" fmla="*/ 2147483647 h 447"/>
                <a:gd name="T98" fmla="*/ 2147483647 w 1841"/>
                <a:gd name="T99" fmla="*/ 2147483647 h 447"/>
                <a:gd name="T100" fmla="*/ 2147483647 w 1841"/>
                <a:gd name="T101" fmla="*/ 2147483647 h 447"/>
                <a:gd name="T102" fmla="*/ 2147483647 w 1841"/>
                <a:gd name="T103" fmla="*/ 2147483647 h 447"/>
                <a:gd name="T104" fmla="*/ 2147483647 w 1841"/>
                <a:gd name="T105" fmla="*/ 2147483647 h 447"/>
                <a:gd name="T106" fmla="*/ 2147483647 w 1841"/>
                <a:gd name="T107" fmla="*/ 2147483647 h 447"/>
                <a:gd name="T108" fmla="*/ 2147483647 w 1841"/>
                <a:gd name="T109" fmla="*/ 2147483647 h 447"/>
                <a:gd name="T110" fmla="*/ 2147483647 w 1841"/>
                <a:gd name="T111" fmla="*/ 2147483647 h 447"/>
                <a:gd name="T112" fmla="*/ 2147483647 w 1841"/>
                <a:gd name="T113" fmla="*/ 1006881921 h 447"/>
                <a:gd name="T114" fmla="*/ 2147483647 w 1841"/>
                <a:gd name="T115" fmla="*/ 0 h 4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41"/>
                <a:gd name="T175" fmla="*/ 0 h 447"/>
                <a:gd name="T176" fmla="*/ 1841 w 1841"/>
                <a:gd name="T177" fmla="*/ 447 h 4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41" h="447">
                  <a:moveTo>
                    <a:pt x="1462" y="0"/>
                  </a:moveTo>
                  <a:lnTo>
                    <a:pt x="1476" y="0"/>
                  </a:lnTo>
                  <a:lnTo>
                    <a:pt x="1489" y="2"/>
                  </a:lnTo>
                  <a:lnTo>
                    <a:pt x="1505" y="2"/>
                  </a:lnTo>
                  <a:lnTo>
                    <a:pt x="1518" y="4"/>
                  </a:lnTo>
                  <a:lnTo>
                    <a:pt x="1533" y="6"/>
                  </a:lnTo>
                  <a:lnTo>
                    <a:pt x="1549" y="9"/>
                  </a:lnTo>
                  <a:lnTo>
                    <a:pt x="1566" y="13"/>
                  </a:lnTo>
                  <a:lnTo>
                    <a:pt x="1581" y="17"/>
                  </a:lnTo>
                  <a:lnTo>
                    <a:pt x="1599" y="21"/>
                  </a:lnTo>
                  <a:lnTo>
                    <a:pt x="1616" y="27"/>
                  </a:lnTo>
                  <a:lnTo>
                    <a:pt x="1633" y="31"/>
                  </a:lnTo>
                  <a:lnTo>
                    <a:pt x="1650" y="38"/>
                  </a:lnTo>
                  <a:lnTo>
                    <a:pt x="1668" y="44"/>
                  </a:lnTo>
                  <a:lnTo>
                    <a:pt x="1687" y="50"/>
                  </a:lnTo>
                  <a:lnTo>
                    <a:pt x="1725" y="65"/>
                  </a:lnTo>
                  <a:lnTo>
                    <a:pt x="1739" y="75"/>
                  </a:lnTo>
                  <a:lnTo>
                    <a:pt x="1752" y="84"/>
                  </a:lnTo>
                  <a:lnTo>
                    <a:pt x="1764" y="92"/>
                  </a:lnTo>
                  <a:lnTo>
                    <a:pt x="1775" y="102"/>
                  </a:lnTo>
                  <a:lnTo>
                    <a:pt x="1785" y="111"/>
                  </a:lnTo>
                  <a:lnTo>
                    <a:pt x="1794" y="119"/>
                  </a:lnTo>
                  <a:lnTo>
                    <a:pt x="1802" y="128"/>
                  </a:lnTo>
                  <a:lnTo>
                    <a:pt x="1810" y="138"/>
                  </a:lnTo>
                  <a:lnTo>
                    <a:pt x="1817" y="146"/>
                  </a:lnTo>
                  <a:lnTo>
                    <a:pt x="1823" y="155"/>
                  </a:lnTo>
                  <a:lnTo>
                    <a:pt x="1829" y="165"/>
                  </a:lnTo>
                  <a:lnTo>
                    <a:pt x="1833" y="173"/>
                  </a:lnTo>
                  <a:lnTo>
                    <a:pt x="1835" y="182"/>
                  </a:lnTo>
                  <a:lnTo>
                    <a:pt x="1839" y="190"/>
                  </a:lnTo>
                  <a:lnTo>
                    <a:pt x="1839" y="200"/>
                  </a:lnTo>
                  <a:lnTo>
                    <a:pt x="1841" y="209"/>
                  </a:lnTo>
                  <a:lnTo>
                    <a:pt x="1839" y="211"/>
                  </a:lnTo>
                  <a:lnTo>
                    <a:pt x="1839" y="215"/>
                  </a:lnTo>
                  <a:lnTo>
                    <a:pt x="1837" y="219"/>
                  </a:lnTo>
                  <a:lnTo>
                    <a:pt x="1835" y="221"/>
                  </a:lnTo>
                  <a:lnTo>
                    <a:pt x="1833" y="223"/>
                  </a:lnTo>
                  <a:lnTo>
                    <a:pt x="1829" y="226"/>
                  </a:lnTo>
                  <a:lnTo>
                    <a:pt x="1825" y="228"/>
                  </a:lnTo>
                  <a:lnTo>
                    <a:pt x="1821" y="230"/>
                  </a:lnTo>
                  <a:lnTo>
                    <a:pt x="1816" y="232"/>
                  </a:lnTo>
                  <a:lnTo>
                    <a:pt x="1810" y="234"/>
                  </a:lnTo>
                  <a:lnTo>
                    <a:pt x="1804" y="236"/>
                  </a:lnTo>
                  <a:lnTo>
                    <a:pt x="1796" y="236"/>
                  </a:lnTo>
                  <a:lnTo>
                    <a:pt x="1789" y="238"/>
                  </a:lnTo>
                  <a:lnTo>
                    <a:pt x="1781" y="238"/>
                  </a:lnTo>
                  <a:lnTo>
                    <a:pt x="1771" y="238"/>
                  </a:lnTo>
                  <a:lnTo>
                    <a:pt x="1764" y="238"/>
                  </a:lnTo>
                  <a:lnTo>
                    <a:pt x="1706" y="244"/>
                  </a:lnTo>
                  <a:lnTo>
                    <a:pt x="1647" y="249"/>
                  </a:lnTo>
                  <a:lnTo>
                    <a:pt x="1587" y="255"/>
                  </a:lnTo>
                  <a:lnTo>
                    <a:pt x="1526" y="263"/>
                  </a:lnTo>
                  <a:lnTo>
                    <a:pt x="1462" y="271"/>
                  </a:lnTo>
                  <a:lnTo>
                    <a:pt x="1397" y="280"/>
                  </a:lnTo>
                  <a:lnTo>
                    <a:pt x="1332" y="290"/>
                  </a:lnTo>
                  <a:lnTo>
                    <a:pt x="1263" y="299"/>
                  </a:lnTo>
                  <a:lnTo>
                    <a:pt x="1194" y="311"/>
                  </a:lnTo>
                  <a:lnTo>
                    <a:pt x="1123" y="322"/>
                  </a:lnTo>
                  <a:lnTo>
                    <a:pt x="1052" y="336"/>
                  </a:lnTo>
                  <a:lnTo>
                    <a:pt x="977" y="349"/>
                  </a:lnTo>
                  <a:lnTo>
                    <a:pt x="900" y="365"/>
                  </a:lnTo>
                  <a:lnTo>
                    <a:pt x="823" y="380"/>
                  </a:lnTo>
                  <a:lnTo>
                    <a:pt x="744" y="395"/>
                  </a:lnTo>
                  <a:lnTo>
                    <a:pt x="664" y="413"/>
                  </a:lnTo>
                  <a:lnTo>
                    <a:pt x="646" y="416"/>
                  </a:lnTo>
                  <a:lnTo>
                    <a:pt x="629" y="420"/>
                  </a:lnTo>
                  <a:lnTo>
                    <a:pt x="614" y="424"/>
                  </a:lnTo>
                  <a:lnTo>
                    <a:pt x="598" y="428"/>
                  </a:lnTo>
                  <a:lnTo>
                    <a:pt x="585" y="430"/>
                  </a:lnTo>
                  <a:lnTo>
                    <a:pt x="572" y="434"/>
                  </a:lnTo>
                  <a:lnTo>
                    <a:pt x="560" y="436"/>
                  </a:lnTo>
                  <a:lnTo>
                    <a:pt x="549" y="438"/>
                  </a:lnTo>
                  <a:lnTo>
                    <a:pt x="539" y="441"/>
                  </a:lnTo>
                  <a:lnTo>
                    <a:pt x="529" y="441"/>
                  </a:lnTo>
                  <a:lnTo>
                    <a:pt x="520" y="443"/>
                  </a:lnTo>
                  <a:lnTo>
                    <a:pt x="512" y="445"/>
                  </a:lnTo>
                  <a:lnTo>
                    <a:pt x="506" y="445"/>
                  </a:lnTo>
                  <a:lnTo>
                    <a:pt x="501" y="447"/>
                  </a:lnTo>
                  <a:lnTo>
                    <a:pt x="495" y="447"/>
                  </a:lnTo>
                  <a:lnTo>
                    <a:pt x="491" y="447"/>
                  </a:lnTo>
                  <a:lnTo>
                    <a:pt x="478" y="447"/>
                  </a:lnTo>
                  <a:lnTo>
                    <a:pt x="462" y="445"/>
                  </a:lnTo>
                  <a:lnTo>
                    <a:pt x="447" y="443"/>
                  </a:lnTo>
                  <a:lnTo>
                    <a:pt x="430" y="441"/>
                  </a:lnTo>
                  <a:lnTo>
                    <a:pt x="412" y="439"/>
                  </a:lnTo>
                  <a:lnTo>
                    <a:pt x="393" y="436"/>
                  </a:lnTo>
                  <a:lnTo>
                    <a:pt x="374" y="430"/>
                  </a:lnTo>
                  <a:lnTo>
                    <a:pt x="353" y="426"/>
                  </a:lnTo>
                  <a:lnTo>
                    <a:pt x="332" y="420"/>
                  </a:lnTo>
                  <a:lnTo>
                    <a:pt x="311" y="413"/>
                  </a:lnTo>
                  <a:lnTo>
                    <a:pt x="288" y="405"/>
                  </a:lnTo>
                  <a:lnTo>
                    <a:pt x="263" y="397"/>
                  </a:lnTo>
                  <a:lnTo>
                    <a:pt x="238" y="390"/>
                  </a:lnTo>
                  <a:lnTo>
                    <a:pt x="213" y="380"/>
                  </a:lnTo>
                  <a:lnTo>
                    <a:pt x="186" y="368"/>
                  </a:lnTo>
                  <a:lnTo>
                    <a:pt x="159" y="359"/>
                  </a:lnTo>
                  <a:lnTo>
                    <a:pt x="140" y="347"/>
                  </a:lnTo>
                  <a:lnTo>
                    <a:pt x="121" y="336"/>
                  </a:lnTo>
                  <a:lnTo>
                    <a:pt x="103" y="324"/>
                  </a:lnTo>
                  <a:lnTo>
                    <a:pt x="88" y="315"/>
                  </a:lnTo>
                  <a:lnTo>
                    <a:pt x="74" y="303"/>
                  </a:lnTo>
                  <a:lnTo>
                    <a:pt x="61" y="294"/>
                  </a:lnTo>
                  <a:lnTo>
                    <a:pt x="49" y="282"/>
                  </a:lnTo>
                  <a:lnTo>
                    <a:pt x="38" y="272"/>
                  </a:lnTo>
                  <a:lnTo>
                    <a:pt x="28" y="263"/>
                  </a:lnTo>
                  <a:lnTo>
                    <a:pt x="21" y="253"/>
                  </a:lnTo>
                  <a:lnTo>
                    <a:pt x="15" y="244"/>
                  </a:lnTo>
                  <a:lnTo>
                    <a:pt x="9" y="234"/>
                  </a:lnTo>
                  <a:lnTo>
                    <a:pt x="5" y="224"/>
                  </a:lnTo>
                  <a:lnTo>
                    <a:pt x="1" y="215"/>
                  </a:lnTo>
                  <a:lnTo>
                    <a:pt x="0" y="205"/>
                  </a:lnTo>
                  <a:lnTo>
                    <a:pt x="0" y="198"/>
                  </a:lnTo>
                  <a:lnTo>
                    <a:pt x="0" y="192"/>
                  </a:lnTo>
                  <a:lnTo>
                    <a:pt x="1" y="190"/>
                  </a:lnTo>
                  <a:lnTo>
                    <a:pt x="3" y="188"/>
                  </a:lnTo>
                  <a:lnTo>
                    <a:pt x="5" y="188"/>
                  </a:lnTo>
                  <a:lnTo>
                    <a:pt x="7" y="186"/>
                  </a:lnTo>
                  <a:lnTo>
                    <a:pt x="11" y="184"/>
                  </a:lnTo>
                  <a:lnTo>
                    <a:pt x="15" y="182"/>
                  </a:lnTo>
                  <a:lnTo>
                    <a:pt x="19" y="180"/>
                  </a:lnTo>
                  <a:lnTo>
                    <a:pt x="23" y="180"/>
                  </a:lnTo>
                  <a:lnTo>
                    <a:pt x="28" y="178"/>
                  </a:lnTo>
                  <a:lnTo>
                    <a:pt x="34" y="178"/>
                  </a:lnTo>
                  <a:lnTo>
                    <a:pt x="40" y="176"/>
                  </a:lnTo>
                  <a:lnTo>
                    <a:pt x="48" y="175"/>
                  </a:lnTo>
                  <a:lnTo>
                    <a:pt x="55" y="175"/>
                  </a:lnTo>
                  <a:lnTo>
                    <a:pt x="63" y="173"/>
                  </a:lnTo>
                  <a:lnTo>
                    <a:pt x="86" y="171"/>
                  </a:lnTo>
                  <a:lnTo>
                    <a:pt x="111" y="169"/>
                  </a:lnTo>
                  <a:lnTo>
                    <a:pt x="136" y="167"/>
                  </a:lnTo>
                  <a:lnTo>
                    <a:pt x="161" y="165"/>
                  </a:lnTo>
                  <a:lnTo>
                    <a:pt x="188" y="163"/>
                  </a:lnTo>
                  <a:lnTo>
                    <a:pt x="215" y="159"/>
                  </a:lnTo>
                  <a:lnTo>
                    <a:pt x="243" y="157"/>
                  </a:lnTo>
                  <a:lnTo>
                    <a:pt x="272" y="153"/>
                  </a:lnTo>
                  <a:lnTo>
                    <a:pt x="303" y="152"/>
                  </a:lnTo>
                  <a:lnTo>
                    <a:pt x="334" y="148"/>
                  </a:lnTo>
                  <a:lnTo>
                    <a:pt x="366" y="144"/>
                  </a:lnTo>
                  <a:lnTo>
                    <a:pt x="399" y="140"/>
                  </a:lnTo>
                  <a:lnTo>
                    <a:pt x="431" y="136"/>
                  </a:lnTo>
                  <a:lnTo>
                    <a:pt x="466" y="132"/>
                  </a:lnTo>
                  <a:lnTo>
                    <a:pt x="501" y="128"/>
                  </a:lnTo>
                  <a:lnTo>
                    <a:pt x="537" y="125"/>
                  </a:lnTo>
                  <a:lnTo>
                    <a:pt x="575" y="119"/>
                  </a:lnTo>
                  <a:lnTo>
                    <a:pt x="612" y="115"/>
                  </a:lnTo>
                  <a:lnTo>
                    <a:pt x="650" y="109"/>
                  </a:lnTo>
                  <a:lnTo>
                    <a:pt x="691" y="105"/>
                  </a:lnTo>
                  <a:lnTo>
                    <a:pt x="731" y="100"/>
                  </a:lnTo>
                  <a:lnTo>
                    <a:pt x="773" y="94"/>
                  </a:lnTo>
                  <a:lnTo>
                    <a:pt x="815" y="88"/>
                  </a:lnTo>
                  <a:lnTo>
                    <a:pt x="858" y="82"/>
                  </a:lnTo>
                  <a:lnTo>
                    <a:pt x="902" y="77"/>
                  </a:lnTo>
                  <a:lnTo>
                    <a:pt x="946" y="71"/>
                  </a:lnTo>
                  <a:lnTo>
                    <a:pt x="992" y="65"/>
                  </a:lnTo>
                  <a:lnTo>
                    <a:pt x="1038" y="57"/>
                  </a:lnTo>
                  <a:lnTo>
                    <a:pt x="1086" y="52"/>
                  </a:lnTo>
                  <a:lnTo>
                    <a:pt x="1134" y="44"/>
                  </a:lnTo>
                  <a:lnTo>
                    <a:pt x="1182" y="36"/>
                  </a:lnTo>
                  <a:lnTo>
                    <a:pt x="1232" y="31"/>
                  </a:lnTo>
                  <a:lnTo>
                    <a:pt x="1257" y="27"/>
                  </a:lnTo>
                  <a:lnTo>
                    <a:pt x="1280" y="23"/>
                  </a:lnTo>
                  <a:lnTo>
                    <a:pt x="1301" y="21"/>
                  </a:lnTo>
                  <a:lnTo>
                    <a:pt x="1322" y="17"/>
                  </a:lnTo>
                  <a:lnTo>
                    <a:pt x="1341" y="15"/>
                  </a:lnTo>
                  <a:lnTo>
                    <a:pt x="1359" y="11"/>
                  </a:lnTo>
                  <a:lnTo>
                    <a:pt x="1376" y="9"/>
                  </a:lnTo>
                  <a:lnTo>
                    <a:pt x="1391" y="8"/>
                  </a:lnTo>
                  <a:lnTo>
                    <a:pt x="1405" y="6"/>
                  </a:lnTo>
                  <a:lnTo>
                    <a:pt x="1416" y="4"/>
                  </a:lnTo>
                  <a:lnTo>
                    <a:pt x="1428" y="4"/>
                  </a:lnTo>
                  <a:lnTo>
                    <a:pt x="1437" y="2"/>
                  </a:lnTo>
                  <a:lnTo>
                    <a:pt x="1445" y="2"/>
                  </a:lnTo>
                  <a:lnTo>
                    <a:pt x="1453" y="0"/>
                  </a:lnTo>
                  <a:lnTo>
                    <a:pt x="1459" y="0"/>
                  </a:lnTo>
                  <a:lnTo>
                    <a:pt x="146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-1739871" y="1711779"/>
              <a:ext cx="607360" cy="141514"/>
            </a:xfrm>
            <a:custGeom>
              <a:avLst/>
              <a:gdLst>
                <a:gd name="T0" fmla="*/ 2147483647 w 1715"/>
                <a:gd name="T1" fmla="*/ 2000374032 h 416"/>
                <a:gd name="T2" fmla="*/ 2147483647 w 1715"/>
                <a:gd name="T3" fmla="*/ 2147483647 h 416"/>
                <a:gd name="T4" fmla="*/ 2147483647 w 1715"/>
                <a:gd name="T5" fmla="*/ 2147483647 h 416"/>
                <a:gd name="T6" fmla="*/ 2147483647 w 1715"/>
                <a:gd name="T7" fmla="*/ 2147483647 h 416"/>
                <a:gd name="T8" fmla="*/ 2147483647 w 1715"/>
                <a:gd name="T9" fmla="*/ 2147483647 h 416"/>
                <a:gd name="T10" fmla="*/ 2147483647 w 1715"/>
                <a:gd name="T11" fmla="*/ 2147483647 h 416"/>
                <a:gd name="T12" fmla="*/ 2147483647 w 1715"/>
                <a:gd name="T13" fmla="*/ 2147483647 h 416"/>
                <a:gd name="T14" fmla="*/ 2147483647 w 1715"/>
                <a:gd name="T15" fmla="*/ 2147483647 h 416"/>
                <a:gd name="T16" fmla="*/ 2147483647 w 1715"/>
                <a:gd name="T17" fmla="*/ 2147483647 h 416"/>
                <a:gd name="T18" fmla="*/ 2147483647 w 1715"/>
                <a:gd name="T19" fmla="*/ 2147483647 h 416"/>
                <a:gd name="T20" fmla="*/ 2147483647 w 1715"/>
                <a:gd name="T21" fmla="*/ 2147483647 h 416"/>
                <a:gd name="T22" fmla="*/ 2147483647 w 1715"/>
                <a:gd name="T23" fmla="*/ 2147483647 h 416"/>
                <a:gd name="T24" fmla="*/ 2147483647 w 1715"/>
                <a:gd name="T25" fmla="*/ 2147483647 h 416"/>
                <a:gd name="T26" fmla="*/ 2147483647 w 1715"/>
                <a:gd name="T27" fmla="*/ 2147483647 h 416"/>
                <a:gd name="T28" fmla="*/ 2147483647 w 1715"/>
                <a:gd name="T29" fmla="*/ 2147483647 h 416"/>
                <a:gd name="T30" fmla="*/ 2147483647 w 1715"/>
                <a:gd name="T31" fmla="*/ 2147483647 h 416"/>
                <a:gd name="T32" fmla="*/ 2147483647 w 1715"/>
                <a:gd name="T33" fmla="*/ 2147483647 h 416"/>
                <a:gd name="T34" fmla="*/ 2147483647 w 1715"/>
                <a:gd name="T35" fmla="*/ 2147483647 h 416"/>
                <a:gd name="T36" fmla="*/ 2147483647 w 1715"/>
                <a:gd name="T37" fmla="*/ 2147483647 h 416"/>
                <a:gd name="T38" fmla="*/ 2147483647 w 1715"/>
                <a:gd name="T39" fmla="*/ 2147483647 h 416"/>
                <a:gd name="T40" fmla="*/ 2147483647 w 1715"/>
                <a:gd name="T41" fmla="*/ 2147483647 h 416"/>
                <a:gd name="T42" fmla="*/ 2147483647 w 1715"/>
                <a:gd name="T43" fmla="*/ 2147483647 h 416"/>
                <a:gd name="T44" fmla="*/ 2147483647 w 1715"/>
                <a:gd name="T45" fmla="*/ 2147483647 h 416"/>
                <a:gd name="T46" fmla="*/ 2147483647 w 1715"/>
                <a:gd name="T47" fmla="*/ 2147483647 h 416"/>
                <a:gd name="T48" fmla="*/ 2147483647 w 1715"/>
                <a:gd name="T49" fmla="*/ 2147483647 h 416"/>
                <a:gd name="T50" fmla="*/ 2147483647 w 1715"/>
                <a:gd name="T51" fmla="*/ 2147483647 h 416"/>
                <a:gd name="T52" fmla="*/ 2147483647 w 1715"/>
                <a:gd name="T53" fmla="*/ 2147483647 h 416"/>
                <a:gd name="T54" fmla="*/ 2147483647 w 1715"/>
                <a:gd name="T55" fmla="*/ 2147483647 h 416"/>
                <a:gd name="T56" fmla="*/ 2147483647 w 1715"/>
                <a:gd name="T57" fmla="*/ 2147483647 h 416"/>
                <a:gd name="T58" fmla="*/ 2147483647 w 1715"/>
                <a:gd name="T59" fmla="*/ 2147483647 h 416"/>
                <a:gd name="T60" fmla="*/ 2147483647 w 1715"/>
                <a:gd name="T61" fmla="*/ 2147483647 h 416"/>
                <a:gd name="T62" fmla="*/ 2147483647 w 1715"/>
                <a:gd name="T63" fmla="*/ 2147483647 h 416"/>
                <a:gd name="T64" fmla="*/ 2147483647 w 1715"/>
                <a:gd name="T65" fmla="*/ 2147483647 h 416"/>
                <a:gd name="T66" fmla="*/ 2147483647 w 1715"/>
                <a:gd name="T67" fmla="*/ 2147483647 h 416"/>
                <a:gd name="T68" fmla="*/ 2147483647 w 1715"/>
                <a:gd name="T69" fmla="*/ 2147483647 h 416"/>
                <a:gd name="T70" fmla="*/ 1996781045 w 1715"/>
                <a:gd name="T71" fmla="*/ 2147483647 h 416"/>
                <a:gd name="T72" fmla="*/ 998705457 w 1715"/>
                <a:gd name="T73" fmla="*/ 2147483647 h 416"/>
                <a:gd name="T74" fmla="*/ 2147483647 w 1715"/>
                <a:gd name="T75" fmla="*/ 2147483647 h 416"/>
                <a:gd name="T76" fmla="*/ 2147483647 w 1715"/>
                <a:gd name="T77" fmla="*/ 2147483647 h 416"/>
                <a:gd name="T78" fmla="*/ 2147483647 w 1715"/>
                <a:gd name="T79" fmla="*/ 2147483647 h 416"/>
                <a:gd name="T80" fmla="*/ 2147483647 w 1715"/>
                <a:gd name="T81" fmla="*/ 2147483647 h 416"/>
                <a:gd name="T82" fmla="*/ 2147483647 w 1715"/>
                <a:gd name="T83" fmla="*/ 2147483647 h 416"/>
                <a:gd name="T84" fmla="*/ 2147483647 w 1715"/>
                <a:gd name="T85" fmla="*/ 2147483647 h 416"/>
                <a:gd name="T86" fmla="*/ 2147483647 w 1715"/>
                <a:gd name="T87" fmla="*/ 2147483647 h 416"/>
                <a:gd name="T88" fmla="*/ 2147483647 w 1715"/>
                <a:gd name="T89" fmla="*/ 2147483647 h 416"/>
                <a:gd name="T90" fmla="*/ 2147483647 w 1715"/>
                <a:gd name="T91" fmla="*/ 2147483647 h 416"/>
                <a:gd name="T92" fmla="*/ 2147483647 w 1715"/>
                <a:gd name="T93" fmla="*/ 2147483647 h 416"/>
                <a:gd name="T94" fmla="*/ 2147483647 w 1715"/>
                <a:gd name="T95" fmla="*/ 2147483647 h 416"/>
                <a:gd name="T96" fmla="*/ 2147483647 w 1715"/>
                <a:gd name="T97" fmla="*/ 2147483647 h 416"/>
                <a:gd name="T98" fmla="*/ 2147483647 w 1715"/>
                <a:gd name="T99" fmla="*/ 2147483647 h 416"/>
                <a:gd name="T100" fmla="*/ 2147483647 w 1715"/>
                <a:gd name="T101" fmla="*/ 2147483647 h 416"/>
                <a:gd name="T102" fmla="*/ 2147483647 w 1715"/>
                <a:gd name="T103" fmla="*/ 2147483647 h 416"/>
                <a:gd name="T104" fmla="*/ 2147483647 w 1715"/>
                <a:gd name="T105" fmla="*/ 2147483647 h 416"/>
                <a:gd name="T106" fmla="*/ 2147483647 w 1715"/>
                <a:gd name="T107" fmla="*/ 2147483647 h 416"/>
                <a:gd name="T108" fmla="*/ 2147483647 w 1715"/>
                <a:gd name="T109" fmla="*/ 2147483647 h 416"/>
                <a:gd name="T110" fmla="*/ 2147483647 w 1715"/>
                <a:gd name="T111" fmla="*/ 1000502135 h 416"/>
                <a:gd name="T112" fmla="*/ 2147483647 w 1715"/>
                <a:gd name="T113" fmla="*/ 0 h 416"/>
                <a:gd name="T114" fmla="*/ 2147483647 w 1715"/>
                <a:gd name="T115" fmla="*/ 0 h 41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15"/>
                <a:gd name="T175" fmla="*/ 0 h 416"/>
                <a:gd name="T176" fmla="*/ 1715 w 1715"/>
                <a:gd name="T177" fmla="*/ 416 h 41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15" h="416">
                  <a:moveTo>
                    <a:pt x="1363" y="0"/>
                  </a:moveTo>
                  <a:lnTo>
                    <a:pt x="1388" y="0"/>
                  </a:lnTo>
                  <a:lnTo>
                    <a:pt x="1417" y="4"/>
                  </a:lnTo>
                  <a:lnTo>
                    <a:pt x="1444" y="8"/>
                  </a:lnTo>
                  <a:lnTo>
                    <a:pt x="1459" y="10"/>
                  </a:lnTo>
                  <a:lnTo>
                    <a:pt x="1475" y="13"/>
                  </a:lnTo>
                  <a:lnTo>
                    <a:pt x="1490" y="17"/>
                  </a:lnTo>
                  <a:lnTo>
                    <a:pt x="1505" y="21"/>
                  </a:lnTo>
                  <a:lnTo>
                    <a:pt x="1521" y="27"/>
                  </a:lnTo>
                  <a:lnTo>
                    <a:pt x="1536" y="33"/>
                  </a:lnTo>
                  <a:lnTo>
                    <a:pt x="1553" y="38"/>
                  </a:lnTo>
                  <a:lnTo>
                    <a:pt x="1571" y="44"/>
                  </a:lnTo>
                  <a:lnTo>
                    <a:pt x="1588" y="52"/>
                  </a:lnTo>
                  <a:lnTo>
                    <a:pt x="1605" y="59"/>
                  </a:lnTo>
                  <a:lnTo>
                    <a:pt x="1619" y="67"/>
                  </a:lnTo>
                  <a:lnTo>
                    <a:pt x="1630" y="75"/>
                  </a:lnTo>
                  <a:lnTo>
                    <a:pt x="1642" y="84"/>
                  </a:lnTo>
                  <a:lnTo>
                    <a:pt x="1651" y="92"/>
                  </a:lnTo>
                  <a:lnTo>
                    <a:pt x="1661" y="100"/>
                  </a:lnTo>
                  <a:lnTo>
                    <a:pt x="1671" y="109"/>
                  </a:lnTo>
                  <a:lnTo>
                    <a:pt x="1678" y="117"/>
                  </a:lnTo>
                  <a:lnTo>
                    <a:pt x="1686" y="127"/>
                  </a:lnTo>
                  <a:lnTo>
                    <a:pt x="1692" y="134"/>
                  </a:lnTo>
                  <a:lnTo>
                    <a:pt x="1697" y="144"/>
                  </a:lnTo>
                  <a:lnTo>
                    <a:pt x="1703" y="152"/>
                  </a:lnTo>
                  <a:lnTo>
                    <a:pt x="1707" y="161"/>
                  </a:lnTo>
                  <a:lnTo>
                    <a:pt x="1709" y="169"/>
                  </a:lnTo>
                  <a:lnTo>
                    <a:pt x="1713" y="178"/>
                  </a:lnTo>
                  <a:lnTo>
                    <a:pt x="1713" y="188"/>
                  </a:lnTo>
                  <a:lnTo>
                    <a:pt x="1715" y="196"/>
                  </a:lnTo>
                  <a:lnTo>
                    <a:pt x="1713" y="200"/>
                  </a:lnTo>
                  <a:lnTo>
                    <a:pt x="1713" y="203"/>
                  </a:lnTo>
                  <a:lnTo>
                    <a:pt x="1711" y="205"/>
                  </a:lnTo>
                  <a:lnTo>
                    <a:pt x="1709" y="207"/>
                  </a:lnTo>
                  <a:lnTo>
                    <a:pt x="1707" y="209"/>
                  </a:lnTo>
                  <a:lnTo>
                    <a:pt x="1703" y="211"/>
                  </a:lnTo>
                  <a:lnTo>
                    <a:pt x="1699" y="213"/>
                  </a:lnTo>
                  <a:lnTo>
                    <a:pt x="1696" y="215"/>
                  </a:lnTo>
                  <a:lnTo>
                    <a:pt x="1690" y="217"/>
                  </a:lnTo>
                  <a:lnTo>
                    <a:pt x="1684" y="217"/>
                  </a:lnTo>
                  <a:lnTo>
                    <a:pt x="1678" y="219"/>
                  </a:lnTo>
                  <a:lnTo>
                    <a:pt x="1671" y="219"/>
                  </a:lnTo>
                  <a:lnTo>
                    <a:pt x="1663" y="219"/>
                  </a:lnTo>
                  <a:lnTo>
                    <a:pt x="1655" y="221"/>
                  </a:lnTo>
                  <a:lnTo>
                    <a:pt x="1646" y="221"/>
                  </a:lnTo>
                  <a:lnTo>
                    <a:pt x="1638" y="221"/>
                  </a:lnTo>
                  <a:lnTo>
                    <a:pt x="1584" y="225"/>
                  </a:lnTo>
                  <a:lnTo>
                    <a:pt x="1530" y="228"/>
                  </a:lnTo>
                  <a:lnTo>
                    <a:pt x="1475" y="234"/>
                  </a:lnTo>
                  <a:lnTo>
                    <a:pt x="1417" y="240"/>
                  </a:lnTo>
                  <a:lnTo>
                    <a:pt x="1360" y="248"/>
                  </a:lnTo>
                  <a:lnTo>
                    <a:pt x="1298" y="255"/>
                  </a:lnTo>
                  <a:lnTo>
                    <a:pt x="1237" y="265"/>
                  </a:lnTo>
                  <a:lnTo>
                    <a:pt x="1173" y="274"/>
                  </a:lnTo>
                  <a:lnTo>
                    <a:pt x="1108" y="284"/>
                  </a:lnTo>
                  <a:lnTo>
                    <a:pt x="1043" y="296"/>
                  </a:lnTo>
                  <a:lnTo>
                    <a:pt x="976" y="307"/>
                  </a:lnTo>
                  <a:lnTo>
                    <a:pt x="905" y="320"/>
                  </a:lnTo>
                  <a:lnTo>
                    <a:pt x="836" y="334"/>
                  </a:lnTo>
                  <a:lnTo>
                    <a:pt x="763" y="349"/>
                  </a:lnTo>
                  <a:lnTo>
                    <a:pt x="690" y="365"/>
                  </a:lnTo>
                  <a:lnTo>
                    <a:pt x="615" y="382"/>
                  </a:lnTo>
                  <a:lnTo>
                    <a:pt x="599" y="386"/>
                  </a:lnTo>
                  <a:lnTo>
                    <a:pt x="584" y="390"/>
                  </a:lnTo>
                  <a:lnTo>
                    <a:pt x="571" y="393"/>
                  </a:lnTo>
                  <a:lnTo>
                    <a:pt x="557" y="397"/>
                  </a:lnTo>
                  <a:lnTo>
                    <a:pt x="546" y="401"/>
                  </a:lnTo>
                  <a:lnTo>
                    <a:pt x="532" y="403"/>
                  </a:lnTo>
                  <a:lnTo>
                    <a:pt x="521" y="405"/>
                  </a:lnTo>
                  <a:lnTo>
                    <a:pt x="511" y="409"/>
                  </a:lnTo>
                  <a:lnTo>
                    <a:pt x="502" y="411"/>
                  </a:lnTo>
                  <a:lnTo>
                    <a:pt x="492" y="413"/>
                  </a:lnTo>
                  <a:lnTo>
                    <a:pt x="484" y="413"/>
                  </a:lnTo>
                  <a:lnTo>
                    <a:pt x="477" y="415"/>
                  </a:lnTo>
                  <a:lnTo>
                    <a:pt x="469" y="416"/>
                  </a:lnTo>
                  <a:lnTo>
                    <a:pt x="463" y="416"/>
                  </a:lnTo>
                  <a:lnTo>
                    <a:pt x="459" y="416"/>
                  </a:lnTo>
                  <a:lnTo>
                    <a:pt x="455" y="416"/>
                  </a:lnTo>
                  <a:lnTo>
                    <a:pt x="442" y="416"/>
                  </a:lnTo>
                  <a:lnTo>
                    <a:pt x="429" y="416"/>
                  </a:lnTo>
                  <a:lnTo>
                    <a:pt x="415" y="415"/>
                  </a:lnTo>
                  <a:lnTo>
                    <a:pt x="400" y="411"/>
                  </a:lnTo>
                  <a:lnTo>
                    <a:pt x="384" y="409"/>
                  </a:lnTo>
                  <a:lnTo>
                    <a:pt x="367" y="405"/>
                  </a:lnTo>
                  <a:lnTo>
                    <a:pt x="350" y="401"/>
                  </a:lnTo>
                  <a:lnTo>
                    <a:pt x="331" y="395"/>
                  </a:lnTo>
                  <a:lnTo>
                    <a:pt x="311" y="390"/>
                  </a:lnTo>
                  <a:lnTo>
                    <a:pt x="290" y="382"/>
                  </a:lnTo>
                  <a:lnTo>
                    <a:pt x="269" y="376"/>
                  </a:lnTo>
                  <a:lnTo>
                    <a:pt x="246" y="367"/>
                  </a:lnTo>
                  <a:lnTo>
                    <a:pt x="223" y="359"/>
                  </a:lnTo>
                  <a:lnTo>
                    <a:pt x="198" y="349"/>
                  </a:lnTo>
                  <a:lnTo>
                    <a:pt x="173" y="338"/>
                  </a:lnTo>
                  <a:lnTo>
                    <a:pt x="148" y="328"/>
                  </a:lnTo>
                  <a:lnTo>
                    <a:pt x="131" y="317"/>
                  </a:lnTo>
                  <a:lnTo>
                    <a:pt x="114" y="307"/>
                  </a:lnTo>
                  <a:lnTo>
                    <a:pt x="98" y="297"/>
                  </a:lnTo>
                  <a:lnTo>
                    <a:pt x="85" y="288"/>
                  </a:lnTo>
                  <a:lnTo>
                    <a:pt x="72" y="278"/>
                  </a:lnTo>
                  <a:lnTo>
                    <a:pt x="60" y="269"/>
                  </a:lnTo>
                  <a:lnTo>
                    <a:pt x="48" y="261"/>
                  </a:lnTo>
                  <a:lnTo>
                    <a:pt x="39" y="251"/>
                  </a:lnTo>
                  <a:lnTo>
                    <a:pt x="29" y="242"/>
                  </a:lnTo>
                  <a:lnTo>
                    <a:pt x="22" y="234"/>
                  </a:lnTo>
                  <a:lnTo>
                    <a:pt x="16" y="225"/>
                  </a:lnTo>
                  <a:lnTo>
                    <a:pt x="10" y="217"/>
                  </a:lnTo>
                  <a:lnTo>
                    <a:pt x="6" y="209"/>
                  </a:lnTo>
                  <a:lnTo>
                    <a:pt x="4" y="200"/>
                  </a:lnTo>
                  <a:lnTo>
                    <a:pt x="2" y="192"/>
                  </a:lnTo>
                  <a:lnTo>
                    <a:pt x="0" y="184"/>
                  </a:lnTo>
                  <a:lnTo>
                    <a:pt x="2" y="180"/>
                  </a:lnTo>
                  <a:lnTo>
                    <a:pt x="2" y="178"/>
                  </a:lnTo>
                  <a:lnTo>
                    <a:pt x="4" y="177"/>
                  </a:lnTo>
                  <a:lnTo>
                    <a:pt x="6" y="175"/>
                  </a:lnTo>
                  <a:lnTo>
                    <a:pt x="10" y="173"/>
                  </a:lnTo>
                  <a:lnTo>
                    <a:pt x="12" y="173"/>
                  </a:lnTo>
                  <a:lnTo>
                    <a:pt x="16" y="171"/>
                  </a:lnTo>
                  <a:lnTo>
                    <a:pt x="20" y="169"/>
                  </a:lnTo>
                  <a:lnTo>
                    <a:pt x="25" y="167"/>
                  </a:lnTo>
                  <a:lnTo>
                    <a:pt x="31" y="167"/>
                  </a:lnTo>
                  <a:lnTo>
                    <a:pt x="37" y="165"/>
                  </a:lnTo>
                  <a:lnTo>
                    <a:pt x="43" y="165"/>
                  </a:lnTo>
                  <a:lnTo>
                    <a:pt x="48" y="163"/>
                  </a:lnTo>
                  <a:lnTo>
                    <a:pt x="56" y="161"/>
                  </a:lnTo>
                  <a:lnTo>
                    <a:pt x="66" y="161"/>
                  </a:lnTo>
                  <a:lnTo>
                    <a:pt x="87" y="159"/>
                  </a:lnTo>
                  <a:lnTo>
                    <a:pt x="108" y="157"/>
                  </a:lnTo>
                  <a:lnTo>
                    <a:pt x="131" y="155"/>
                  </a:lnTo>
                  <a:lnTo>
                    <a:pt x="156" y="153"/>
                  </a:lnTo>
                  <a:lnTo>
                    <a:pt x="179" y="150"/>
                  </a:lnTo>
                  <a:lnTo>
                    <a:pt x="206" y="148"/>
                  </a:lnTo>
                  <a:lnTo>
                    <a:pt x="231" y="144"/>
                  </a:lnTo>
                  <a:lnTo>
                    <a:pt x="258" y="142"/>
                  </a:lnTo>
                  <a:lnTo>
                    <a:pt x="287" y="138"/>
                  </a:lnTo>
                  <a:lnTo>
                    <a:pt x="315" y="136"/>
                  </a:lnTo>
                  <a:lnTo>
                    <a:pt x="344" y="132"/>
                  </a:lnTo>
                  <a:lnTo>
                    <a:pt x="373" y="129"/>
                  </a:lnTo>
                  <a:lnTo>
                    <a:pt x="406" y="125"/>
                  </a:lnTo>
                  <a:lnTo>
                    <a:pt x="436" y="121"/>
                  </a:lnTo>
                  <a:lnTo>
                    <a:pt x="469" y="117"/>
                  </a:lnTo>
                  <a:lnTo>
                    <a:pt x="502" y="113"/>
                  </a:lnTo>
                  <a:lnTo>
                    <a:pt x="536" y="109"/>
                  </a:lnTo>
                  <a:lnTo>
                    <a:pt x="571" y="105"/>
                  </a:lnTo>
                  <a:lnTo>
                    <a:pt x="607" y="100"/>
                  </a:lnTo>
                  <a:lnTo>
                    <a:pt x="644" y="96"/>
                  </a:lnTo>
                  <a:lnTo>
                    <a:pt x="680" y="90"/>
                  </a:lnTo>
                  <a:lnTo>
                    <a:pt x="718" y="86"/>
                  </a:lnTo>
                  <a:lnTo>
                    <a:pt x="759" y="81"/>
                  </a:lnTo>
                  <a:lnTo>
                    <a:pt x="797" y="75"/>
                  </a:lnTo>
                  <a:lnTo>
                    <a:pt x="837" y="71"/>
                  </a:lnTo>
                  <a:lnTo>
                    <a:pt x="880" y="65"/>
                  </a:lnTo>
                  <a:lnTo>
                    <a:pt x="922" y="59"/>
                  </a:lnTo>
                  <a:lnTo>
                    <a:pt x="964" y="54"/>
                  </a:lnTo>
                  <a:lnTo>
                    <a:pt x="1008" y="48"/>
                  </a:lnTo>
                  <a:lnTo>
                    <a:pt x="1052" y="42"/>
                  </a:lnTo>
                  <a:lnTo>
                    <a:pt x="1099" y="36"/>
                  </a:lnTo>
                  <a:lnTo>
                    <a:pt x="1145" y="29"/>
                  </a:lnTo>
                  <a:lnTo>
                    <a:pt x="1168" y="27"/>
                  </a:lnTo>
                  <a:lnTo>
                    <a:pt x="1189" y="23"/>
                  </a:lnTo>
                  <a:lnTo>
                    <a:pt x="1208" y="19"/>
                  </a:lnTo>
                  <a:lnTo>
                    <a:pt x="1227" y="17"/>
                  </a:lnTo>
                  <a:lnTo>
                    <a:pt x="1246" y="13"/>
                  </a:lnTo>
                  <a:lnTo>
                    <a:pt x="1262" y="11"/>
                  </a:lnTo>
                  <a:lnTo>
                    <a:pt x="1277" y="10"/>
                  </a:lnTo>
                  <a:lnTo>
                    <a:pt x="1292" y="8"/>
                  </a:lnTo>
                  <a:lnTo>
                    <a:pt x="1306" y="6"/>
                  </a:lnTo>
                  <a:lnTo>
                    <a:pt x="1317" y="4"/>
                  </a:lnTo>
                  <a:lnTo>
                    <a:pt x="1329" y="2"/>
                  </a:lnTo>
                  <a:lnTo>
                    <a:pt x="1338" y="2"/>
                  </a:lnTo>
                  <a:lnTo>
                    <a:pt x="1346" y="0"/>
                  </a:lnTo>
                  <a:lnTo>
                    <a:pt x="1352" y="0"/>
                  </a:lnTo>
                  <a:lnTo>
                    <a:pt x="1358" y="0"/>
                  </a:lnTo>
                  <a:lnTo>
                    <a:pt x="136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-1902165" y="1988004"/>
              <a:ext cx="751228" cy="306161"/>
            </a:xfrm>
            <a:custGeom>
              <a:avLst/>
              <a:gdLst>
                <a:gd name="T0" fmla="*/ 2147483647 w 2121"/>
                <a:gd name="T1" fmla="*/ 0 h 900"/>
                <a:gd name="T2" fmla="*/ 2147483647 w 2121"/>
                <a:gd name="T3" fmla="*/ 2147483647 h 900"/>
                <a:gd name="T4" fmla="*/ 2147483647 w 2121"/>
                <a:gd name="T5" fmla="*/ 2147483647 h 900"/>
                <a:gd name="T6" fmla="*/ 2147483647 w 2121"/>
                <a:gd name="T7" fmla="*/ 2147483647 h 900"/>
                <a:gd name="T8" fmla="*/ 2147483647 w 2121"/>
                <a:gd name="T9" fmla="*/ 2147483647 h 900"/>
                <a:gd name="T10" fmla="*/ 2147483647 w 2121"/>
                <a:gd name="T11" fmla="*/ 2147483647 h 900"/>
                <a:gd name="T12" fmla="*/ 2147483647 w 2121"/>
                <a:gd name="T13" fmla="*/ 2147483647 h 900"/>
                <a:gd name="T14" fmla="*/ 2147483647 w 2121"/>
                <a:gd name="T15" fmla="*/ 2147483647 h 900"/>
                <a:gd name="T16" fmla="*/ 2147483647 w 2121"/>
                <a:gd name="T17" fmla="*/ 2147483647 h 900"/>
                <a:gd name="T18" fmla="*/ 2147483647 w 2121"/>
                <a:gd name="T19" fmla="*/ 2147483647 h 900"/>
                <a:gd name="T20" fmla="*/ 2147483647 w 2121"/>
                <a:gd name="T21" fmla="*/ 2147483647 h 900"/>
                <a:gd name="T22" fmla="*/ 2147483647 w 2121"/>
                <a:gd name="T23" fmla="*/ 2147483647 h 900"/>
                <a:gd name="T24" fmla="*/ 2147483647 w 2121"/>
                <a:gd name="T25" fmla="*/ 2147483647 h 900"/>
                <a:gd name="T26" fmla="*/ 2147483647 w 2121"/>
                <a:gd name="T27" fmla="*/ 2147483647 h 900"/>
                <a:gd name="T28" fmla="*/ 2147483647 w 2121"/>
                <a:gd name="T29" fmla="*/ 2147483647 h 900"/>
                <a:gd name="T30" fmla="*/ 2147483647 w 2121"/>
                <a:gd name="T31" fmla="*/ 2147483647 h 900"/>
                <a:gd name="T32" fmla="*/ 2147483647 w 2121"/>
                <a:gd name="T33" fmla="*/ 2147483647 h 900"/>
                <a:gd name="T34" fmla="*/ 2147483647 w 2121"/>
                <a:gd name="T35" fmla="*/ 2147483647 h 900"/>
                <a:gd name="T36" fmla="*/ 2147483647 w 2121"/>
                <a:gd name="T37" fmla="*/ 2147483647 h 900"/>
                <a:gd name="T38" fmla="*/ 2147483647 w 2121"/>
                <a:gd name="T39" fmla="*/ 2147483647 h 900"/>
                <a:gd name="T40" fmla="*/ 2147483647 w 2121"/>
                <a:gd name="T41" fmla="*/ 2147483647 h 900"/>
                <a:gd name="T42" fmla="*/ 2147483647 w 2121"/>
                <a:gd name="T43" fmla="*/ 2147483647 h 900"/>
                <a:gd name="T44" fmla="*/ 2147483647 w 2121"/>
                <a:gd name="T45" fmla="*/ 2147483647 h 900"/>
                <a:gd name="T46" fmla="*/ 2147483647 w 2121"/>
                <a:gd name="T47" fmla="*/ 2147483647 h 900"/>
                <a:gd name="T48" fmla="*/ 2147483647 w 2121"/>
                <a:gd name="T49" fmla="*/ 2147483647 h 900"/>
                <a:gd name="T50" fmla="*/ 2147483647 w 2121"/>
                <a:gd name="T51" fmla="*/ 2147483647 h 900"/>
                <a:gd name="T52" fmla="*/ 2147483647 w 2121"/>
                <a:gd name="T53" fmla="*/ 2147483647 h 900"/>
                <a:gd name="T54" fmla="*/ 2147483647 w 2121"/>
                <a:gd name="T55" fmla="*/ 2147483647 h 900"/>
                <a:gd name="T56" fmla="*/ 2147483647 w 2121"/>
                <a:gd name="T57" fmla="*/ 2147483647 h 900"/>
                <a:gd name="T58" fmla="*/ 2147483647 w 2121"/>
                <a:gd name="T59" fmla="*/ 2147483647 h 900"/>
                <a:gd name="T60" fmla="*/ 2147483647 w 2121"/>
                <a:gd name="T61" fmla="*/ 2147483647 h 900"/>
                <a:gd name="T62" fmla="*/ 2147483647 w 2121"/>
                <a:gd name="T63" fmla="*/ 2147483647 h 900"/>
                <a:gd name="T64" fmla="*/ 2147483647 w 2121"/>
                <a:gd name="T65" fmla="*/ 2147483647 h 900"/>
                <a:gd name="T66" fmla="*/ 2147483647 w 2121"/>
                <a:gd name="T67" fmla="*/ 2147483647 h 900"/>
                <a:gd name="T68" fmla="*/ 2147483647 w 2121"/>
                <a:gd name="T69" fmla="*/ 2147483647 h 900"/>
                <a:gd name="T70" fmla="*/ 2147483647 w 2121"/>
                <a:gd name="T71" fmla="*/ 2147483647 h 900"/>
                <a:gd name="T72" fmla="*/ 2147483647 w 2121"/>
                <a:gd name="T73" fmla="*/ 2147483647 h 900"/>
                <a:gd name="T74" fmla="*/ 1997858100 w 2121"/>
                <a:gd name="T75" fmla="*/ 2147483647 h 900"/>
                <a:gd name="T76" fmla="*/ 0 w 2121"/>
                <a:gd name="T77" fmla="*/ 2147483647 h 900"/>
                <a:gd name="T78" fmla="*/ 2147483647 w 2121"/>
                <a:gd name="T79" fmla="*/ 2147483647 h 900"/>
                <a:gd name="T80" fmla="*/ 2147483647 w 2121"/>
                <a:gd name="T81" fmla="*/ 2147483647 h 900"/>
                <a:gd name="T82" fmla="*/ 2147483647 w 2121"/>
                <a:gd name="T83" fmla="*/ 2147483647 h 900"/>
                <a:gd name="T84" fmla="*/ 2147483647 w 2121"/>
                <a:gd name="T85" fmla="*/ 2147483647 h 900"/>
                <a:gd name="T86" fmla="*/ 2147483647 w 2121"/>
                <a:gd name="T87" fmla="*/ 2147483647 h 900"/>
                <a:gd name="T88" fmla="*/ 2147483647 w 2121"/>
                <a:gd name="T89" fmla="*/ 2147483647 h 900"/>
                <a:gd name="T90" fmla="*/ 2147483647 w 2121"/>
                <a:gd name="T91" fmla="*/ 2147483647 h 900"/>
                <a:gd name="T92" fmla="*/ 2147483647 w 2121"/>
                <a:gd name="T93" fmla="*/ 2147483647 h 900"/>
                <a:gd name="T94" fmla="*/ 2147483647 w 2121"/>
                <a:gd name="T95" fmla="*/ 2147483647 h 900"/>
                <a:gd name="T96" fmla="*/ 2147483647 w 2121"/>
                <a:gd name="T97" fmla="*/ 2147483647 h 900"/>
                <a:gd name="T98" fmla="*/ 2147483647 w 2121"/>
                <a:gd name="T99" fmla="*/ 2147483647 h 900"/>
                <a:gd name="T100" fmla="*/ 2147483647 w 2121"/>
                <a:gd name="T101" fmla="*/ 2147483647 h 900"/>
                <a:gd name="T102" fmla="*/ 2147483647 w 2121"/>
                <a:gd name="T103" fmla="*/ 2147483647 h 900"/>
                <a:gd name="T104" fmla="*/ 2147483647 w 2121"/>
                <a:gd name="T105" fmla="*/ 2147483647 h 900"/>
                <a:gd name="T106" fmla="*/ 2147483647 w 2121"/>
                <a:gd name="T107" fmla="*/ 0 h 900"/>
                <a:gd name="T108" fmla="*/ 2147483647 w 2121"/>
                <a:gd name="T109" fmla="*/ 0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21"/>
                <a:gd name="T166" fmla="*/ 0 h 900"/>
                <a:gd name="T167" fmla="*/ 2121 w 2121"/>
                <a:gd name="T168" fmla="*/ 900 h 9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21" h="900">
                  <a:moveTo>
                    <a:pt x="2063" y="0"/>
                  </a:moveTo>
                  <a:lnTo>
                    <a:pt x="2071" y="0"/>
                  </a:lnTo>
                  <a:lnTo>
                    <a:pt x="2077" y="0"/>
                  </a:lnTo>
                  <a:lnTo>
                    <a:pt x="2083" y="2"/>
                  </a:lnTo>
                  <a:lnTo>
                    <a:pt x="2088" y="4"/>
                  </a:lnTo>
                  <a:lnTo>
                    <a:pt x="2094" y="6"/>
                  </a:lnTo>
                  <a:lnTo>
                    <a:pt x="2098" y="10"/>
                  </a:lnTo>
                  <a:lnTo>
                    <a:pt x="2104" y="11"/>
                  </a:lnTo>
                  <a:lnTo>
                    <a:pt x="2107" y="15"/>
                  </a:lnTo>
                  <a:lnTo>
                    <a:pt x="2109" y="21"/>
                  </a:lnTo>
                  <a:lnTo>
                    <a:pt x="2113" y="25"/>
                  </a:lnTo>
                  <a:lnTo>
                    <a:pt x="2117" y="36"/>
                  </a:lnTo>
                  <a:lnTo>
                    <a:pt x="2121" y="50"/>
                  </a:lnTo>
                  <a:lnTo>
                    <a:pt x="2121" y="65"/>
                  </a:lnTo>
                  <a:lnTo>
                    <a:pt x="2121" y="71"/>
                  </a:lnTo>
                  <a:lnTo>
                    <a:pt x="2119" y="75"/>
                  </a:lnTo>
                  <a:lnTo>
                    <a:pt x="2117" y="79"/>
                  </a:lnTo>
                  <a:lnTo>
                    <a:pt x="2115" y="81"/>
                  </a:lnTo>
                  <a:lnTo>
                    <a:pt x="2113" y="84"/>
                  </a:lnTo>
                  <a:lnTo>
                    <a:pt x="2109" y="88"/>
                  </a:lnTo>
                  <a:lnTo>
                    <a:pt x="2106" y="92"/>
                  </a:lnTo>
                  <a:lnTo>
                    <a:pt x="2102" y="94"/>
                  </a:lnTo>
                  <a:lnTo>
                    <a:pt x="2098" y="98"/>
                  </a:lnTo>
                  <a:lnTo>
                    <a:pt x="2092" y="102"/>
                  </a:lnTo>
                  <a:lnTo>
                    <a:pt x="2086" y="104"/>
                  </a:lnTo>
                  <a:lnTo>
                    <a:pt x="2079" y="107"/>
                  </a:lnTo>
                  <a:lnTo>
                    <a:pt x="2073" y="111"/>
                  </a:lnTo>
                  <a:lnTo>
                    <a:pt x="2065" y="115"/>
                  </a:lnTo>
                  <a:lnTo>
                    <a:pt x="2058" y="119"/>
                  </a:lnTo>
                  <a:lnTo>
                    <a:pt x="2040" y="127"/>
                  </a:lnTo>
                  <a:lnTo>
                    <a:pt x="2023" y="136"/>
                  </a:lnTo>
                  <a:lnTo>
                    <a:pt x="2006" y="146"/>
                  </a:lnTo>
                  <a:lnTo>
                    <a:pt x="1988" y="155"/>
                  </a:lnTo>
                  <a:lnTo>
                    <a:pt x="1969" y="165"/>
                  </a:lnTo>
                  <a:lnTo>
                    <a:pt x="1950" y="177"/>
                  </a:lnTo>
                  <a:lnTo>
                    <a:pt x="1931" y="186"/>
                  </a:lnTo>
                  <a:lnTo>
                    <a:pt x="1912" y="196"/>
                  </a:lnTo>
                  <a:lnTo>
                    <a:pt x="1891" y="207"/>
                  </a:lnTo>
                  <a:lnTo>
                    <a:pt x="1869" y="219"/>
                  </a:lnTo>
                  <a:lnTo>
                    <a:pt x="1848" y="228"/>
                  </a:lnTo>
                  <a:lnTo>
                    <a:pt x="1825" y="240"/>
                  </a:lnTo>
                  <a:lnTo>
                    <a:pt x="1802" y="251"/>
                  </a:lnTo>
                  <a:lnTo>
                    <a:pt x="1779" y="263"/>
                  </a:lnTo>
                  <a:lnTo>
                    <a:pt x="1754" y="274"/>
                  </a:lnTo>
                  <a:lnTo>
                    <a:pt x="1731" y="286"/>
                  </a:lnTo>
                  <a:lnTo>
                    <a:pt x="1706" y="299"/>
                  </a:lnTo>
                  <a:lnTo>
                    <a:pt x="1681" y="311"/>
                  </a:lnTo>
                  <a:lnTo>
                    <a:pt x="1654" y="324"/>
                  </a:lnTo>
                  <a:lnTo>
                    <a:pt x="1628" y="336"/>
                  </a:lnTo>
                  <a:lnTo>
                    <a:pt x="1601" y="349"/>
                  </a:lnTo>
                  <a:lnTo>
                    <a:pt x="1574" y="363"/>
                  </a:lnTo>
                  <a:lnTo>
                    <a:pt x="1545" y="376"/>
                  </a:lnTo>
                  <a:lnTo>
                    <a:pt x="1518" y="390"/>
                  </a:lnTo>
                  <a:lnTo>
                    <a:pt x="1487" y="403"/>
                  </a:lnTo>
                  <a:lnTo>
                    <a:pt x="1459" y="418"/>
                  </a:lnTo>
                  <a:lnTo>
                    <a:pt x="1428" y="432"/>
                  </a:lnTo>
                  <a:lnTo>
                    <a:pt x="1399" y="445"/>
                  </a:lnTo>
                  <a:lnTo>
                    <a:pt x="1366" y="461"/>
                  </a:lnTo>
                  <a:lnTo>
                    <a:pt x="1336" y="476"/>
                  </a:lnTo>
                  <a:lnTo>
                    <a:pt x="1303" y="491"/>
                  </a:lnTo>
                  <a:lnTo>
                    <a:pt x="1270" y="507"/>
                  </a:lnTo>
                  <a:lnTo>
                    <a:pt x="1236" y="524"/>
                  </a:lnTo>
                  <a:lnTo>
                    <a:pt x="1199" y="541"/>
                  </a:lnTo>
                  <a:lnTo>
                    <a:pt x="1163" y="560"/>
                  </a:lnTo>
                  <a:lnTo>
                    <a:pt x="1125" y="580"/>
                  </a:lnTo>
                  <a:lnTo>
                    <a:pt x="1086" y="599"/>
                  </a:lnTo>
                  <a:lnTo>
                    <a:pt x="1046" y="618"/>
                  </a:lnTo>
                  <a:lnTo>
                    <a:pt x="1006" y="639"/>
                  </a:lnTo>
                  <a:lnTo>
                    <a:pt x="963" y="662"/>
                  </a:lnTo>
                  <a:lnTo>
                    <a:pt x="921" y="683"/>
                  </a:lnTo>
                  <a:lnTo>
                    <a:pt x="879" y="706"/>
                  </a:lnTo>
                  <a:lnTo>
                    <a:pt x="835" y="729"/>
                  </a:lnTo>
                  <a:lnTo>
                    <a:pt x="789" y="754"/>
                  </a:lnTo>
                  <a:lnTo>
                    <a:pt x="743" y="779"/>
                  </a:lnTo>
                  <a:lnTo>
                    <a:pt x="697" y="804"/>
                  </a:lnTo>
                  <a:lnTo>
                    <a:pt x="649" y="831"/>
                  </a:lnTo>
                  <a:lnTo>
                    <a:pt x="601" y="858"/>
                  </a:lnTo>
                  <a:lnTo>
                    <a:pt x="587" y="868"/>
                  </a:lnTo>
                  <a:lnTo>
                    <a:pt x="576" y="877"/>
                  </a:lnTo>
                  <a:lnTo>
                    <a:pt x="564" y="885"/>
                  </a:lnTo>
                  <a:lnTo>
                    <a:pt x="553" y="891"/>
                  </a:lnTo>
                  <a:lnTo>
                    <a:pt x="541" y="894"/>
                  </a:lnTo>
                  <a:lnTo>
                    <a:pt x="531" y="898"/>
                  </a:lnTo>
                  <a:lnTo>
                    <a:pt x="520" y="898"/>
                  </a:lnTo>
                  <a:lnTo>
                    <a:pt x="510" y="900"/>
                  </a:lnTo>
                  <a:lnTo>
                    <a:pt x="493" y="898"/>
                  </a:lnTo>
                  <a:lnTo>
                    <a:pt x="474" y="896"/>
                  </a:lnTo>
                  <a:lnTo>
                    <a:pt x="455" y="894"/>
                  </a:lnTo>
                  <a:lnTo>
                    <a:pt x="435" y="891"/>
                  </a:lnTo>
                  <a:lnTo>
                    <a:pt x="414" y="885"/>
                  </a:lnTo>
                  <a:lnTo>
                    <a:pt x="393" y="877"/>
                  </a:lnTo>
                  <a:lnTo>
                    <a:pt x="372" y="870"/>
                  </a:lnTo>
                  <a:lnTo>
                    <a:pt x="351" y="860"/>
                  </a:lnTo>
                  <a:lnTo>
                    <a:pt x="328" y="850"/>
                  </a:lnTo>
                  <a:lnTo>
                    <a:pt x="307" y="837"/>
                  </a:lnTo>
                  <a:lnTo>
                    <a:pt x="282" y="823"/>
                  </a:lnTo>
                  <a:lnTo>
                    <a:pt x="259" y="810"/>
                  </a:lnTo>
                  <a:lnTo>
                    <a:pt x="234" y="795"/>
                  </a:lnTo>
                  <a:lnTo>
                    <a:pt x="209" y="777"/>
                  </a:lnTo>
                  <a:lnTo>
                    <a:pt x="184" y="758"/>
                  </a:lnTo>
                  <a:lnTo>
                    <a:pt x="159" y="739"/>
                  </a:lnTo>
                  <a:lnTo>
                    <a:pt x="140" y="722"/>
                  </a:lnTo>
                  <a:lnTo>
                    <a:pt x="121" y="704"/>
                  </a:lnTo>
                  <a:lnTo>
                    <a:pt x="103" y="689"/>
                  </a:lnTo>
                  <a:lnTo>
                    <a:pt x="88" y="674"/>
                  </a:lnTo>
                  <a:lnTo>
                    <a:pt x="75" y="658"/>
                  </a:lnTo>
                  <a:lnTo>
                    <a:pt x="61" y="643"/>
                  </a:lnTo>
                  <a:lnTo>
                    <a:pt x="50" y="628"/>
                  </a:lnTo>
                  <a:lnTo>
                    <a:pt x="38" y="614"/>
                  </a:lnTo>
                  <a:lnTo>
                    <a:pt x="28" y="601"/>
                  </a:lnTo>
                  <a:lnTo>
                    <a:pt x="21" y="587"/>
                  </a:lnTo>
                  <a:lnTo>
                    <a:pt x="15" y="574"/>
                  </a:lnTo>
                  <a:lnTo>
                    <a:pt x="9" y="562"/>
                  </a:lnTo>
                  <a:lnTo>
                    <a:pt x="4" y="551"/>
                  </a:lnTo>
                  <a:lnTo>
                    <a:pt x="2" y="539"/>
                  </a:lnTo>
                  <a:lnTo>
                    <a:pt x="0" y="528"/>
                  </a:lnTo>
                  <a:lnTo>
                    <a:pt x="0" y="518"/>
                  </a:lnTo>
                  <a:lnTo>
                    <a:pt x="0" y="514"/>
                  </a:lnTo>
                  <a:lnTo>
                    <a:pt x="2" y="511"/>
                  </a:lnTo>
                  <a:lnTo>
                    <a:pt x="5" y="507"/>
                  </a:lnTo>
                  <a:lnTo>
                    <a:pt x="9" y="505"/>
                  </a:lnTo>
                  <a:lnTo>
                    <a:pt x="15" y="503"/>
                  </a:lnTo>
                  <a:lnTo>
                    <a:pt x="23" y="501"/>
                  </a:lnTo>
                  <a:lnTo>
                    <a:pt x="32" y="501"/>
                  </a:lnTo>
                  <a:lnTo>
                    <a:pt x="44" y="501"/>
                  </a:lnTo>
                  <a:lnTo>
                    <a:pt x="80" y="497"/>
                  </a:lnTo>
                  <a:lnTo>
                    <a:pt x="115" y="493"/>
                  </a:lnTo>
                  <a:lnTo>
                    <a:pt x="149" y="489"/>
                  </a:lnTo>
                  <a:lnTo>
                    <a:pt x="182" y="484"/>
                  </a:lnTo>
                  <a:lnTo>
                    <a:pt x="217" y="478"/>
                  </a:lnTo>
                  <a:lnTo>
                    <a:pt x="249" y="472"/>
                  </a:lnTo>
                  <a:lnTo>
                    <a:pt x="280" y="464"/>
                  </a:lnTo>
                  <a:lnTo>
                    <a:pt x="313" y="459"/>
                  </a:lnTo>
                  <a:lnTo>
                    <a:pt x="378" y="443"/>
                  </a:lnTo>
                  <a:lnTo>
                    <a:pt x="449" y="426"/>
                  </a:lnTo>
                  <a:lnTo>
                    <a:pt x="524" y="409"/>
                  </a:lnTo>
                  <a:lnTo>
                    <a:pt x="601" y="390"/>
                  </a:lnTo>
                  <a:lnTo>
                    <a:pt x="683" y="370"/>
                  </a:lnTo>
                  <a:lnTo>
                    <a:pt x="768" y="347"/>
                  </a:lnTo>
                  <a:lnTo>
                    <a:pt x="858" y="326"/>
                  </a:lnTo>
                  <a:lnTo>
                    <a:pt x="950" y="301"/>
                  </a:lnTo>
                  <a:lnTo>
                    <a:pt x="1046" y="276"/>
                  </a:lnTo>
                  <a:lnTo>
                    <a:pt x="1148" y="249"/>
                  </a:lnTo>
                  <a:lnTo>
                    <a:pt x="1251" y="221"/>
                  </a:lnTo>
                  <a:lnTo>
                    <a:pt x="1359" y="192"/>
                  </a:lnTo>
                  <a:lnTo>
                    <a:pt x="1470" y="161"/>
                  </a:lnTo>
                  <a:lnTo>
                    <a:pt x="1585" y="129"/>
                  </a:lnTo>
                  <a:lnTo>
                    <a:pt x="1704" y="94"/>
                  </a:lnTo>
                  <a:lnTo>
                    <a:pt x="1827" y="59"/>
                  </a:lnTo>
                  <a:lnTo>
                    <a:pt x="1852" y="52"/>
                  </a:lnTo>
                  <a:lnTo>
                    <a:pt x="1875" y="44"/>
                  </a:lnTo>
                  <a:lnTo>
                    <a:pt x="1896" y="36"/>
                  </a:lnTo>
                  <a:lnTo>
                    <a:pt x="1917" y="31"/>
                  </a:lnTo>
                  <a:lnTo>
                    <a:pt x="1937" y="25"/>
                  </a:lnTo>
                  <a:lnTo>
                    <a:pt x="1954" y="21"/>
                  </a:lnTo>
                  <a:lnTo>
                    <a:pt x="1971" y="17"/>
                  </a:lnTo>
                  <a:lnTo>
                    <a:pt x="1987" y="13"/>
                  </a:lnTo>
                  <a:lnTo>
                    <a:pt x="2000" y="10"/>
                  </a:lnTo>
                  <a:lnTo>
                    <a:pt x="2013" y="6"/>
                  </a:lnTo>
                  <a:lnTo>
                    <a:pt x="2025" y="4"/>
                  </a:lnTo>
                  <a:lnTo>
                    <a:pt x="2035" y="2"/>
                  </a:lnTo>
                  <a:lnTo>
                    <a:pt x="2044" y="0"/>
                  </a:lnTo>
                  <a:lnTo>
                    <a:pt x="2052" y="0"/>
                  </a:lnTo>
                  <a:lnTo>
                    <a:pt x="2058" y="0"/>
                  </a:lnTo>
                  <a:lnTo>
                    <a:pt x="206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71800" y="990600"/>
            <a:ext cx="812885" cy="1826759"/>
            <a:chOff x="-812885" y="916441"/>
            <a:chExt cx="812885" cy="1826759"/>
          </a:xfrm>
        </p:grpSpPr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-812885" y="916441"/>
              <a:ext cx="228203" cy="1826759"/>
            </a:xfrm>
            <a:custGeom>
              <a:avLst/>
              <a:gdLst>
                <a:gd name="T0" fmla="*/ 2147483647 w 645"/>
                <a:gd name="T1" fmla="*/ 2147483647 h 5369"/>
                <a:gd name="T2" fmla="*/ 2147483647 w 645"/>
                <a:gd name="T3" fmla="*/ 2147483647 h 5369"/>
                <a:gd name="T4" fmla="*/ 2147483647 w 645"/>
                <a:gd name="T5" fmla="*/ 2147483647 h 5369"/>
                <a:gd name="T6" fmla="*/ 2147483647 w 645"/>
                <a:gd name="T7" fmla="*/ 2147483647 h 5369"/>
                <a:gd name="T8" fmla="*/ 2147483647 w 645"/>
                <a:gd name="T9" fmla="*/ 2147483647 h 5369"/>
                <a:gd name="T10" fmla="*/ 2147483647 w 645"/>
                <a:gd name="T11" fmla="*/ 2147483647 h 5369"/>
                <a:gd name="T12" fmla="*/ 2147483647 w 645"/>
                <a:gd name="T13" fmla="*/ 2147483647 h 5369"/>
                <a:gd name="T14" fmla="*/ 2147483647 w 645"/>
                <a:gd name="T15" fmla="*/ 2147483647 h 5369"/>
                <a:gd name="T16" fmla="*/ 2147483647 w 645"/>
                <a:gd name="T17" fmla="*/ 2147483647 h 5369"/>
                <a:gd name="T18" fmla="*/ 2147483647 w 645"/>
                <a:gd name="T19" fmla="*/ 2147483647 h 5369"/>
                <a:gd name="T20" fmla="*/ 2147483647 w 645"/>
                <a:gd name="T21" fmla="*/ 2147483647 h 5369"/>
                <a:gd name="T22" fmla="*/ 2147483647 w 645"/>
                <a:gd name="T23" fmla="*/ 2147483647 h 5369"/>
                <a:gd name="T24" fmla="*/ 2147483647 w 645"/>
                <a:gd name="T25" fmla="*/ 2147483647 h 5369"/>
                <a:gd name="T26" fmla="*/ 2147483647 w 645"/>
                <a:gd name="T27" fmla="*/ 2147483647 h 5369"/>
                <a:gd name="T28" fmla="*/ 2147483647 w 645"/>
                <a:gd name="T29" fmla="*/ 2147483647 h 5369"/>
                <a:gd name="T30" fmla="*/ 2147483647 w 645"/>
                <a:gd name="T31" fmla="*/ 2147483647 h 5369"/>
                <a:gd name="T32" fmla="*/ 2147483647 w 645"/>
                <a:gd name="T33" fmla="*/ 2147483647 h 5369"/>
                <a:gd name="T34" fmla="*/ 2147483647 w 645"/>
                <a:gd name="T35" fmla="*/ 2147483647 h 5369"/>
                <a:gd name="T36" fmla="*/ 2147483647 w 645"/>
                <a:gd name="T37" fmla="*/ 2147483647 h 5369"/>
                <a:gd name="T38" fmla="*/ 2147483647 w 645"/>
                <a:gd name="T39" fmla="*/ 2147483647 h 5369"/>
                <a:gd name="T40" fmla="*/ 2147483647 w 645"/>
                <a:gd name="T41" fmla="*/ 2147483647 h 5369"/>
                <a:gd name="T42" fmla="*/ 2147483647 w 645"/>
                <a:gd name="T43" fmla="*/ 2147483647 h 5369"/>
                <a:gd name="T44" fmla="*/ 2147483647 w 645"/>
                <a:gd name="T45" fmla="*/ 2147483647 h 5369"/>
                <a:gd name="T46" fmla="*/ 2147483647 w 645"/>
                <a:gd name="T47" fmla="*/ 2147483647 h 5369"/>
                <a:gd name="T48" fmla="*/ 2147483647 w 645"/>
                <a:gd name="T49" fmla="*/ 2147483647 h 5369"/>
                <a:gd name="T50" fmla="*/ 2147483647 w 645"/>
                <a:gd name="T51" fmla="*/ 2147483647 h 5369"/>
                <a:gd name="T52" fmla="*/ 2147483647 w 645"/>
                <a:gd name="T53" fmla="*/ 2147483647 h 5369"/>
                <a:gd name="T54" fmla="*/ 2147483647 w 645"/>
                <a:gd name="T55" fmla="*/ 2147483647 h 5369"/>
                <a:gd name="T56" fmla="*/ 2147483647 w 645"/>
                <a:gd name="T57" fmla="*/ 2147483647 h 5369"/>
                <a:gd name="T58" fmla="*/ 2147483647 w 645"/>
                <a:gd name="T59" fmla="*/ 2147483647 h 5369"/>
                <a:gd name="T60" fmla="*/ 2147483647 w 645"/>
                <a:gd name="T61" fmla="*/ 2147483647 h 5369"/>
                <a:gd name="T62" fmla="*/ 2147483647 w 645"/>
                <a:gd name="T63" fmla="*/ 2147483647 h 5369"/>
                <a:gd name="T64" fmla="*/ 2147483647 w 645"/>
                <a:gd name="T65" fmla="*/ 2147483647 h 5369"/>
                <a:gd name="T66" fmla="*/ 2147483647 w 645"/>
                <a:gd name="T67" fmla="*/ 2147483647 h 5369"/>
                <a:gd name="T68" fmla="*/ 2147483647 w 645"/>
                <a:gd name="T69" fmla="*/ 2147483647 h 5369"/>
                <a:gd name="T70" fmla="*/ 2147483647 w 645"/>
                <a:gd name="T71" fmla="*/ 2147483647 h 5369"/>
                <a:gd name="T72" fmla="*/ 2147483647 w 645"/>
                <a:gd name="T73" fmla="*/ 2147483647 h 5369"/>
                <a:gd name="T74" fmla="*/ 2147483647 w 645"/>
                <a:gd name="T75" fmla="*/ 2147483647 h 5369"/>
                <a:gd name="T76" fmla="*/ 2147483647 w 645"/>
                <a:gd name="T77" fmla="*/ 2147483647 h 5369"/>
                <a:gd name="T78" fmla="*/ 2147483647 w 645"/>
                <a:gd name="T79" fmla="*/ 2147483647 h 5369"/>
                <a:gd name="T80" fmla="*/ 2147483647 w 645"/>
                <a:gd name="T81" fmla="*/ 2147483647 h 5369"/>
                <a:gd name="T82" fmla="*/ 2147483647 w 645"/>
                <a:gd name="T83" fmla="*/ 2147483647 h 5369"/>
                <a:gd name="T84" fmla="*/ 2147483647 w 645"/>
                <a:gd name="T85" fmla="*/ 2147483647 h 5369"/>
                <a:gd name="T86" fmla="*/ 2147483647 w 645"/>
                <a:gd name="T87" fmla="*/ 2147483647 h 5369"/>
                <a:gd name="T88" fmla="*/ 2147483647 w 645"/>
                <a:gd name="T89" fmla="*/ 2147483647 h 5369"/>
                <a:gd name="T90" fmla="*/ 2147483647 w 645"/>
                <a:gd name="T91" fmla="*/ 2147483647 h 5369"/>
                <a:gd name="T92" fmla="*/ 2147483647 w 645"/>
                <a:gd name="T93" fmla="*/ 2147483647 h 5369"/>
                <a:gd name="T94" fmla="*/ 2147483647 w 645"/>
                <a:gd name="T95" fmla="*/ 2147483647 h 5369"/>
                <a:gd name="T96" fmla="*/ 2147483647 w 645"/>
                <a:gd name="T97" fmla="*/ 2147483647 h 5369"/>
                <a:gd name="T98" fmla="*/ 2147483647 w 645"/>
                <a:gd name="T99" fmla="*/ 2147483647 h 5369"/>
                <a:gd name="T100" fmla="*/ 2147483647 w 645"/>
                <a:gd name="T101" fmla="*/ 2147483647 h 5369"/>
                <a:gd name="T102" fmla="*/ 2147483647 w 645"/>
                <a:gd name="T103" fmla="*/ 2147483647 h 5369"/>
                <a:gd name="T104" fmla="*/ 2147483647 w 645"/>
                <a:gd name="T105" fmla="*/ 2147483647 h 5369"/>
                <a:gd name="T106" fmla="*/ 2147483647 w 645"/>
                <a:gd name="T107" fmla="*/ 2147483647 h 5369"/>
                <a:gd name="T108" fmla="*/ 0 w 645"/>
                <a:gd name="T109" fmla="*/ 2147483647 h 5369"/>
                <a:gd name="T110" fmla="*/ 2147483647 w 645"/>
                <a:gd name="T111" fmla="*/ 2147483647 h 5369"/>
                <a:gd name="T112" fmla="*/ 2147483647 w 645"/>
                <a:gd name="T113" fmla="*/ 2147483647 h 53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5"/>
                <a:gd name="T172" fmla="*/ 0 h 5369"/>
                <a:gd name="T173" fmla="*/ 645 w 645"/>
                <a:gd name="T174" fmla="*/ 5369 h 53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5" h="5369">
                  <a:moveTo>
                    <a:pt x="102" y="0"/>
                  </a:moveTo>
                  <a:lnTo>
                    <a:pt x="113" y="0"/>
                  </a:lnTo>
                  <a:lnTo>
                    <a:pt x="125" y="0"/>
                  </a:lnTo>
                  <a:lnTo>
                    <a:pt x="136" y="2"/>
                  </a:lnTo>
                  <a:lnTo>
                    <a:pt x="152" y="4"/>
                  </a:lnTo>
                  <a:lnTo>
                    <a:pt x="167" y="7"/>
                  </a:lnTo>
                  <a:lnTo>
                    <a:pt x="184" y="11"/>
                  </a:lnTo>
                  <a:lnTo>
                    <a:pt x="202" y="15"/>
                  </a:lnTo>
                  <a:lnTo>
                    <a:pt x="221" y="21"/>
                  </a:lnTo>
                  <a:lnTo>
                    <a:pt x="242" y="27"/>
                  </a:lnTo>
                  <a:lnTo>
                    <a:pt x="265" y="34"/>
                  </a:lnTo>
                  <a:lnTo>
                    <a:pt x="288" y="40"/>
                  </a:lnTo>
                  <a:lnTo>
                    <a:pt x="313" y="50"/>
                  </a:lnTo>
                  <a:lnTo>
                    <a:pt x="338" y="57"/>
                  </a:lnTo>
                  <a:lnTo>
                    <a:pt x="365" y="67"/>
                  </a:lnTo>
                  <a:lnTo>
                    <a:pt x="394" y="78"/>
                  </a:lnTo>
                  <a:lnTo>
                    <a:pt x="422" y="88"/>
                  </a:lnTo>
                  <a:lnTo>
                    <a:pt x="449" y="102"/>
                  </a:lnTo>
                  <a:lnTo>
                    <a:pt x="474" y="113"/>
                  </a:lnTo>
                  <a:lnTo>
                    <a:pt x="497" y="126"/>
                  </a:lnTo>
                  <a:lnTo>
                    <a:pt x="518" y="140"/>
                  </a:lnTo>
                  <a:lnTo>
                    <a:pt x="539" y="151"/>
                  </a:lnTo>
                  <a:lnTo>
                    <a:pt x="557" y="165"/>
                  </a:lnTo>
                  <a:lnTo>
                    <a:pt x="574" y="178"/>
                  </a:lnTo>
                  <a:lnTo>
                    <a:pt x="589" y="192"/>
                  </a:lnTo>
                  <a:lnTo>
                    <a:pt x="603" y="205"/>
                  </a:lnTo>
                  <a:lnTo>
                    <a:pt x="614" y="219"/>
                  </a:lnTo>
                  <a:lnTo>
                    <a:pt x="624" y="232"/>
                  </a:lnTo>
                  <a:lnTo>
                    <a:pt x="632" y="245"/>
                  </a:lnTo>
                  <a:lnTo>
                    <a:pt x="637" y="261"/>
                  </a:lnTo>
                  <a:lnTo>
                    <a:pt x="641" y="274"/>
                  </a:lnTo>
                  <a:lnTo>
                    <a:pt x="645" y="290"/>
                  </a:lnTo>
                  <a:lnTo>
                    <a:pt x="645" y="303"/>
                  </a:lnTo>
                  <a:lnTo>
                    <a:pt x="645" y="305"/>
                  </a:lnTo>
                  <a:lnTo>
                    <a:pt x="645" y="307"/>
                  </a:lnTo>
                  <a:lnTo>
                    <a:pt x="645" y="311"/>
                  </a:lnTo>
                  <a:lnTo>
                    <a:pt x="643" y="317"/>
                  </a:lnTo>
                  <a:lnTo>
                    <a:pt x="641" y="322"/>
                  </a:lnTo>
                  <a:lnTo>
                    <a:pt x="639" y="330"/>
                  </a:lnTo>
                  <a:lnTo>
                    <a:pt x="637" y="338"/>
                  </a:lnTo>
                  <a:lnTo>
                    <a:pt x="635" y="347"/>
                  </a:lnTo>
                  <a:lnTo>
                    <a:pt x="632" y="359"/>
                  </a:lnTo>
                  <a:lnTo>
                    <a:pt x="630" y="370"/>
                  </a:lnTo>
                  <a:lnTo>
                    <a:pt x="626" y="384"/>
                  </a:lnTo>
                  <a:lnTo>
                    <a:pt x="622" y="397"/>
                  </a:lnTo>
                  <a:lnTo>
                    <a:pt x="616" y="412"/>
                  </a:lnTo>
                  <a:lnTo>
                    <a:pt x="612" y="428"/>
                  </a:lnTo>
                  <a:lnTo>
                    <a:pt x="607" y="445"/>
                  </a:lnTo>
                  <a:lnTo>
                    <a:pt x="601" y="464"/>
                  </a:lnTo>
                  <a:lnTo>
                    <a:pt x="593" y="499"/>
                  </a:lnTo>
                  <a:lnTo>
                    <a:pt x="586" y="535"/>
                  </a:lnTo>
                  <a:lnTo>
                    <a:pt x="578" y="570"/>
                  </a:lnTo>
                  <a:lnTo>
                    <a:pt x="572" y="606"/>
                  </a:lnTo>
                  <a:lnTo>
                    <a:pt x="566" y="643"/>
                  </a:lnTo>
                  <a:lnTo>
                    <a:pt x="561" y="679"/>
                  </a:lnTo>
                  <a:lnTo>
                    <a:pt x="551" y="756"/>
                  </a:lnTo>
                  <a:lnTo>
                    <a:pt x="543" y="833"/>
                  </a:lnTo>
                  <a:lnTo>
                    <a:pt x="538" y="912"/>
                  </a:lnTo>
                  <a:lnTo>
                    <a:pt x="534" y="990"/>
                  </a:lnTo>
                  <a:lnTo>
                    <a:pt x="530" y="1073"/>
                  </a:lnTo>
                  <a:lnTo>
                    <a:pt x="530" y="1075"/>
                  </a:lnTo>
                  <a:lnTo>
                    <a:pt x="530" y="1079"/>
                  </a:lnTo>
                  <a:lnTo>
                    <a:pt x="530" y="1082"/>
                  </a:lnTo>
                  <a:lnTo>
                    <a:pt x="530" y="1088"/>
                  </a:lnTo>
                  <a:lnTo>
                    <a:pt x="530" y="1096"/>
                  </a:lnTo>
                  <a:lnTo>
                    <a:pt x="530" y="1104"/>
                  </a:lnTo>
                  <a:lnTo>
                    <a:pt x="530" y="1113"/>
                  </a:lnTo>
                  <a:lnTo>
                    <a:pt x="530" y="1125"/>
                  </a:lnTo>
                  <a:lnTo>
                    <a:pt x="530" y="1136"/>
                  </a:lnTo>
                  <a:lnTo>
                    <a:pt x="530" y="1152"/>
                  </a:lnTo>
                  <a:lnTo>
                    <a:pt x="530" y="1165"/>
                  </a:lnTo>
                  <a:lnTo>
                    <a:pt x="530" y="1182"/>
                  </a:lnTo>
                  <a:lnTo>
                    <a:pt x="530" y="1200"/>
                  </a:lnTo>
                  <a:lnTo>
                    <a:pt x="530" y="1217"/>
                  </a:lnTo>
                  <a:lnTo>
                    <a:pt x="530" y="1238"/>
                  </a:lnTo>
                  <a:lnTo>
                    <a:pt x="528" y="1259"/>
                  </a:lnTo>
                  <a:lnTo>
                    <a:pt x="528" y="1280"/>
                  </a:lnTo>
                  <a:lnTo>
                    <a:pt x="528" y="1305"/>
                  </a:lnTo>
                  <a:lnTo>
                    <a:pt x="528" y="1330"/>
                  </a:lnTo>
                  <a:lnTo>
                    <a:pt x="528" y="1357"/>
                  </a:lnTo>
                  <a:lnTo>
                    <a:pt x="528" y="1384"/>
                  </a:lnTo>
                  <a:lnTo>
                    <a:pt x="528" y="1413"/>
                  </a:lnTo>
                  <a:lnTo>
                    <a:pt x="528" y="1443"/>
                  </a:lnTo>
                  <a:lnTo>
                    <a:pt x="528" y="1474"/>
                  </a:lnTo>
                  <a:lnTo>
                    <a:pt x="526" y="1507"/>
                  </a:lnTo>
                  <a:lnTo>
                    <a:pt x="526" y="1541"/>
                  </a:lnTo>
                  <a:lnTo>
                    <a:pt x="526" y="1576"/>
                  </a:lnTo>
                  <a:lnTo>
                    <a:pt x="526" y="1612"/>
                  </a:lnTo>
                  <a:lnTo>
                    <a:pt x="526" y="1651"/>
                  </a:lnTo>
                  <a:lnTo>
                    <a:pt x="524" y="1691"/>
                  </a:lnTo>
                  <a:lnTo>
                    <a:pt x="524" y="1731"/>
                  </a:lnTo>
                  <a:lnTo>
                    <a:pt x="524" y="1772"/>
                  </a:lnTo>
                  <a:lnTo>
                    <a:pt x="524" y="1816"/>
                  </a:lnTo>
                  <a:lnTo>
                    <a:pt x="524" y="1860"/>
                  </a:lnTo>
                  <a:lnTo>
                    <a:pt x="522" y="1906"/>
                  </a:lnTo>
                  <a:lnTo>
                    <a:pt x="522" y="1952"/>
                  </a:lnTo>
                  <a:lnTo>
                    <a:pt x="522" y="2000"/>
                  </a:lnTo>
                  <a:lnTo>
                    <a:pt x="522" y="2050"/>
                  </a:lnTo>
                  <a:lnTo>
                    <a:pt x="520" y="2100"/>
                  </a:lnTo>
                  <a:lnTo>
                    <a:pt x="520" y="2152"/>
                  </a:lnTo>
                  <a:lnTo>
                    <a:pt x="520" y="2205"/>
                  </a:lnTo>
                  <a:lnTo>
                    <a:pt x="520" y="2261"/>
                  </a:lnTo>
                  <a:lnTo>
                    <a:pt x="518" y="2317"/>
                  </a:lnTo>
                  <a:lnTo>
                    <a:pt x="518" y="2374"/>
                  </a:lnTo>
                  <a:lnTo>
                    <a:pt x="518" y="2432"/>
                  </a:lnTo>
                  <a:lnTo>
                    <a:pt x="518" y="2491"/>
                  </a:lnTo>
                  <a:lnTo>
                    <a:pt x="516" y="2553"/>
                  </a:lnTo>
                  <a:lnTo>
                    <a:pt x="516" y="2614"/>
                  </a:lnTo>
                  <a:lnTo>
                    <a:pt x="516" y="2678"/>
                  </a:lnTo>
                  <a:lnTo>
                    <a:pt x="515" y="2743"/>
                  </a:lnTo>
                  <a:lnTo>
                    <a:pt x="515" y="2810"/>
                  </a:lnTo>
                  <a:lnTo>
                    <a:pt x="515" y="2877"/>
                  </a:lnTo>
                  <a:lnTo>
                    <a:pt x="513" y="2946"/>
                  </a:lnTo>
                  <a:lnTo>
                    <a:pt x="513" y="3016"/>
                  </a:lnTo>
                  <a:lnTo>
                    <a:pt x="511" y="3087"/>
                  </a:lnTo>
                  <a:lnTo>
                    <a:pt x="511" y="3160"/>
                  </a:lnTo>
                  <a:lnTo>
                    <a:pt x="511" y="3234"/>
                  </a:lnTo>
                  <a:lnTo>
                    <a:pt x="509" y="3309"/>
                  </a:lnTo>
                  <a:lnTo>
                    <a:pt x="509" y="3386"/>
                  </a:lnTo>
                  <a:lnTo>
                    <a:pt x="507" y="3463"/>
                  </a:lnTo>
                  <a:lnTo>
                    <a:pt x="507" y="3542"/>
                  </a:lnTo>
                  <a:lnTo>
                    <a:pt x="505" y="3622"/>
                  </a:lnTo>
                  <a:lnTo>
                    <a:pt x="505" y="3705"/>
                  </a:lnTo>
                  <a:lnTo>
                    <a:pt x="503" y="3797"/>
                  </a:lnTo>
                  <a:lnTo>
                    <a:pt x="501" y="3889"/>
                  </a:lnTo>
                  <a:lnTo>
                    <a:pt x="497" y="3979"/>
                  </a:lnTo>
                  <a:lnTo>
                    <a:pt x="493" y="4068"/>
                  </a:lnTo>
                  <a:lnTo>
                    <a:pt x="490" y="4154"/>
                  </a:lnTo>
                  <a:lnTo>
                    <a:pt x="484" y="4240"/>
                  </a:lnTo>
                  <a:lnTo>
                    <a:pt x="478" y="4325"/>
                  </a:lnTo>
                  <a:lnTo>
                    <a:pt x="472" y="4407"/>
                  </a:lnTo>
                  <a:lnTo>
                    <a:pt x="465" y="4488"/>
                  </a:lnTo>
                  <a:lnTo>
                    <a:pt x="457" y="4569"/>
                  </a:lnTo>
                  <a:lnTo>
                    <a:pt x="447" y="4645"/>
                  </a:lnTo>
                  <a:lnTo>
                    <a:pt x="440" y="4722"/>
                  </a:lnTo>
                  <a:lnTo>
                    <a:pt x="430" y="4799"/>
                  </a:lnTo>
                  <a:lnTo>
                    <a:pt x="419" y="4872"/>
                  </a:lnTo>
                  <a:lnTo>
                    <a:pt x="407" y="4945"/>
                  </a:lnTo>
                  <a:lnTo>
                    <a:pt x="397" y="5016"/>
                  </a:lnTo>
                  <a:lnTo>
                    <a:pt x="392" y="5037"/>
                  </a:lnTo>
                  <a:lnTo>
                    <a:pt x="386" y="5058"/>
                  </a:lnTo>
                  <a:lnTo>
                    <a:pt x="380" y="5079"/>
                  </a:lnTo>
                  <a:lnTo>
                    <a:pt x="374" y="5098"/>
                  </a:lnTo>
                  <a:lnTo>
                    <a:pt x="371" y="5118"/>
                  </a:lnTo>
                  <a:lnTo>
                    <a:pt x="365" y="5135"/>
                  </a:lnTo>
                  <a:lnTo>
                    <a:pt x="359" y="5152"/>
                  </a:lnTo>
                  <a:lnTo>
                    <a:pt x="353" y="5169"/>
                  </a:lnTo>
                  <a:lnTo>
                    <a:pt x="349" y="5185"/>
                  </a:lnTo>
                  <a:lnTo>
                    <a:pt x="344" y="5200"/>
                  </a:lnTo>
                  <a:lnTo>
                    <a:pt x="338" y="5215"/>
                  </a:lnTo>
                  <a:lnTo>
                    <a:pt x="332" y="5229"/>
                  </a:lnTo>
                  <a:lnTo>
                    <a:pt x="328" y="5242"/>
                  </a:lnTo>
                  <a:lnTo>
                    <a:pt x="323" y="5256"/>
                  </a:lnTo>
                  <a:lnTo>
                    <a:pt x="317" y="5267"/>
                  </a:lnTo>
                  <a:lnTo>
                    <a:pt x="313" y="5279"/>
                  </a:lnTo>
                  <a:lnTo>
                    <a:pt x="307" y="5290"/>
                  </a:lnTo>
                  <a:lnTo>
                    <a:pt x="301" y="5300"/>
                  </a:lnTo>
                  <a:lnTo>
                    <a:pt x="298" y="5310"/>
                  </a:lnTo>
                  <a:lnTo>
                    <a:pt x="292" y="5317"/>
                  </a:lnTo>
                  <a:lnTo>
                    <a:pt x="286" y="5327"/>
                  </a:lnTo>
                  <a:lnTo>
                    <a:pt x="282" y="5333"/>
                  </a:lnTo>
                  <a:lnTo>
                    <a:pt x="276" y="5340"/>
                  </a:lnTo>
                  <a:lnTo>
                    <a:pt x="273" y="5346"/>
                  </a:lnTo>
                  <a:lnTo>
                    <a:pt x="267" y="5352"/>
                  </a:lnTo>
                  <a:lnTo>
                    <a:pt x="263" y="5356"/>
                  </a:lnTo>
                  <a:lnTo>
                    <a:pt x="259" y="5359"/>
                  </a:lnTo>
                  <a:lnTo>
                    <a:pt x="253" y="5363"/>
                  </a:lnTo>
                  <a:lnTo>
                    <a:pt x="250" y="5365"/>
                  </a:lnTo>
                  <a:lnTo>
                    <a:pt x="246" y="5367"/>
                  </a:lnTo>
                  <a:lnTo>
                    <a:pt x="240" y="5367"/>
                  </a:lnTo>
                  <a:lnTo>
                    <a:pt x="236" y="5369"/>
                  </a:lnTo>
                  <a:lnTo>
                    <a:pt x="230" y="5367"/>
                  </a:lnTo>
                  <a:lnTo>
                    <a:pt x="227" y="5367"/>
                  </a:lnTo>
                  <a:lnTo>
                    <a:pt x="221" y="5365"/>
                  </a:lnTo>
                  <a:lnTo>
                    <a:pt x="215" y="5363"/>
                  </a:lnTo>
                  <a:lnTo>
                    <a:pt x="211" y="5361"/>
                  </a:lnTo>
                  <a:lnTo>
                    <a:pt x="205" y="5359"/>
                  </a:lnTo>
                  <a:lnTo>
                    <a:pt x="202" y="5356"/>
                  </a:lnTo>
                  <a:lnTo>
                    <a:pt x="198" y="5352"/>
                  </a:lnTo>
                  <a:lnTo>
                    <a:pt x="192" y="5348"/>
                  </a:lnTo>
                  <a:lnTo>
                    <a:pt x="188" y="5344"/>
                  </a:lnTo>
                  <a:lnTo>
                    <a:pt x="184" y="5338"/>
                  </a:lnTo>
                  <a:lnTo>
                    <a:pt x="179" y="5333"/>
                  </a:lnTo>
                  <a:lnTo>
                    <a:pt x="175" y="5327"/>
                  </a:lnTo>
                  <a:lnTo>
                    <a:pt x="171" y="5321"/>
                  </a:lnTo>
                  <a:lnTo>
                    <a:pt x="167" y="5313"/>
                  </a:lnTo>
                  <a:lnTo>
                    <a:pt x="163" y="5306"/>
                  </a:lnTo>
                  <a:lnTo>
                    <a:pt x="159" y="5298"/>
                  </a:lnTo>
                  <a:lnTo>
                    <a:pt x="156" y="5288"/>
                  </a:lnTo>
                  <a:lnTo>
                    <a:pt x="152" y="5281"/>
                  </a:lnTo>
                  <a:lnTo>
                    <a:pt x="148" y="5271"/>
                  </a:lnTo>
                  <a:lnTo>
                    <a:pt x="144" y="5260"/>
                  </a:lnTo>
                  <a:lnTo>
                    <a:pt x="140" y="5250"/>
                  </a:lnTo>
                  <a:lnTo>
                    <a:pt x="138" y="5239"/>
                  </a:lnTo>
                  <a:lnTo>
                    <a:pt x="134" y="5227"/>
                  </a:lnTo>
                  <a:lnTo>
                    <a:pt x="131" y="5215"/>
                  </a:lnTo>
                  <a:lnTo>
                    <a:pt x="127" y="5202"/>
                  </a:lnTo>
                  <a:lnTo>
                    <a:pt x="125" y="5191"/>
                  </a:lnTo>
                  <a:lnTo>
                    <a:pt x="121" y="5177"/>
                  </a:lnTo>
                  <a:lnTo>
                    <a:pt x="117" y="5162"/>
                  </a:lnTo>
                  <a:lnTo>
                    <a:pt x="115" y="5148"/>
                  </a:lnTo>
                  <a:lnTo>
                    <a:pt x="111" y="5133"/>
                  </a:lnTo>
                  <a:lnTo>
                    <a:pt x="109" y="5118"/>
                  </a:lnTo>
                  <a:lnTo>
                    <a:pt x="108" y="5089"/>
                  </a:lnTo>
                  <a:lnTo>
                    <a:pt x="108" y="5060"/>
                  </a:lnTo>
                  <a:lnTo>
                    <a:pt x="108" y="5031"/>
                  </a:lnTo>
                  <a:lnTo>
                    <a:pt x="106" y="5000"/>
                  </a:lnTo>
                  <a:lnTo>
                    <a:pt x="106" y="4972"/>
                  </a:lnTo>
                  <a:lnTo>
                    <a:pt x="106" y="4939"/>
                  </a:lnTo>
                  <a:lnTo>
                    <a:pt x="106" y="4908"/>
                  </a:lnTo>
                  <a:lnTo>
                    <a:pt x="104" y="4876"/>
                  </a:lnTo>
                  <a:lnTo>
                    <a:pt x="104" y="4843"/>
                  </a:lnTo>
                  <a:lnTo>
                    <a:pt x="104" y="4810"/>
                  </a:lnTo>
                  <a:lnTo>
                    <a:pt x="102" y="4776"/>
                  </a:lnTo>
                  <a:lnTo>
                    <a:pt x="102" y="4741"/>
                  </a:lnTo>
                  <a:lnTo>
                    <a:pt x="102" y="4707"/>
                  </a:lnTo>
                  <a:lnTo>
                    <a:pt x="102" y="4670"/>
                  </a:lnTo>
                  <a:lnTo>
                    <a:pt x="100" y="4636"/>
                  </a:lnTo>
                  <a:lnTo>
                    <a:pt x="100" y="4599"/>
                  </a:lnTo>
                  <a:lnTo>
                    <a:pt x="100" y="4561"/>
                  </a:lnTo>
                  <a:lnTo>
                    <a:pt x="100" y="4524"/>
                  </a:lnTo>
                  <a:lnTo>
                    <a:pt x="98" y="4486"/>
                  </a:lnTo>
                  <a:lnTo>
                    <a:pt x="98" y="4446"/>
                  </a:lnTo>
                  <a:lnTo>
                    <a:pt x="98" y="4407"/>
                  </a:lnTo>
                  <a:lnTo>
                    <a:pt x="98" y="4367"/>
                  </a:lnTo>
                  <a:lnTo>
                    <a:pt x="98" y="4327"/>
                  </a:lnTo>
                  <a:lnTo>
                    <a:pt x="98" y="4286"/>
                  </a:lnTo>
                  <a:lnTo>
                    <a:pt x="96" y="4244"/>
                  </a:lnTo>
                  <a:lnTo>
                    <a:pt x="96" y="4202"/>
                  </a:lnTo>
                  <a:lnTo>
                    <a:pt x="96" y="4160"/>
                  </a:lnTo>
                  <a:lnTo>
                    <a:pt x="96" y="4116"/>
                  </a:lnTo>
                  <a:lnTo>
                    <a:pt x="96" y="4071"/>
                  </a:lnTo>
                  <a:lnTo>
                    <a:pt x="96" y="4027"/>
                  </a:lnTo>
                  <a:lnTo>
                    <a:pt x="96" y="3983"/>
                  </a:lnTo>
                  <a:lnTo>
                    <a:pt x="96" y="3937"/>
                  </a:lnTo>
                  <a:lnTo>
                    <a:pt x="96" y="3935"/>
                  </a:lnTo>
                  <a:lnTo>
                    <a:pt x="96" y="3933"/>
                  </a:lnTo>
                  <a:lnTo>
                    <a:pt x="96" y="3929"/>
                  </a:lnTo>
                  <a:lnTo>
                    <a:pt x="96" y="3924"/>
                  </a:lnTo>
                  <a:lnTo>
                    <a:pt x="96" y="3916"/>
                  </a:lnTo>
                  <a:lnTo>
                    <a:pt x="96" y="3908"/>
                  </a:lnTo>
                  <a:lnTo>
                    <a:pt x="96" y="3899"/>
                  </a:lnTo>
                  <a:lnTo>
                    <a:pt x="96" y="3885"/>
                  </a:lnTo>
                  <a:lnTo>
                    <a:pt x="96" y="3872"/>
                  </a:lnTo>
                  <a:lnTo>
                    <a:pt x="96" y="3858"/>
                  </a:lnTo>
                  <a:lnTo>
                    <a:pt x="96" y="3841"/>
                  </a:lnTo>
                  <a:lnTo>
                    <a:pt x="96" y="3822"/>
                  </a:lnTo>
                  <a:lnTo>
                    <a:pt x="96" y="3803"/>
                  </a:lnTo>
                  <a:lnTo>
                    <a:pt x="96" y="3781"/>
                  </a:lnTo>
                  <a:lnTo>
                    <a:pt x="96" y="3758"/>
                  </a:lnTo>
                  <a:lnTo>
                    <a:pt x="96" y="3733"/>
                  </a:lnTo>
                  <a:lnTo>
                    <a:pt x="96" y="3709"/>
                  </a:lnTo>
                  <a:lnTo>
                    <a:pt x="96" y="3680"/>
                  </a:lnTo>
                  <a:lnTo>
                    <a:pt x="96" y="3651"/>
                  </a:lnTo>
                  <a:lnTo>
                    <a:pt x="96" y="3620"/>
                  </a:lnTo>
                  <a:lnTo>
                    <a:pt x="96" y="3588"/>
                  </a:lnTo>
                  <a:lnTo>
                    <a:pt x="96" y="3553"/>
                  </a:lnTo>
                  <a:lnTo>
                    <a:pt x="96" y="3518"/>
                  </a:lnTo>
                  <a:lnTo>
                    <a:pt x="96" y="3480"/>
                  </a:lnTo>
                  <a:lnTo>
                    <a:pt x="96" y="3442"/>
                  </a:lnTo>
                  <a:lnTo>
                    <a:pt x="96" y="3401"/>
                  </a:lnTo>
                  <a:lnTo>
                    <a:pt x="96" y="3359"/>
                  </a:lnTo>
                  <a:lnTo>
                    <a:pt x="96" y="3317"/>
                  </a:lnTo>
                  <a:lnTo>
                    <a:pt x="96" y="3271"/>
                  </a:lnTo>
                  <a:lnTo>
                    <a:pt x="96" y="3225"/>
                  </a:lnTo>
                  <a:lnTo>
                    <a:pt x="96" y="3177"/>
                  </a:lnTo>
                  <a:lnTo>
                    <a:pt x="96" y="3127"/>
                  </a:lnTo>
                  <a:lnTo>
                    <a:pt x="96" y="3075"/>
                  </a:lnTo>
                  <a:lnTo>
                    <a:pt x="96" y="3023"/>
                  </a:lnTo>
                  <a:lnTo>
                    <a:pt x="96" y="2968"/>
                  </a:lnTo>
                  <a:lnTo>
                    <a:pt x="96" y="2912"/>
                  </a:lnTo>
                  <a:lnTo>
                    <a:pt x="96" y="2854"/>
                  </a:lnTo>
                  <a:lnTo>
                    <a:pt x="96" y="2795"/>
                  </a:lnTo>
                  <a:lnTo>
                    <a:pt x="96" y="2733"/>
                  </a:lnTo>
                  <a:lnTo>
                    <a:pt x="96" y="2672"/>
                  </a:lnTo>
                  <a:lnTo>
                    <a:pt x="96" y="2607"/>
                  </a:lnTo>
                  <a:lnTo>
                    <a:pt x="96" y="2541"/>
                  </a:lnTo>
                  <a:lnTo>
                    <a:pt x="96" y="2474"/>
                  </a:lnTo>
                  <a:lnTo>
                    <a:pt x="96" y="2405"/>
                  </a:lnTo>
                  <a:lnTo>
                    <a:pt x="96" y="2334"/>
                  </a:lnTo>
                  <a:lnTo>
                    <a:pt x="96" y="2263"/>
                  </a:lnTo>
                  <a:lnTo>
                    <a:pt x="96" y="2190"/>
                  </a:lnTo>
                  <a:lnTo>
                    <a:pt x="96" y="2115"/>
                  </a:lnTo>
                  <a:lnTo>
                    <a:pt x="96" y="2038"/>
                  </a:lnTo>
                  <a:lnTo>
                    <a:pt x="96" y="1960"/>
                  </a:lnTo>
                  <a:lnTo>
                    <a:pt x="96" y="1879"/>
                  </a:lnTo>
                  <a:lnTo>
                    <a:pt x="96" y="1798"/>
                  </a:lnTo>
                  <a:lnTo>
                    <a:pt x="96" y="1714"/>
                  </a:lnTo>
                  <a:lnTo>
                    <a:pt x="96" y="1630"/>
                  </a:lnTo>
                  <a:lnTo>
                    <a:pt x="96" y="1545"/>
                  </a:lnTo>
                  <a:lnTo>
                    <a:pt x="96" y="1457"/>
                  </a:lnTo>
                  <a:lnTo>
                    <a:pt x="96" y="1367"/>
                  </a:lnTo>
                  <a:lnTo>
                    <a:pt x="96" y="1276"/>
                  </a:lnTo>
                  <a:lnTo>
                    <a:pt x="96" y="1184"/>
                  </a:lnTo>
                  <a:lnTo>
                    <a:pt x="96" y="1090"/>
                  </a:lnTo>
                  <a:lnTo>
                    <a:pt x="96" y="994"/>
                  </a:lnTo>
                  <a:lnTo>
                    <a:pt x="96" y="896"/>
                  </a:lnTo>
                  <a:lnTo>
                    <a:pt x="96" y="798"/>
                  </a:lnTo>
                  <a:lnTo>
                    <a:pt x="96" y="697"/>
                  </a:lnTo>
                  <a:lnTo>
                    <a:pt x="96" y="660"/>
                  </a:lnTo>
                  <a:lnTo>
                    <a:pt x="96" y="626"/>
                  </a:lnTo>
                  <a:lnTo>
                    <a:pt x="94" y="589"/>
                  </a:lnTo>
                  <a:lnTo>
                    <a:pt x="92" y="556"/>
                  </a:lnTo>
                  <a:lnTo>
                    <a:pt x="90" y="524"/>
                  </a:lnTo>
                  <a:lnTo>
                    <a:pt x="86" y="491"/>
                  </a:lnTo>
                  <a:lnTo>
                    <a:pt x="85" y="459"/>
                  </a:lnTo>
                  <a:lnTo>
                    <a:pt x="81" y="428"/>
                  </a:lnTo>
                  <a:lnTo>
                    <a:pt x="77" y="399"/>
                  </a:lnTo>
                  <a:lnTo>
                    <a:pt x="71" y="370"/>
                  </a:lnTo>
                  <a:lnTo>
                    <a:pt x="67" y="341"/>
                  </a:lnTo>
                  <a:lnTo>
                    <a:pt x="61" y="315"/>
                  </a:lnTo>
                  <a:lnTo>
                    <a:pt x="54" y="288"/>
                  </a:lnTo>
                  <a:lnTo>
                    <a:pt x="48" y="263"/>
                  </a:lnTo>
                  <a:lnTo>
                    <a:pt x="40" y="238"/>
                  </a:lnTo>
                  <a:lnTo>
                    <a:pt x="33" y="215"/>
                  </a:lnTo>
                  <a:lnTo>
                    <a:pt x="29" y="203"/>
                  </a:lnTo>
                  <a:lnTo>
                    <a:pt x="25" y="192"/>
                  </a:lnTo>
                  <a:lnTo>
                    <a:pt x="23" y="182"/>
                  </a:lnTo>
                  <a:lnTo>
                    <a:pt x="19" y="173"/>
                  </a:lnTo>
                  <a:lnTo>
                    <a:pt x="15" y="165"/>
                  </a:lnTo>
                  <a:lnTo>
                    <a:pt x="13" y="157"/>
                  </a:lnTo>
                  <a:lnTo>
                    <a:pt x="12" y="149"/>
                  </a:lnTo>
                  <a:lnTo>
                    <a:pt x="10" y="142"/>
                  </a:lnTo>
                  <a:lnTo>
                    <a:pt x="8" y="134"/>
                  </a:lnTo>
                  <a:lnTo>
                    <a:pt x="6" y="128"/>
                  </a:lnTo>
                  <a:lnTo>
                    <a:pt x="2" y="117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0" y="90"/>
                  </a:lnTo>
                  <a:lnTo>
                    <a:pt x="2" y="80"/>
                  </a:lnTo>
                  <a:lnTo>
                    <a:pt x="4" y="73"/>
                  </a:lnTo>
                  <a:lnTo>
                    <a:pt x="6" y="63"/>
                  </a:lnTo>
                  <a:lnTo>
                    <a:pt x="10" y="55"/>
                  </a:lnTo>
                  <a:lnTo>
                    <a:pt x="13" y="48"/>
                  </a:lnTo>
                  <a:lnTo>
                    <a:pt x="19" y="40"/>
                  </a:lnTo>
                  <a:lnTo>
                    <a:pt x="25" y="34"/>
                  </a:lnTo>
                  <a:lnTo>
                    <a:pt x="31" y="29"/>
                  </a:lnTo>
                  <a:lnTo>
                    <a:pt x="38" y="23"/>
                  </a:lnTo>
                  <a:lnTo>
                    <a:pt x="48" y="17"/>
                  </a:lnTo>
                  <a:lnTo>
                    <a:pt x="58" y="13"/>
                  </a:lnTo>
                  <a:lnTo>
                    <a:pt x="67" y="7"/>
                  </a:lnTo>
                  <a:lnTo>
                    <a:pt x="79" y="6"/>
                  </a:lnTo>
                  <a:lnTo>
                    <a:pt x="90" y="2"/>
                  </a:lnTo>
                  <a:lnTo>
                    <a:pt x="10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-725005" y="1297441"/>
              <a:ext cx="616574" cy="148318"/>
            </a:xfrm>
            <a:custGeom>
              <a:avLst/>
              <a:gdLst>
                <a:gd name="T0" fmla="*/ 2147483647 w 1739"/>
                <a:gd name="T1" fmla="*/ 0 h 436"/>
                <a:gd name="T2" fmla="*/ 2147483647 w 1739"/>
                <a:gd name="T3" fmla="*/ 2000374059 h 436"/>
                <a:gd name="T4" fmla="*/ 2147483647 w 1739"/>
                <a:gd name="T5" fmla="*/ 2147483647 h 436"/>
                <a:gd name="T6" fmla="*/ 2147483647 w 1739"/>
                <a:gd name="T7" fmla="*/ 2147483647 h 436"/>
                <a:gd name="T8" fmla="*/ 2147483647 w 1739"/>
                <a:gd name="T9" fmla="*/ 2147483647 h 436"/>
                <a:gd name="T10" fmla="*/ 2147483647 w 1739"/>
                <a:gd name="T11" fmla="*/ 2147483647 h 436"/>
                <a:gd name="T12" fmla="*/ 2147483647 w 1739"/>
                <a:gd name="T13" fmla="*/ 2147483647 h 436"/>
                <a:gd name="T14" fmla="*/ 2147483647 w 1739"/>
                <a:gd name="T15" fmla="*/ 2147483647 h 436"/>
                <a:gd name="T16" fmla="*/ 2147483647 w 1739"/>
                <a:gd name="T17" fmla="*/ 2147483647 h 436"/>
                <a:gd name="T18" fmla="*/ 2147483647 w 1739"/>
                <a:gd name="T19" fmla="*/ 2147483647 h 436"/>
                <a:gd name="T20" fmla="*/ 2147483647 w 1739"/>
                <a:gd name="T21" fmla="*/ 2147483647 h 436"/>
                <a:gd name="T22" fmla="*/ 2147483647 w 1739"/>
                <a:gd name="T23" fmla="*/ 2147483647 h 436"/>
                <a:gd name="T24" fmla="*/ 2147483647 w 1739"/>
                <a:gd name="T25" fmla="*/ 2147483647 h 436"/>
                <a:gd name="T26" fmla="*/ 2147483647 w 1739"/>
                <a:gd name="T27" fmla="*/ 2147483647 h 436"/>
                <a:gd name="T28" fmla="*/ 2147483647 w 1739"/>
                <a:gd name="T29" fmla="*/ 2147483647 h 436"/>
                <a:gd name="T30" fmla="*/ 2147483647 w 1739"/>
                <a:gd name="T31" fmla="*/ 2147483647 h 436"/>
                <a:gd name="T32" fmla="*/ 2147483647 w 1739"/>
                <a:gd name="T33" fmla="*/ 2147483647 h 436"/>
                <a:gd name="T34" fmla="*/ 2147483647 w 1739"/>
                <a:gd name="T35" fmla="*/ 2147483647 h 436"/>
                <a:gd name="T36" fmla="*/ 2147483647 w 1739"/>
                <a:gd name="T37" fmla="*/ 2147483647 h 436"/>
                <a:gd name="T38" fmla="*/ 2147483647 w 1739"/>
                <a:gd name="T39" fmla="*/ 2147483647 h 436"/>
                <a:gd name="T40" fmla="*/ 2147483647 w 1739"/>
                <a:gd name="T41" fmla="*/ 2147483647 h 436"/>
                <a:gd name="T42" fmla="*/ 2147483647 w 1739"/>
                <a:gd name="T43" fmla="*/ 2147483647 h 436"/>
                <a:gd name="T44" fmla="*/ 2147483647 w 1739"/>
                <a:gd name="T45" fmla="*/ 2147483647 h 436"/>
                <a:gd name="T46" fmla="*/ 2147483647 w 1739"/>
                <a:gd name="T47" fmla="*/ 2147483647 h 436"/>
                <a:gd name="T48" fmla="*/ 2147483647 w 1739"/>
                <a:gd name="T49" fmla="*/ 2147483647 h 436"/>
                <a:gd name="T50" fmla="*/ 2147483647 w 1739"/>
                <a:gd name="T51" fmla="*/ 2147483647 h 436"/>
                <a:gd name="T52" fmla="*/ 2147483647 w 1739"/>
                <a:gd name="T53" fmla="*/ 2147483647 h 436"/>
                <a:gd name="T54" fmla="*/ 2147483647 w 1739"/>
                <a:gd name="T55" fmla="*/ 2147483647 h 436"/>
                <a:gd name="T56" fmla="*/ 2147483647 w 1739"/>
                <a:gd name="T57" fmla="*/ 2147483647 h 436"/>
                <a:gd name="T58" fmla="*/ 1001653279 w 1739"/>
                <a:gd name="T59" fmla="*/ 2147483647 h 436"/>
                <a:gd name="T60" fmla="*/ 0 w 1739"/>
                <a:gd name="T61" fmla="*/ 2147483647 h 436"/>
                <a:gd name="T62" fmla="*/ 2147483647 w 1739"/>
                <a:gd name="T63" fmla="*/ 2147483647 h 436"/>
                <a:gd name="T64" fmla="*/ 2147483647 w 1739"/>
                <a:gd name="T65" fmla="*/ 2147483647 h 436"/>
                <a:gd name="T66" fmla="*/ 2147483647 w 1739"/>
                <a:gd name="T67" fmla="*/ 2147483647 h 436"/>
                <a:gd name="T68" fmla="*/ 2147483647 w 1739"/>
                <a:gd name="T69" fmla="*/ 2147483647 h 436"/>
                <a:gd name="T70" fmla="*/ 2147483647 w 1739"/>
                <a:gd name="T71" fmla="*/ 2147483647 h 436"/>
                <a:gd name="T72" fmla="*/ 2147483647 w 1739"/>
                <a:gd name="T73" fmla="*/ 2147483647 h 436"/>
                <a:gd name="T74" fmla="*/ 2147483647 w 1739"/>
                <a:gd name="T75" fmla="*/ 2147483647 h 436"/>
                <a:gd name="T76" fmla="*/ 2147483647 w 1739"/>
                <a:gd name="T77" fmla="*/ 2147483647 h 436"/>
                <a:gd name="T78" fmla="*/ 2147483647 w 1739"/>
                <a:gd name="T79" fmla="*/ 2147483647 h 436"/>
                <a:gd name="T80" fmla="*/ 2147483647 w 1739"/>
                <a:gd name="T81" fmla="*/ 2147483647 h 436"/>
                <a:gd name="T82" fmla="*/ 2147483647 w 1739"/>
                <a:gd name="T83" fmla="*/ 2147483647 h 436"/>
                <a:gd name="T84" fmla="*/ 2147483647 w 1739"/>
                <a:gd name="T85" fmla="*/ 2147483647 h 436"/>
                <a:gd name="T86" fmla="*/ 2147483647 w 1739"/>
                <a:gd name="T87" fmla="*/ 2147483647 h 436"/>
                <a:gd name="T88" fmla="*/ 2147483647 w 1739"/>
                <a:gd name="T89" fmla="*/ 2147483647 h 436"/>
                <a:gd name="T90" fmla="*/ 2147483647 w 1739"/>
                <a:gd name="T91" fmla="*/ 2147483647 h 436"/>
                <a:gd name="T92" fmla="*/ 2147483647 w 1739"/>
                <a:gd name="T93" fmla="*/ 2147483647 h 436"/>
                <a:gd name="T94" fmla="*/ 2147483647 w 1739"/>
                <a:gd name="T95" fmla="*/ 2147483647 h 436"/>
                <a:gd name="T96" fmla="*/ 2147483647 w 1739"/>
                <a:gd name="T97" fmla="*/ 2147483647 h 436"/>
                <a:gd name="T98" fmla="*/ 2147483647 w 1739"/>
                <a:gd name="T99" fmla="*/ 2147483647 h 436"/>
                <a:gd name="T100" fmla="*/ 2147483647 w 1739"/>
                <a:gd name="T101" fmla="*/ 1000502148 h 436"/>
                <a:gd name="T102" fmla="*/ 2147483647 w 1739"/>
                <a:gd name="T103" fmla="*/ 0 h 4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39"/>
                <a:gd name="T157" fmla="*/ 0 h 436"/>
                <a:gd name="T158" fmla="*/ 1739 w 1739"/>
                <a:gd name="T159" fmla="*/ 436 h 4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39" h="436">
                  <a:moveTo>
                    <a:pt x="1336" y="0"/>
                  </a:moveTo>
                  <a:lnTo>
                    <a:pt x="1340" y="0"/>
                  </a:lnTo>
                  <a:lnTo>
                    <a:pt x="1345" y="0"/>
                  </a:lnTo>
                  <a:lnTo>
                    <a:pt x="1351" y="2"/>
                  </a:lnTo>
                  <a:lnTo>
                    <a:pt x="1359" y="2"/>
                  </a:lnTo>
                  <a:lnTo>
                    <a:pt x="1368" y="4"/>
                  </a:lnTo>
                  <a:lnTo>
                    <a:pt x="1378" y="8"/>
                  </a:lnTo>
                  <a:lnTo>
                    <a:pt x="1389" y="9"/>
                  </a:lnTo>
                  <a:lnTo>
                    <a:pt x="1401" y="13"/>
                  </a:lnTo>
                  <a:lnTo>
                    <a:pt x="1414" y="15"/>
                  </a:lnTo>
                  <a:lnTo>
                    <a:pt x="1430" y="21"/>
                  </a:lnTo>
                  <a:lnTo>
                    <a:pt x="1445" y="25"/>
                  </a:lnTo>
                  <a:lnTo>
                    <a:pt x="1462" y="29"/>
                  </a:lnTo>
                  <a:lnTo>
                    <a:pt x="1480" y="34"/>
                  </a:lnTo>
                  <a:lnTo>
                    <a:pt x="1499" y="40"/>
                  </a:lnTo>
                  <a:lnTo>
                    <a:pt x="1518" y="46"/>
                  </a:lnTo>
                  <a:lnTo>
                    <a:pt x="1539" y="54"/>
                  </a:lnTo>
                  <a:lnTo>
                    <a:pt x="1564" y="63"/>
                  </a:lnTo>
                  <a:lnTo>
                    <a:pt x="1587" y="73"/>
                  </a:lnTo>
                  <a:lnTo>
                    <a:pt x="1608" y="84"/>
                  </a:lnTo>
                  <a:lnTo>
                    <a:pt x="1627" y="94"/>
                  </a:lnTo>
                  <a:lnTo>
                    <a:pt x="1645" y="104"/>
                  </a:lnTo>
                  <a:lnTo>
                    <a:pt x="1662" y="113"/>
                  </a:lnTo>
                  <a:lnTo>
                    <a:pt x="1675" y="123"/>
                  </a:lnTo>
                  <a:lnTo>
                    <a:pt x="1689" y="132"/>
                  </a:lnTo>
                  <a:lnTo>
                    <a:pt x="1700" y="142"/>
                  </a:lnTo>
                  <a:lnTo>
                    <a:pt x="1710" y="151"/>
                  </a:lnTo>
                  <a:lnTo>
                    <a:pt x="1720" y="161"/>
                  </a:lnTo>
                  <a:lnTo>
                    <a:pt x="1725" y="169"/>
                  </a:lnTo>
                  <a:lnTo>
                    <a:pt x="1731" y="178"/>
                  </a:lnTo>
                  <a:lnTo>
                    <a:pt x="1735" y="186"/>
                  </a:lnTo>
                  <a:lnTo>
                    <a:pt x="1737" y="194"/>
                  </a:lnTo>
                  <a:lnTo>
                    <a:pt x="1739" y="203"/>
                  </a:lnTo>
                  <a:lnTo>
                    <a:pt x="1737" y="207"/>
                  </a:lnTo>
                  <a:lnTo>
                    <a:pt x="1737" y="211"/>
                  </a:lnTo>
                  <a:lnTo>
                    <a:pt x="1735" y="215"/>
                  </a:lnTo>
                  <a:lnTo>
                    <a:pt x="1733" y="221"/>
                  </a:lnTo>
                  <a:lnTo>
                    <a:pt x="1731" y="224"/>
                  </a:lnTo>
                  <a:lnTo>
                    <a:pt x="1729" y="228"/>
                  </a:lnTo>
                  <a:lnTo>
                    <a:pt x="1722" y="236"/>
                  </a:lnTo>
                  <a:lnTo>
                    <a:pt x="1714" y="246"/>
                  </a:lnTo>
                  <a:lnTo>
                    <a:pt x="1702" y="253"/>
                  </a:lnTo>
                  <a:lnTo>
                    <a:pt x="1691" y="261"/>
                  </a:lnTo>
                  <a:lnTo>
                    <a:pt x="1675" y="269"/>
                  </a:lnTo>
                  <a:lnTo>
                    <a:pt x="1660" y="276"/>
                  </a:lnTo>
                  <a:lnTo>
                    <a:pt x="1643" y="284"/>
                  </a:lnTo>
                  <a:lnTo>
                    <a:pt x="1622" y="290"/>
                  </a:lnTo>
                  <a:lnTo>
                    <a:pt x="1601" y="297"/>
                  </a:lnTo>
                  <a:lnTo>
                    <a:pt x="1578" y="303"/>
                  </a:lnTo>
                  <a:lnTo>
                    <a:pt x="1551" y="311"/>
                  </a:lnTo>
                  <a:lnTo>
                    <a:pt x="1524" y="317"/>
                  </a:lnTo>
                  <a:lnTo>
                    <a:pt x="1495" y="322"/>
                  </a:lnTo>
                  <a:lnTo>
                    <a:pt x="1411" y="334"/>
                  </a:lnTo>
                  <a:lnTo>
                    <a:pt x="1326" y="343"/>
                  </a:lnTo>
                  <a:lnTo>
                    <a:pt x="1240" y="355"/>
                  </a:lnTo>
                  <a:lnTo>
                    <a:pt x="1155" y="366"/>
                  </a:lnTo>
                  <a:lnTo>
                    <a:pt x="1069" y="378"/>
                  </a:lnTo>
                  <a:lnTo>
                    <a:pt x="981" y="390"/>
                  </a:lnTo>
                  <a:lnTo>
                    <a:pt x="892" y="399"/>
                  </a:lnTo>
                  <a:lnTo>
                    <a:pt x="804" y="411"/>
                  </a:lnTo>
                  <a:lnTo>
                    <a:pt x="760" y="418"/>
                  </a:lnTo>
                  <a:lnTo>
                    <a:pt x="716" y="422"/>
                  </a:lnTo>
                  <a:lnTo>
                    <a:pt x="673" y="426"/>
                  </a:lnTo>
                  <a:lnTo>
                    <a:pt x="631" y="430"/>
                  </a:lnTo>
                  <a:lnTo>
                    <a:pt x="589" y="432"/>
                  </a:lnTo>
                  <a:lnTo>
                    <a:pt x="549" y="434"/>
                  </a:lnTo>
                  <a:lnTo>
                    <a:pt x="506" y="436"/>
                  </a:lnTo>
                  <a:lnTo>
                    <a:pt x="466" y="436"/>
                  </a:lnTo>
                  <a:lnTo>
                    <a:pt x="428" y="434"/>
                  </a:lnTo>
                  <a:lnTo>
                    <a:pt x="389" y="434"/>
                  </a:lnTo>
                  <a:lnTo>
                    <a:pt x="351" y="430"/>
                  </a:lnTo>
                  <a:lnTo>
                    <a:pt x="313" y="428"/>
                  </a:lnTo>
                  <a:lnTo>
                    <a:pt x="272" y="422"/>
                  </a:lnTo>
                  <a:lnTo>
                    <a:pt x="234" y="418"/>
                  </a:lnTo>
                  <a:lnTo>
                    <a:pt x="193" y="413"/>
                  </a:lnTo>
                  <a:lnTo>
                    <a:pt x="153" y="405"/>
                  </a:lnTo>
                  <a:lnTo>
                    <a:pt x="134" y="401"/>
                  </a:lnTo>
                  <a:lnTo>
                    <a:pt x="117" y="399"/>
                  </a:lnTo>
                  <a:lnTo>
                    <a:pt x="101" y="395"/>
                  </a:lnTo>
                  <a:lnTo>
                    <a:pt x="86" y="391"/>
                  </a:lnTo>
                  <a:lnTo>
                    <a:pt x="73" y="388"/>
                  </a:lnTo>
                  <a:lnTo>
                    <a:pt x="59" y="384"/>
                  </a:lnTo>
                  <a:lnTo>
                    <a:pt x="48" y="378"/>
                  </a:lnTo>
                  <a:lnTo>
                    <a:pt x="38" y="374"/>
                  </a:lnTo>
                  <a:lnTo>
                    <a:pt x="28" y="370"/>
                  </a:lnTo>
                  <a:lnTo>
                    <a:pt x="21" y="366"/>
                  </a:lnTo>
                  <a:lnTo>
                    <a:pt x="15" y="363"/>
                  </a:lnTo>
                  <a:lnTo>
                    <a:pt x="9" y="357"/>
                  </a:lnTo>
                  <a:lnTo>
                    <a:pt x="5" y="353"/>
                  </a:lnTo>
                  <a:lnTo>
                    <a:pt x="2" y="349"/>
                  </a:lnTo>
                  <a:lnTo>
                    <a:pt x="0" y="343"/>
                  </a:lnTo>
                  <a:lnTo>
                    <a:pt x="0" y="340"/>
                  </a:lnTo>
                  <a:lnTo>
                    <a:pt x="0" y="334"/>
                  </a:lnTo>
                  <a:lnTo>
                    <a:pt x="2" y="326"/>
                  </a:lnTo>
                  <a:lnTo>
                    <a:pt x="5" y="320"/>
                  </a:lnTo>
                  <a:lnTo>
                    <a:pt x="11" y="315"/>
                  </a:lnTo>
                  <a:lnTo>
                    <a:pt x="19" y="307"/>
                  </a:lnTo>
                  <a:lnTo>
                    <a:pt x="26" y="301"/>
                  </a:lnTo>
                  <a:lnTo>
                    <a:pt x="36" y="295"/>
                  </a:lnTo>
                  <a:lnTo>
                    <a:pt x="48" y="290"/>
                  </a:lnTo>
                  <a:lnTo>
                    <a:pt x="59" y="284"/>
                  </a:lnTo>
                  <a:lnTo>
                    <a:pt x="74" y="278"/>
                  </a:lnTo>
                  <a:lnTo>
                    <a:pt x="90" y="272"/>
                  </a:lnTo>
                  <a:lnTo>
                    <a:pt x="107" y="267"/>
                  </a:lnTo>
                  <a:lnTo>
                    <a:pt x="126" y="261"/>
                  </a:lnTo>
                  <a:lnTo>
                    <a:pt x="146" y="255"/>
                  </a:lnTo>
                  <a:lnTo>
                    <a:pt x="169" y="249"/>
                  </a:lnTo>
                  <a:lnTo>
                    <a:pt x="192" y="244"/>
                  </a:lnTo>
                  <a:lnTo>
                    <a:pt x="238" y="234"/>
                  </a:lnTo>
                  <a:lnTo>
                    <a:pt x="282" y="224"/>
                  </a:lnTo>
                  <a:lnTo>
                    <a:pt x="326" y="217"/>
                  </a:lnTo>
                  <a:lnTo>
                    <a:pt x="368" y="207"/>
                  </a:lnTo>
                  <a:lnTo>
                    <a:pt x="410" y="199"/>
                  </a:lnTo>
                  <a:lnTo>
                    <a:pt x="451" y="190"/>
                  </a:lnTo>
                  <a:lnTo>
                    <a:pt x="491" y="182"/>
                  </a:lnTo>
                  <a:lnTo>
                    <a:pt x="529" y="175"/>
                  </a:lnTo>
                  <a:lnTo>
                    <a:pt x="566" y="167"/>
                  </a:lnTo>
                  <a:lnTo>
                    <a:pt x="602" y="159"/>
                  </a:lnTo>
                  <a:lnTo>
                    <a:pt x="637" y="151"/>
                  </a:lnTo>
                  <a:lnTo>
                    <a:pt x="671" y="144"/>
                  </a:lnTo>
                  <a:lnTo>
                    <a:pt x="704" y="138"/>
                  </a:lnTo>
                  <a:lnTo>
                    <a:pt x="735" y="130"/>
                  </a:lnTo>
                  <a:lnTo>
                    <a:pt x="766" y="125"/>
                  </a:lnTo>
                  <a:lnTo>
                    <a:pt x="794" y="119"/>
                  </a:lnTo>
                  <a:lnTo>
                    <a:pt x="823" y="113"/>
                  </a:lnTo>
                  <a:lnTo>
                    <a:pt x="850" y="107"/>
                  </a:lnTo>
                  <a:lnTo>
                    <a:pt x="875" y="102"/>
                  </a:lnTo>
                  <a:lnTo>
                    <a:pt x="900" y="96"/>
                  </a:lnTo>
                  <a:lnTo>
                    <a:pt x="923" y="90"/>
                  </a:lnTo>
                  <a:lnTo>
                    <a:pt x="946" y="86"/>
                  </a:lnTo>
                  <a:lnTo>
                    <a:pt x="967" y="80"/>
                  </a:lnTo>
                  <a:lnTo>
                    <a:pt x="986" y="77"/>
                  </a:lnTo>
                  <a:lnTo>
                    <a:pt x="1006" y="73"/>
                  </a:lnTo>
                  <a:lnTo>
                    <a:pt x="1023" y="67"/>
                  </a:lnTo>
                  <a:lnTo>
                    <a:pt x="1040" y="63"/>
                  </a:lnTo>
                  <a:lnTo>
                    <a:pt x="1055" y="59"/>
                  </a:lnTo>
                  <a:lnTo>
                    <a:pt x="1069" y="57"/>
                  </a:lnTo>
                  <a:lnTo>
                    <a:pt x="1082" y="54"/>
                  </a:lnTo>
                  <a:lnTo>
                    <a:pt x="1094" y="50"/>
                  </a:lnTo>
                  <a:lnTo>
                    <a:pt x="1105" y="48"/>
                  </a:lnTo>
                  <a:lnTo>
                    <a:pt x="1130" y="42"/>
                  </a:lnTo>
                  <a:lnTo>
                    <a:pt x="1153" y="36"/>
                  </a:lnTo>
                  <a:lnTo>
                    <a:pt x="1174" y="32"/>
                  </a:lnTo>
                  <a:lnTo>
                    <a:pt x="1196" y="27"/>
                  </a:lnTo>
                  <a:lnTo>
                    <a:pt x="1215" y="23"/>
                  </a:lnTo>
                  <a:lnTo>
                    <a:pt x="1232" y="19"/>
                  </a:lnTo>
                  <a:lnTo>
                    <a:pt x="1247" y="15"/>
                  </a:lnTo>
                  <a:lnTo>
                    <a:pt x="1263" y="11"/>
                  </a:lnTo>
                  <a:lnTo>
                    <a:pt x="1276" y="9"/>
                  </a:lnTo>
                  <a:lnTo>
                    <a:pt x="1290" y="6"/>
                  </a:lnTo>
                  <a:lnTo>
                    <a:pt x="1301" y="4"/>
                  </a:lnTo>
                  <a:lnTo>
                    <a:pt x="1311" y="2"/>
                  </a:lnTo>
                  <a:lnTo>
                    <a:pt x="1318" y="2"/>
                  </a:lnTo>
                  <a:lnTo>
                    <a:pt x="1326" y="0"/>
                  </a:lnTo>
                  <a:lnTo>
                    <a:pt x="1332" y="0"/>
                  </a:lnTo>
                  <a:lnTo>
                    <a:pt x="133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-706579" y="1646464"/>
              <a:ext cx="571217" cy="131989"/>
            </a:xfrm>
            <a:custGeom>
              <a:avLst/>
              <a:gdLst>
                <a:gd name="T0" fmla="*/ 2147483647 w 1611"/>
                <a:gd name="T1" fmla="*/ 1000502113 h 388"/>
                <a:gd name="T2" fmla="*/ 2147483647 w 1611"/>
                <a:gd name="T3" fmla="*/ 2147483647 h 388"/>
                <a:gd name="T4" fmla="*/ 2147483647 w 1611"/>
                <a:gd name="T5" fmla="*/ 2147483647 h 388"/>
                <a:gd name="T6" fmla="*/ 2147483647 w 1611"/>
                <a:gd name="T7" fmla="*/ 2147483647 h 388"/>
                <a:gd name="T8" fmla="*/ 2147483647 w 1611"/>
                <a:gd name="T9" fmla="*/ 2147483647 h 388"/>
                <a:gd name="T10" fmla="*/ 2147483647 w 1611"/>
                <a:gd name="T11" fmla="*/ 2147483647 h 388"/>
                <a:gd name="T12" fmla="*/ 2147483647 w 1611"/>
                <a:gd name="T13" fmla="*/ 2147483647 h 388"/>
                <a:gd name="T14" fmla="*/ 2147483647 w 1611"/>
                <a:gd name="T15" fmla="*/ 2147483647 h 388"/>
                <a:gd name="T16" fmla="*/ 2147483647 w 1611"/>
                <a:gd name="T17" fmla="*/ 2147483647 h 388"/>
                <a:gd name="T18" fmla="*/ 2147483647 w 1611"/>
                <a:gd name="T19" fmla="*/ 2147483647 h 388"/>
                <a:gd name="T20" fmla="*/ 2147483647 w 1611"/>
                <a:gd name="T21" fmla="*/ 2147483647 h 388"/>
                <a:gd name="T22" fmla="*/ 2147483647 w 1611"/>
                <a:gd name="T23" fmla="*/ 2147483647 h 388"/>
                <a:gd name="T24" fmla="*/ 2147483647 w 1611"/>
                <a:gd name="T25" fmla="*/ 2147483647 h 388"/>
                <a:gd name="T26" fmla="*/ 2147483647 w 1611"/>
                <a:gd name="T27" fmla="*/ 2147483647 h 388"/>
                <a:gd name="T28" fmla="*/ 2147483647 w 1611"/>
                <a:gd name="T29" fmla="*/ 2147483647 h 388"/>
                <a:gd name="T30" fmla="*/ 2147483647 w 1611"/>
                <a:gd name="T31" fmla="*/ 2147483647 h 388"/>
                <a:gd name="T32" fmla="*/ 2147483647 w 1611"/>
                <a:gd name="T33" fmla="*/ 2147483647 h 388"/>
                <a:gd name="T34" fmla="*/ 2147483647 w 1611"/>
                <a:gd name="T35" fmla="*/ 2147483647 h 388"/>
                <a:gd name="T36" fmla="*/ 2147483647 w 1611"/>
                <a:gd name="T37" fmla="*/ 2147483647 h 388"/>
                <a:gd name="T38" fmla="*/ 2147483647 w 1611"/>
                <a:gd name="T39" fmla="*/ 2147483647 h 388"/>
                <a:gd name="T40" fmla="*/ 2147483647 w 1611"/>
                <a:gd name="T41" fmla="*/ 2147483647 h 388"/>
                <a:gd name="T42" fmla="*/ 2147483647 w 1611"/>
                <a:gd name="T43" fmla="*/ 2147483647 h 388"/>
                <a:gd name="T44" fmla="*/ 2147483647 w 1611"/>
                <a:gd name="T45" fmla="*/ 2147483647 h 388"/>
                <a:gd name="T46" fmla="*/ 2147483647 w 1611"/>
                <a:gd name="T47" fmla="*/ 2147483647 h 388"/>
                <a:gd name="T48" fmla="*/ 2147483647 w 1611"/>
                <a:gd name="T49" fmla="*/ 2147483647 h 388"/>
                <a:gd name="T50" fmla="*/ 2147483647 w 1611"/>
                <a:gd name="T51" fmla="*/ 2147483647 h 388"/>
                <a:gd name="T52" fmla="*/ 2147483647 w 1611"/>
                <a:gd name="T53" fmla="*/ 2147483647 h 388"/>
                <a:gd name="T54" fmla="*/ 1001744267 w 1611"/>
                <a:gd name="T55" fmla="*/ 2147483647 h 388"/>
                <a:gd name="T56" fmla="*/ 0 w 1611"/>
                <a:gd name="T57" fmla="*/ 2147483647 h 388"/>
                <a:gd name="T58" fmla="*/ 2147483647 w 1611"/>
                <a:gd name="T59" fmla="*/ 2147483647 h 388"/>
                <a:gd name="T60" fmla="*/ 2147483647 w 1611"/>
                <a:gd name="T61" fmla="*/ 2147483647 h 388"/>
                <a:gd name="T62" fmla="*/ 2147483647 w 1611"/>
                <a:gd name="T63" fmla="*/ 2147483647 h 388"/>
                <a:gd name="T64" fmla="*/ 2147483647 w 1611"/>
                <a:gd name="T65" fmla="*/ 2147483647 h 388"/>
                <a:gd name="T66" fmla="*/ 2147483647 w 1611"/>
                <a:gd name="T67" fmla="*/ 2147483647 h 388"/>
                <a:gd name="T68" fmla="*/ 2147483647 w 1611"/>
                <a:gd name="T69" fmla="*/ 2147483647 h 388"/>
                <a:gd name="T70" fmla="*/ 2147483647 w 1611"/>
                <a:gd name="T71" fmla="*/ 2147483647 h 388"/>
                <a:gd name="T72" fmla="*/ 2147483647 w 1611"/>
                <a:gd name="T73" fmla="*/ 2147483647 h 388"/>
                <a:gd name="T74" fmla="*/ 2147483647 w 1611"/>
                <a:gd name="T75" fmla="*/ 2147483647 h 388"/>
                <a:gd name="T76" fmla="*/ 2147483647 w 1611"/>
                <a:gd name="T77" fmla="*/ 2147483647 h 388"/>
                <a:gd name="T78" fmla="*/ 2147483647 w 1611"/>
                <a:gd name="T79" fmla="*/ 2147483647 h 388"/>
                <a:gd name="T80" fmla="*/ 2147483647 w 1611"/>
                <a:gd name="T81" fmla="*/ 2147483647 h 388"/>
                <a:gd name="T82" fmla="*/ 2147483647 w 1611"/>
                <a:gd name="T83" fmla="*/ 2147483647 h 388"/>
                <a:gd name="T84" fmla="*/ 2147483647 w 1611"/>
                <a:gd name="T85" fmla="*/ 2147483647 h 388"/>
                <a:gd name="T86" fmla="*/ 2147483647 w 1611"/>
                <a:gd name="T87" fmla="*/ 2147483647 h 388"/>
                <a:gd name="T88" fmla="*/ 2147483647 w 1611"/>
                <a:gd name="T89" fmla="*/ 2147483647 h 388"/>
                <a:gd name="T90" fmla="*/ 2147483647 w 1611"/>
                <a:gd name="T91" fmla="*/ 2147483647 h 388"/>
                <a:gd name="T92" fmla="*/ 2147483647 w 1611"/>
                <a:gd name="T93" fmla="*/ 2147483647 h 388"/>
                <a:gd name="T94" fmla="*/ 2147483647 w 1611"/>
                <a:gd name="T95" fmla="*/ 2147483647 h 388"/>
                <a:gd name="T96" fmla="*/ 2147483647 w 1611"/>
                <a:gd name="T97" fmla="*/ 1000502113 h 388"/>
                <a:gd name="T98" fmla="*/ 2147483647 w 1611"/>
                <a:gd name="T99" fmla="*/ 0 h 3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11"/>
                <a:gd name="T151" fmla="*/ 0 h 388"/>
                <a:gd name="T152" fmla="*/ 1611 w 1611"/>
                <a:gd name="T153" fmla="*/ 388 h 3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11" h="388">
                  <a:moveTo>
                    <a:pt x="1208" y="0"/>
                  </a:moveTo>
                  <a:lnTo>
                    <a:pt x="1212" y="0"/>
                  </a:lnTo>
                  <a:lnTo>
                    <a:pt x="1218" y="2"/>
                  </a:lnTo>
                  <a:lnTo>
                    <a:pt x="1223" y="2"/>
                  </a:lnTo>
                  <a:lnTo>
                    <a:pt x="1231" y="4"/>
                  </a:lnTo>
                  <a:lnTo>
                    <a:pt x="1241" y="6"/>
                  </a:lnTo>
                  <a:lnTo>
                    <a:pt x="1250" y="8"/>
                  </a:lnTo>
                  <a:lnTo>
                    <a:pt x="1262" y="11"/>
                  </a:lnTo>
                  <a:lnTo>
                    <a:pt x="1273" y="13"/>
                  </a:lnTo>
                  <a:lnTo>
                    <a:pt x="1287" y="17"/>
                  </a:lnTo>
                  <a:lnTo>
                    <a:pt x="1302" y="21"/>
                  </a:lnTo>
                  <a:lnTo>
                    <a:pt x="1317" y="25"/>
                  </a:lnTo>
                  <a:lnTo>
                    <a:pt x="1335" y="31"/>
                  </a:lnTo>
                  <a:lnTo>
                    <a:pt x="1352" y="36"/>
                  </a:lnTo>
                  <a:lnTo>
                    <a:pt x="1371" y="42"/>
                  </a:lnTo>
                  <a:lnTo>
                    <a:pt x="1390" y="48"/>
                  </a:lnTo>
                  <a:lnTo>
                    <a:pt x="1411" y="54"/>
                  </a:lnTo>
                  <a:lnTo>
                    <a:pt x="1436" y="65"/>
                  </a:lnTo>
                  <a:lnTo>
                    <a:pt x="1459" y="75"/>
                  </a:lnTo>
                  <a:lnTo>
                    <a:pt x="1480" y="84"/>
                  </a:lnTo>
                  <a:lnTo>
                    <a:pt x="1500" y="94"/>
                  </a:lnTo>
                  <a:lnTo>
                    <a:pt x="1517" y="106"/>
                  </a:lnTo>
                  <a:lnTo>
                    <a:pt x="1534" y="115"/>
                  </a:lnTo>
                  <a:lnTo>
                    <a:pt x="1548" y="125"/>
                  </a:lnTo>
                  <a:lnTo>
                    <a:pt x="1561" y="134"/>
                  </a:lnTo>
                  <a:lnTo>
                    <a:pt x="1573" y="144"/>
                  </a:lnTo>
                  <a:lnTo>
                    <a:pt x="1582" y="152"/>
                  </a:lnTo>
                  <a:lnTo>
                    <a:pt x="1592" y="161"/>
                  </a:lnTo>
                  <a:lnTo>
                    <a:pt x="1598" y="171"/>
                  </a:lnTo>
                  <a:lnTo>
                    <a:pt x="1603" y="178"/>
                  </a:lnTo>
                  <a:lnTo>
                    <a:pt x="1607" y="188"/>
                  </a:lnTo>
                  <a:lnTo>
                    <a:pt x="1609" y="196"/>
                  </a:lnTo>
                  <a:lnTo>
                    <a:pt x="1611" y="203"/>
                  </a:lnTo>
                  <a:lnTo>
                    <a:pt x="1609" y="211"/>
                  </a:lnTo>
                  <a:lnTo>
                    <a:pt x="1607" y="219"/>
                  </a:lnTo>
                  <a:lnTo>
                    <a:pt x="1603" y="226"/>
                  </a:lnTo>
                  <a:lnTo>
                    <a:pt x="1598" y="232"/>
                  </a:lnTo>
                  <a:lnTo>
                    <a:pt x="1590" y="240"/>
                  </a:lnTo>
                  <a:lnTo>
                    <a:pt x="1580" y="246"/>
                  </a:lnTo>
                  <a:lnTo>
                    <a:pt x="1569" y="251"/>
                  </a:lnTo>
                  <a:lnTo>
                    <a:pt x="1557" y="257"/>
                  </a:lnTo>
                  <a:lnTo>
                    <a:pt x="1542" y="263"/>
                  </a:lnTo>
                  <a:lnTo>
                    <a:pt x="1527" y="269"/>
                  </a:lnTo>
                  <a:lnTo>
                    <a:pt x="1507" y="274"/>
                  </a:lnTo>
                  <a:lnTo>
                    <a:pt x="1488" y="280"/>
                  </a:lnTo>
                  <a:lnTo>
                    <a:pt x="1467" y="284"/>
                  </a:lnTo>
                  <a:lnTo>
                    <a:pt x="1444" y="290"/>
                  </a:lnTo>
                  <a:lnTo>
                    <a:pt x="1419" y="294"/>
                  </a:lnTo>
                  <a:lnTo>
                    <a:pt x="1392" y="299"/>
                  </a:lnTo>
                  <a:lnTo>
                    <a:pt x="1315" y="309"/>
                  </a:lnTo>
                  <a:lnTo>
                    <a:pt x="1239" y="317"/>
                  </a:lnTo>
                  <a:lnTo>
                    <a:pt x="1081" y="334"/>
                  </a:lnTo>
                  <a:lnTo>
                    <a:pt x="924" y="353"/>
                  </a:lnTo>
                  <a:lnTo>
                    <a:pt x="766" y="370"/>
                  </a:lnTo>
                  <a:lnTo>
                    <a:pt x="728" y="374"/>
                  </a:lnTo>
                  <a:lnTo>
                    <a:pt x="690" y="378"/>
                  </a:lnTo>
                  <a:lnTo>
                    <a:pt x="651" y="382"/>
                  </a:lnTo>
                  <a:lnTo>
                    <a:pt x="615" y="384"/>
                  </a:lnTo>
                  <a:lnTo>
                    <a:pt x="576" y="386"/>
                  </a:lnTo>
                  <a:lnTo>
                    <a:pt x="540" y="388"/>
                  </a:lnTo>
                  <a:lnTo>
                    <a:pt x="501" y="388"/>
                  </a:lnTo>
                  <a:lnTo>
                    <a:pt x="467" y="388"/>
                  </a:lnTo>
                  <a:lnTo>
                    <a:pt x="429" y="388"/>
                  </a:lnTo>
                  <a:lnTo>
                    <a:pt x="390" y="386"/>
                  </a:lnTo>
                  <a:lnTo>
                    <a:pt x="350" y="384"/>
                  </a:lnTo>
                  <a:lnTo>
                    <a:pt x="311" y="380"/>
                  </a:lnTo>
                  <a:lnTo>
                    <a:pt x="273" y="376"/>
                  </a:lnTo>
                  <a:lnTo>
                    <a:pt x="233" y="370"/>
                  </a:lnTo>
                  <a:lnTo>
                    <a:pt x="194" y="365"/>
                  </a:lnTo>
                  <a:lnTo>
                    <a:pt x="154" y="359"/>
                  </a:lnTo>
                  <a:lnTo>
                    <a:pt x="135" y="355"/>
                  </a:lnTo>
                  <a:lnTo>
                    <a:pt x="118" y="351"/>
                  </a:lnTo>
                  <a:lnTo>
                    <a:pt x="100" y="347"/>
                  </a:lnTo>
                  <a:lnTo>
                    <a:pt x="87" y="344"/>
                  </a:lnTo>
                  <a:lnTo>
                    <a:pt x="71" y="340"/>
                  </a:lnTo>
                  <a:lnTo>
                    <a:pt x="60" y="336"/>
                  </a:lnTo>
                  <a:lnTo>
                    <a:pt x="48" y="332"/>
                  </a:lnTo>
                  <a:lnTo>
                    <a:pt x="39" y="328"/>
                  </a:lnTo>
                  <a:lnTo>
                    <a:pt x="29" y="324"/>
                  </a:lnTo>
                  <a:lnTo>
                    <a:pt x="22" y="319"/>
                  </a:lnTo>
                  <a:lnTo>
                    <a:pt x="14" y="315"/>
                  </a:lnTo>
                  <a:lnTo>
                    <a:pt x="10" y="311"/>
                  </a:lnTo>
                  <a:lnTo>
                    <a:pt x="4" y="307"/>
                  </a:lnTo>
                  <a:lnTo>
                    <a:pt x="2" y="301"/>
                  </a:lnTo>
                  <a:lnTo>
                    <a:pt x="0" y="297"/>
                  </a:lnTo>
                  <a:lnTo>
                    <a:pt x="0" y="294"/>
                  </a:lnTo>
                  <a:lnTo>
                    <a:pt x="0" y="286"/>
                  </a:lnTo>
                  <a:lnTo>
                    <a:pt x="2" y="280"/>
                  </a:lnTo>
                  <a:lnTo>
                    <a:pt x="6" y="274"/>
                  </a:lnTo>
                  <a:lnTo>
                    <a:pt x="12" y="267"/>
                  </a:lnTo>
                  <a:lnTo>
                    <a:pt x="18" y="261"/>
                  </a:lnTo>
                  <a:lnTo>
                    <a:pt x="27" y="255"/>
                  </a:lnTo>
                  <a:lnTo>
                    <a:pt x="37" y="249"/>
                  </a:lnTo>
                  <a:lnTo>
                    <a:pt x="47" y="244"/>
                  </a:lnTo>
                  <a:lnTo>
                    <a:pt x="60" y="238"/>
                  </a:lnTo>
                  <a:lnTo>
                    <a:pt x="73" y="232"/>
                  </a:lnTo>
                  <a:lnTo>
                    <a:pt x="91" y="226"/>
                  </a:lnTo>
                  <a:lnTo>
                    <a:pt x="108" y="221"/>
                  </a:lnTo>
                  <a:lnTo>
                    <a:pt x="125" y="215"/>
                  </a:lnTo>
                  <a:lnTo>
                    <a:pt x="146" y="209"/>
                  </a:lnTo>
                  <a:lnTo>
                    <a:pt x="167" y="203"/>
                  </a:lnTo>
                  <a:lnTo>
                    <a:pt x="190" y="198"/>
                  </a:lnTo>
                  <a:lnTo>
                    <a:pt x="233" y="190"/>
                  </a:lnTo>
                  <a:lnTo>
                    <a:pt x="271" y="182"/>
                  </a:lnTo>
                  <a:lnTo>
                    <a:pt x="311" y="175"/>
                  </a:lnTo>
                  <a:lnTo>
                    <a:pt x="348" y="167"/>
                  </a:lnTo>
                  <a:lnTo>
                    <a:pt x="386" y="159"/>
                  </a:lnTo>
                  <a:lnTo>
                    <a:pt x="421" y="154"/>
                  </a:lnTo>
                  <a:lnTo>
                    <a:pt x="457" y="146"/>
                  </a:lnTo>
                  <a:lnTo>
                    <a:pt x="490" y="140"/>
                  </a:lnTo>
                  <a:lnTo>
                    <a:pt x="523" y="134"/>
                  </a:lnTo>
                  <a:lnTo>
                    <a:pt x="555" y="127"/>
                  </a:lnTo>
                  <a:lnTo>
                    <a:pt x="586" y="121"/>
                  </a:lnTo>
                  <a:lnTo>
                    <a:pt x="617" y="115"/>
                  </a:lnTo>
                  <a:lnTo>
                    <a:pt x="645" y="109"/>
                  </a:lnTo>
                  <a:lnTo>
                    <a:pt x="674" y="106"/>
                  </a:lnTo>
                  <a:lnTo>
                    <a:pt x="701" y="100"/>
                  </a:lnTo>
                  <a:lnTo>
                    <a:pt x="726" y="94"/>
                  </a:lnTo>
                  <a:lnTo>
                    <a:pt x="751" y="90"/>
                  </a:lnTo>
                  <a:lnTo>
                    <a:pt x="776" y="86"/>
                  </a:lnTo>
                  <a:lnTo>
                    <a:pt x="799" y="81"/>
                  </a:lnTo>
                  <a:lnTo>
                    <a:pt x="820" y="77"/>
                  </a:lnTo>
                  <a:lnTo>
                    <a:pt x="841" y="73"/>
                  </a:lnTo>
                  <a:lnTo>
                    <a:pt x="860" y="69"/>
                  </a:lnTo>
                  <a:lnTo>
                    <a:pt x="880" y="65"/>
                  </a:lnTo>
                  <a:lnTo>
                    <a:pt x="897" y="61"/>
                  </a:lnTo>
                  <a:lnTo>
                    <a:pt x="914" y="59"/>
                  </a:lnTo>
                  <a:lnTo>
                    <a:pt x="930" y="56"/>
                  </a:lnTo>
                  <a:lnTo>
                    <a:pt x="945" y="54"/>
                  </a:lnTo>
                  <a:lnTo>
                    <a:pt x="958" y="50"/>
                  </a:lnTo>
                  <a:lnTo>
                    <a:pt x="972" y="48"/>
                  </a:lnTo>
                  <a:lnTo>
                    <a:pt x="983" y="46"/>
                  </a:lnTo>
                  <a:lnTo>
                    <a:pt x="993" y="44"/>
                  </a:lnTo>
                  <a:lnTo>
                    <a:pt x="1003" y="42"/>
                  </a:lnTo>
                  <a:lnTo>
                    <a:pt x="1026" y="36"/>
                  </a:lnTo>
                  <a:lnTo>
                    <a:pt x="1047" y="33"/>
                  </a:lnTo>
                  <a:lnTo>
                    <a:pt x="1066" y="27"/>
                  </a:lnTo>
                  <a:lnTo>
                    <a:pt x="1085" y="23"/>
                  </a:lnTo>
                  <a:lnTo>
                    <a:pt x="1102" y="19"/>
                  </a:lnTo>
                  <a:lnTo>
                    <a:pt x="1118" y="15"/>
                  </a:lnTo>
                  <a:lnTo>
                    <a:pt x="1133" y="13"/>
                  </a:lnTo>
                  <a:lnTo>
                    <a:pt x="1146" y="10"/>
                  </a:lnTo>
                  <a:lnTo>
                    <a:pt x="1158" y="8"/>
                  </a:lnTo>
                  <a:lnTo>
                    <a:pt x="1170" y="6"/>
                  </a:lnTo>
                  <a:lnTo>
                    <a:pt x="1179" y="4"/>
                  </a:lnTo>
                  <a:lnTo>
                    <a:pt x="1187" y="2"/>
                  </a:lnTo>
                  <a:lnTo>
                    <a:pt x="1194" y="2"/>
                  </a:lnTo>
                  <a:lnTo>
                    <a:pt x="1200" y="2"/>
                  </a:lnTo>
                  <a:lnTo>
                    <a:pt x="1204" y="0"/>
                  </a:lnTo>
                  <a:lnTo>
                    <a:pt x="120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-743432" y="2006373"/>
              <a:ext cx="743432" cy="159884"/>
            </a:xfrm>
            <a:custGeom>
              <a:avLst/>
              <a:gdLst>
                <a:gd name="T0" fmla="*/ 2147483647 w 2096"/>
                <a:gd name="T1" fmla="*/ 999869797 h 470"/>
                <a:gd name="T2" fmla="*/ 2147483647 w 2096"/>
                <a:gd name="T3" fmla="*/ 2147483647 h 470"/>
                <a:gd name="T4" fmla="*/ 2147483647 w 2096"/>
                <a:gd name="T5" fmla="*/ 2147483647 h 470"/>
                <a:gd name="T6" fmla="*/ 2147483647 w 2096"/>
                <a:gd name="T7" fmla="*/ 2147483647 h 470"/>
                <a:gd name="T8" fmla="*/ 2147483647 w 2096"/>
                <a:gd name="T9" fmla="*/ 2147483647 h 470"/>
                <a:gd name="T10" fmla="*/ 2147483647 w 2096"/>
                <a:gd name="T11" fmla="*/ 2147483647 h 470"/>
                <a:gd name="T12" fmla="*/ 2147483647 w 2096"/>
                <a:gd name="T13" fmla="*/ 2147483647 h 470"/>
                <a:gd name="T14" fmla="*/ 2147483647 w 2096"/>
                <a:gd name="T15" fmla="*/ 2147483647 h 470"/>
                <a:gd name="T16" fmla="*/ 2147483647 w 2096"/>
                <a:gd name="T17" fmla="*/ 2147483647 h 470"/>
                <a:gd name="T18" fmla="*/ 2147483647 w 2096"/>
                <a:gd name="T19" fmla="*/ 2147483647 h 470"/>
                <a:gd name="T20" fmla="*/ 2147483647 w 2096"/>
                <a:gd name="T21" fmla="*/ 2147483647 h 470"/>
                <a:gd name="T22" fmla="*/ 2147483647 w 2096"/>
                <a:gd name="T23" fmla="*/ 2147483647 h 470"/>
                <a:gd name="T24" fmla="*/ 2147483647 w 2096"/>
                <a:gd name="T25" fmla="*/ 2147483647 h 470"/>
                <a:gd name="T26" fmla="*/ 2147483647 w 2096"/>
                <a:gd name="T27" fmla="*/ 2147483647 h 470"/>
                <a:gd name="T28" fmla="*/ 2147483647 w 2096"/>
                <a:gd name="T29" fmla="*/ 2147483647 h 470"/>
                <a:gd name="T30" fmla="*/ 2147483647 w 2096"/>
                <a:gd name="T31" fmla="*/ 2147483647 h 470"/>
                <a:gd name="T32" fmla="*/ 2147483647 w 2096"/>
                <a:gd name="T33" fmla="*/ 2147483647 h 470"/>
                <a:gd name="T34" fmla="*/ 2147483647 w 2096"/>
                <a:gd name="T35" fmla="*/ 2147483647 h 470"/>
                <a:gd name="T36" fmla="*/ 2147483647 w 2096"/>
                <a:gd name="T37" fmla="*/ 2147483647 h 470"/>
                <a:gd name="T38" fmla="*/ 2147483647 w 2096"/>
                <a:gd name="T39" fmla="*/ 2147483647 h 470"/>
                <a:gd name="T40" fmla="*/ 2147483647 w 2096"/>
                <a:gd name="T41" fmla="*/ 2147483647 h 470"/>
                <a:gd name="T42" fmla="*/ 2147483647 w 2096"/>
                <a:gd name="T43" fmla="*/ 2147483647 h 470"/>
                <a:gd name="T44" fmla="*/ 2147483647 w 2096"/>
                <a:gd name="T45" fmla="*/ 2147483647 h 470"/>
                <a:gd name="T46" fmla="*/ 2147483647 w 2096"/>
                <a:gd name="T47" fmla="*/ 2147483647 h 470"/>
                <a:gd name="T48" fmla="*/ 2147483647 w 2096"/>
                <a:gd name="T49" fmla="*/ 2147483647 h 470"/>
                <a:gd name="T50" fmla="*/ 2147483647 w 2096"/>
                <a:gd name="T51" fmla="*/ 2147483647 h 470"/>
                <a:gd name="T52" fmla="*/ 2147483647 w 2096"/>
                <a:gd name="T53" fmla="*/ 2147483647 h 470"/>
                <a:gd name="T54" fmla="*/ 2147483647 w 2096"/>
                <a:gd name="T55" fmla="*/ 2147483647 h 470"/>
                <a:gd name="T56" fmla="*/ 2147483647 w 2096"/>
                <a:gd name="T57" fmla="*/ 2147483647 h 470"/>
                <a:gd name="T58" fmla="*/ 2147483647 w 2096"/>
                <a:gd name="T59" fmla="*/ 2147483647 h 470"/>
                <a:gd name="T60" fmla="*/ 2147483647 w 2096"/>
                <a:gd name="T61" fmla="*/ 2147483647 h 470"/>
                <a:gd name="T62" fmla="*/ 2147483647 w 2096"/>
                <a:gd name="T63" fmla="*/ 2147483647 h 470"/>
                <a:gd name="T64" fmla="*/ 2147483647 w 2096"/>
                <a:gd name="T65" fmla="*/ 2147483647 h 470"/>
                <a:gd name="T66" fmla="*/ 2147483647 w 2096"/>
                <a:gd name="T67" fmla="*/ 2147483647 h 470"/>
                <a:gd name="T68" fmla="*/ 2147483647 w 2096"/>
                <a:gd name="T69" fmla="*/ 2147483647 h 470"/>
                <a:gd name="T70" fmla="*/ 1003042969 w 2096"/>
                <a:gd name="T71" fmla="*/ 2147483647 h 470"/>
                <a:gd name="T72" fmla="*/ 2006084349 w 2096"/>
                <a:gd name="T73" fmla="*/ 2147483647 h 470"/>
                <a:gd name="T74" fmla="*/ 2147483647 w 2096"/>
                <a:gd name="T75" fmla="*/ 2147483647 h 470"/>
                <a:gd name="T76" fmla="*/ 2147483647 w 2096"/>
                <a:gd name="T77" fmla="*/ 2147483647 h 470"/>
                <a:gd name="T78" fmla="*/ 2147483647 w 2096"/>
                <a:gd name="T79" fmla="*/ 2147483647 h 470"/>
                <a:gd name="T80" fmla="*/ 2147483647 w 2096"/>
                <a:gd name="T81" fmla="*/ 2147483647 h 470"/>
                <a:gd name="T82" fmla="*/ 2147483647 w 2096"/>
                <a:gd name="T83" fmla="*/ 2147483647 h 470"/>
                <a:gd name="T84" fmla="*/ 2147483647 w 2096"/>
                <a:gd name="T85" fmla="*/ 2147483647 h 470"/>
                <a:gd name="T86" fmla="*/ 2147483647 w 2096"/>
                <a:gd name="T87" fmla="*/ 2147483647 h 470"/>
                <a:gd name="T88" fmla="*/ 2147483647 w 2096"/>
                <a:gd name="T89" fmla="*/ 2147483647 h 470"/>
                <a:gd name="T90" fmla="*/ 2147483647 w 2096"/>
                <a:gd name="T91" fmla="*/ 2147483647 h 470"/>
                <a:gd name="T92" fmla="*/ 2147483647 w 2096"/>
                <a:gd name="T93" fmla="*/ 2147483647 h 470"/>
                <a:gd name="T94" fmla="*/ 2147483647 w 2096"/>
                <a:gd name="T95" fmla="*/ 2147483647 h 470"/>
                <a:gd name="T96" fmla="*/ 2147483647 w 2096"/>
                <a:gd name="T97" fmla="*/ 2147483647 h 470"/>
                <a:gd name="T98" fmla="*/ 2147483647 w 2096"/>
                <a:gd name="T99" fmla="*/ 2147483647 h 470"/>
                <a:gd name="T100" fmla="*/ 2147483647 w 2096"/>
                <a:gd name="T101" fmla="*/ 2147483647 h 470"/>
                <a:gd name="T102" fmla="*/ 2147483647 w 2096"/>
                <a:gd name="T103" fmla="*/ 2147483647 h 470"/>
                <a:gd name="T104" fmla="*/ 2147483647 w 2096"/>
                <a:gd name="T105" fmla="*/ 2147483647 h 470"/>
                <a:gd name="T106" fmla="*/ 2147483647 w 2096"/>
                <a:gd name="T107" fmla="*/ 0 h 4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96"/>
                <a:gd name="T163" fmla="*/ 0 h 470"/>
                <a:gd name="T164" fmla="*/ 2096 w 2096"/>
                <a:gd name="T165" fmla="*/ 470 h 47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96" h="470">
                  <a:moveTo>
                    <a:pt x="1599" y="0"/>
                  </a:moveTo>
                  <a:lnTo>
                    <a:pt x="1608" y="0"/>
                  </a:lnTo>
                  <a:lnTo>
                    <a:pt x="1622" y="0"/>
                  </a:lnTo>
                  <a:lnTo>
                    <a:pt x="1635" y="2"/>
                  </a:lnTo>
                  <a:lnTo>
                    <a:pt x="1649" y="4"/>
                  </a:lnTo>
                  <a:lnTo>
                    <a:pt x="1664" y="7"/>
                  </a:lnTo>
                  <a:lnTo>
                    <a:pt x="1679" y="11"/>
                  </a:lnTo>
                  <a:lnTo>
                    <a:pt x="1695" y="15"/>
                  </a:lnTo>
                  <a:lnTo>
                    <a:pt x="1714" y="21"/>
                  </a:lnTo>
                  <a:lnTo>
                    <a:pt x="1731" y="27"/>
                  </a:lnTo>
                  <a:lnTo>
                    <a:pt x="1751" y="32"/>
                  </a:lnTo>
                  <a:lnTo>
                    <a:pt x="1772" y="40"/>
                  </a:lnTo>
                  <a:lnTo>
                    <a:pt x="1793" y="48"/>
                  </a:lnTo>
                  <a:lnTo>
                    <a:pt x="1814" y="57"/>
                  </a:lnTo>
                  <a:lnTo>
                    <a:pt x="1837" y="67"/>
                  </a:lnTo>
                  <a:lnTo>
                    <a:pt x="1862" y="76"/>
                  </a:lnTo>
                  <a:lnTo>
                    <a:pt x="1887" y="88"/>
                  </a:lnTo>
                  <a:lnTo>
                    <a:pt x="1912" y="99"/>
                  </a:lnTo>
                  <a:lnTo>
                    <a:pt x="1935" y="111"/>
                  </a:lnTo>
                  <a:lnTo>
                    <a:pt x="1958" y="121"/>
                  </a:lnTo>
                  <a:lnTo>
                    <a:pt x="1977" y="130"/>
                  </a:lnTo>
                  <a:lnTo>
                    <a:pt x="1996" y="142"/>
                  </a:lnTo>
                  <a:lnTo>
                    <a:pt x="2013" y="151"/>
                  </a:lnTo>
                  <a:lnTo>
                    <a:pt x="2029" y="161"/>
                  </a:lnTo>
                  <a:lnTo>
                    <a:pt x="2044" y="169"/>
                  </a:lnTo>
                  <a:lnTo>
                    <a:pt x="2056" y="178"/>
                  </a:lnTo>
                  <a:lnTo>
                    <a:pt x="2067" y="186"/>
                  </a:lnTo>
                  <a:lnTo>
                    <a:pt x="2077" y="194"/>
                  </a:lnTo>
                  <a:lnTo>
                    <a:pt x="2083" y="203"/>
                  </a:lnTo>
                  <a:lnTo>
                    <a:pt x="2088" y="209"/>
                  </a:lnTo>
                  <a:lnTo>
                    <a:pt x="2094" y="217"/>
                  </a:lnTo>
                  <a:lnTo>
                    <a:pt x="2096" y="224"/>
                  </a:lnTo>
                  <a:lnTo>
                    <a:pt x="2096" y="232"/>
                  </a:lnTo>
                  <a:lnTo>
                    <a:pt x="2096" y="242"/>
                  </a:lnTo>
                  <a:lnTo>
                    <a:pt x="2094" y="251"/>
                  </a:lnTo>
                  <a:lnTo>
                    <a:pt x="2092" y="259"/>
                  </a:lnTo>
                  <a:lnTo>
                    <a:pt x="2088" y="268"/>
                  </a:lnTo>
                  <a:lnTo>
                    <a:pt x="2083" y="276"/>
                  </a:lnTo>
                  <a:lnTo>
                    <a:pt x="2077" y="284"/>
                  </a:lnTo>
                  <a:lnTo>
                    <a:pt x="2071" y="291"/>
                  </a:lnTo>
                  <a:lnTo>
                    <a:pt x="2061" y="297"/>
                  </a:lnTo>
                  <a:lnTo>
                    <a:pt x="2054" y="305"/>
                  </a:lnTo>
                  <a:lnTo>
                    <a:pt x="2042" y="311"/>
                  </a:lnTo>
                  <a:lnTo>
                    <a:pt x="2031" y="316"/>
                  </a:lnTo>
                  <a:lnTo>
                    <a:pt x="2019" y="322"/>
                  </a:lnTo>
                  <a:lnTo>
                    <a:pt x="2004" y="326"/>
                  </a:lnTo>
                  <a:lnTo>
                    <a:pt x="1990" y="332"/>
                  </a:lnTo>
                  <a:lnTo>
                    <a:pt x="1973" y="336"/>
                  </a:lnTo>
                  <a:lnTo>
                    <a:pt x="1956" y="339"/>
                  </a:lnTo>
                  <a:lnTo>
                    <a:pt x="1944" y="341"/>
                  </a:lnTo>
                  <a:lnTo>
                    <a:pt x="1933" y="345"/>
                  </a:lnTo>
                  <a:lnTo>
                    <a:pt x="1918" y="347"/>
                  </a:lnTo>
                  <a:lnTo>
                    <a:pt x="1902" y="351"/>
                  </a:lnTo>
                  <a:lnTo>
                    <a:pt x="1887" y="353"/>
                  </a:lnTo>
                  <a:lnTo>
                    <a:pt x="1870" y="357"/>
                  </a:lnTo>
                  <a:lnTo>
                    <a:pt x="1850" y="359"/>
                  </a:lnTo>
                  <a:lnTo>
                    <a:pt x="1831" y="361"/>
                  </a:lnTo>
                  <a:lnTo>
                    <a:pt x="1810" y="362"/>
                  </a:lnTo>
                  <a:lnTo>
                    <a:pt x="1787" y="364"/>
                  </a:lnTo>
                  <a:lnTo>
                    <a:pt x="1762" y="364"/>
                  </a:lnTo>
                  <a:lnTo>
                    <a:pt x="1737" y="366"/>
                  </a:lnTo>
                  <a:lnTo>
                    <a:pt x="1712" y="366"/>
                  </a:lnTo>
                  <a:lnTo>
                    <a:pt x="1683" y="368"/>
                  </a:lnTo>
                  <a:lnTo>
                    <a:pt x="1655" y="368"/>
                  </a:lnTo>
                  <a:lnTo>
                    <a:pt x="1624" y="368"/>
                  </a:lnTo>
                  <a:lnTo>
                    <a:pt x="1553" y="368"/>
                  </a:lnTo>
                  <a:lnTo>
                    <a:pt x="1482" y="370"/>
                  </a:lnTo>
                  <a:lnTo>
                    <a:pt x="1409" y="370"/>
                  </a:lnTo>
                  <a:lnTo>
                    <a:pt x="1336" y="374"/>
                  </a:lnTo>
                  <a:lnTo>
                    <a:pt x="1261" y="376"/>
                  </a:lnTo>
                  <a:lnTo>
                    <a:pt x="1184" y="382"/>
                  </a:lnTo>
                  <a:lnTo>
                    <a:pt x="1107" y="386"/>
                  </a:lnTo>
                  <a:lnTo>
                    <a:pt x="1029" y="393"/>
                  </a:lnTo>
                  <a:lnTo>
                    <a:pt x="1002" y="395"/>
                  </a:lnTo>
                  <a:lnTo>
                    <a:pt x="975" y="397"/>
                  </a:lnTo>
                  <a:lnTo>
                    <a:pt x="950" y="401"/>
                  </a:lnTo>
                  <a:lnTo>
                    <a:pt x="923" y="403"/>
                  </a:lnTo>
                  <a:lnTo>
                    <a:pt x="898" y="405"/>
                  </a:lnTo>
                  <a:lnTo>
                    <a:pt x="873" y="409"/>
                  </a:lnTo>
                  <a:lnTo>
                    <a:pt x="850" y="410"/>
                  </a:lnTo>
                  <a:lnTo>
                    <a:pt x="827" y="412"/>
                  </a:lnTo>
                  <a:lnTo>
                    <a:pt x="804" y="414"/>
                  </a:lnTo>
                  <a:lnTo>
                    <a:pt x="783" y="418"/>
                  </a:lnTo>
                  <a:lnTo>
                    <a:pt x="760" y="420"/>
                  </a:lnTo>
                  <a:lnTo>
                    <a:pt x="739" y="422"/>
                  </a:lnTo>
                  <a:lnTo>
                    <a:pt x="720" y="424"/>
                  </a:lnTo>
                  <a:lnTo>
                    <a:pt x="699" y="426"/>
                  </a:lnTo>
                  <a:lnTo>
                    <a:pt x="679" y="428"/>
                  </a:lnTo>
                  <a:lnTo>
                    <a:pt x="662" y="430"/>
                  </a:lnTo>
                  <a:lnTo>
                    <a:pt x="643" y="432"/>
                  </a:lnTo>
                  <a:lnTo>
                    <a:pt x="626" y="434"/>
                  </a:lnTo>
                  <a:lnTo>
                    <a:pt x="608" y="435"/>
                  </a:lnTo>
                  <a:lnTo>
                    <a:pt x="593" y="437"/>
                  </a:lnTo>
                  <a:lnTo>
                    <a:pt x="576" y="439"/>
                  </a:lnTo>
                  <a:lnTo>
                    <a:pt x="560" y="441"/>
                  </a:lnTo>
                  <a:lnTo>
                    <a:pt x="547" y="443"/>
                  </a:lnTo>
                  <a:lnTo>
                    <a:pt x="532" y="445"/>
                  </a:lnTo>
                  <a:lnTo>
                    <a:pt x="518" y="447"/>
                  </a:lnTo>
                  <a:lnTo>
                    <a:pt x="507" y="447"/>
                  </a:lnTo>
                  <a:lnTo>
                    <a:pt x="493" y="449"/>
                  </a:lnTo>
                  <a:lnTo>
                    <a:pt x="482" y="451"/>
                  </a:lnTo>
                  <a:lnTo>
                    <a:pt x="470" y="453"/>
                  </a:lnTo>
                  <a:lnTo>
                    <a:pt x="460" y="455"/>
                  </a:lnTo>
                  <a:lnTo>
                    <a:pt x="451" y="457"/>
                  </a:lnTo>
                  <a:lnTo>
                    <a:pt x="441" y="458"/>
                  </a:lnTo>
                  <a:lnTo>
                    <a:pt x="430" y="460"/>
                  </a:lnTo>
                  <a:lnTo>
                    <a:pt x="420" y="462"/>
                  </a:lnTo>
                  <a:lnTo>
                    <a:pt x="411" y="464"/>
                  </a:lnTo>
                  <a:lnTo>
                    <a:pt x="403" y="466"/>
                  </a:lnTo>
                  <a:lnTo>
                    <a:pt x="395" y="468"/>
                  </a:lnTo>
                  <a:lnTo>
                    <a:pt x="388" y="468"/>
                  </a:lnTo>
                  <a:lnTo>
                    <a:pt x="382" y="470"/>
                  </a:lnTo>
                  <a:lnTo>
                    <a:pt x="378" y="470"/>
                  </a:lnTo>
                  <a:lnTo>
                    <a:pt x="368" y="470"/>
                  </a:lnTo>
                  <a:lnTo>
                    <a:pt x="359" y="468"/>
                  </a:lnTo>
                  <a:lnTo>
                    <a:pt x="349" y="466"/>
                  </a:lnTo>
                  <a:lnTo>
                    <a:pt x="338" y="464"/>
                  </a:lnTo>
                  <a:lnTo>
                    <a:pt x="326" y="462"/>
                  </a:lnTo>
                  <a:lnTo>
                    <a:pt x="313" y="458"/>
                  </a:lnTo>
                  <a:lnTo>
                    <a:pt x="299" y="453"/>
                  </a:lnTo>
                  <a:lnTo>
                    <a:pt x="286" y="449"/>
                  </a:lnTo>
                  <a:lnTo>
                    <a:pt x="270" y="443"/>
                  </a:lnTo>
                  <a:lnTo>
                    <a:pt x="255" y="437"/>
                  </a:lnTo>
                  <a:lnTo>
                    <a:pt x="238" y="430"/>
                  </a:lnTo>
                  <a:lnTo>
                    <a:pt x="221" y="422"/>
                  </a:lnTo>
                  <a:lnTo>
                    <a:pt x="201" y="414"/>
                  </a:lnTo>
                  <a:lnTo>
                    <a:pt x="182" y="407"/>
                  </a:lnTo>
                  <a:lnTo>
                    <a:pt x="161" y="397"/>
                  </a:lnTo>
                  <a:lnTo>
                    <a:pt x="142" y="387"/>
                  </a:lnTo>
                  <a:lnTo>
                    <a:pt x="123" y="378"/>
                  </a:lnTo>
                  <a:lnTo>
                    <a:pt x="107" y="370"/>
                  </a:lnTo>
                  <a:lnTo>
                    <a:pt x="92" y="364"/>
                  </a:lnTo>
                  <a:lnTo>
                    <a:pt x="78" y="357"/>
                  </a:lnTo>
                  <a:lnTo>
                    <a:pt x="65" y="349"/>
                  </a:lnTo>
                  <a:lnTo>
                    <a:pt x="54" y="343"/>
                  </a:lnTo>
                  <a:lnTo>
                    <a:pt x="44" y="338"/>
                  </a:lnTo>
                  <a:lnTo>
                    <a:pt x="34" y="330"/>
                  </a:lnTo>
                  <a:lnTo>
                    <a:pt x="27" y="324"/>
                  </a:lnTo>
                  <a:lnTo>
                    <a:pt x="19" y="318"/>
                  </a:lnTo>
                  <a:lnTo>
                    <a:pt x="13" y="313"/>
                  </a:lnTo>
                  <a:lnTo>
                    <a:pt x="9" y="307"/>
                  </a:lnTo>
                  <a:lnTo>
                    <a:pt x="6" y="301"/>
                  </a:lnTo>
                  <a:lnTo>
                    <a:pt x="2" y="295"/>
                  </a:lnTo>
                  <a:lnTo>
                    <a:pt x="2" y="290"/>
                  </a:lnTo>
                  <a:lnTo>
                    <a:pt x="0" y="286"/>
                  </a:lnTo>
                  <a:lnTo>
                    <a:pt x="2" y="280"/>
                  </a:lnTo>
                  <a:lnTo>
                    <a:pt x="2" y="274"/>
                  </a:lnTo>
                  <a:lnTo>
                    <a:pt x="4" y="268"/>
                  </a:lnTo>
                  <a:lnTo>
                    <a:pt x="7" y="265"/>
                  </a:lnTo>
                  <a:lnTo>
                    <a:pt x="11" y="261"/>
                  </a:lnTo>
                  <a:lnTo>
                    <a:pt x="17" y="257"/>
                  </a:lnTo>
                  <a:lnTo>
                    <a:pt x="23" y="253"/>
                  </a:lnTo>
                  <a:lnTo>
                    <a:pt x="29" y="249"/>
                  </a:lnTo>
                  <a:lnTo>
                    <a:pt x="36" y="245"/>
                  </a:lnTo>
                  <a:lnTo>
                    <a:pt x="46" y="243"/>
                  </a:lnTo>
                  <a:lnTo>
                    <a:pt x="55" y="240"/>
                  </a:lnTo>
                  <a:lnTo>
                    <a:pt x="65" y="238"/>
                  </a:lnTo>
                  <a:lnTo>
                    <a:pt x="77" y="236"/>
                  </a:lnTo>
                  <a:lnTo>
                    <a:pt x="88" y="234"/>
                  </a:lnTo>
                  <a:lnTo>
                    <a:pt x="102" y="232"/>
                  </a:lnTo>
                  <a:lnTo>
                    <a:pt x="115" y="232"/>
                  </a:lnTo>
                  <a:lnTo>
                    <a:pt x="153" y="226"/>
                  </a:lnTo>
                  <a:lnTo>
                    <a:pt x="192" y="222"/>
                  </a:lnTo>
                  <a:lnTo>
                    <a:pt x="230" y="217"/>
                  </a:lnTo>
                  <a:lnTo>
                    <a:pt x="269" y="213"/>
                  </a:lnTo>
                  <a:lnTo>
                    <a:pt x="309" y="207"/>
                  </a:lnTo>
                  <a:lnTo>
                    <a:pt x="349" y="201"/>
                  </a:lnTo>
                  <a:lnTo>
                    <a:pt x="391" y="197"/>
                  </a:lnTo>
                  <a:lnTo>
                    <a:pt x="432" y="192"/>
                  </a:lnTo>
                  <a:lnTo>
                    <a:pt x="476" y="186"/>
                  </a:lnTo>
                  <a:lnTo>
                    <a:pt x="518" y="180"/>
                  </a:lnTo>
                  <a:lnTo>
                    <a:pt x="562" y="174"/>
                  </a:lnTo>
                  <a:lnTo>
                    <a:pt x="606" y="169"/>
                  </a:lnTo>
                  <a:lnTo>
                    <a:pt x="652" y="161"/>
                  </a:lnTo>
                  <a:lnTo>
                    <a:pt x="699" y="155"/>
                  </a:lnTo>
                  <a:lnTo>
                    <a:pt x="745" y="149"/>
                  </a:lnTo>
                  <a:lnTo>
                    <a:pt x="793" y="142"/>
                  </a:lnTo>
                  <a:lnTo>
                    <a:pt x="827" y="136"/>
                  </a:lnTo>
                  <a:lnTo>
                    <a:pt x="860" y="130"/>
                  </a:lnTo>
                  <a:lnTo>
                    <a:pt x="892" y="124"/>
                  </a:lnTo>
                  <a:lnTo>
                    <a:pt x="925" y="119"/>
                  </a:lnTo>
                  <a:lnTo>
                    <a:pt x="956" y="113"/>
                  </a:lnTo>
                  <a:lnTo>
                    <a:pt x="986" y="107"/>
                  </a:lnTo>
                  <a:lnTo>
                    <a:pt x="1017" y="101"/>
                  </a:lnTo>
                  <a:lnTo>
                    <a:pt x="1046" y="98"/>
                  </a:lnTo>
                  <a:lnTo>
                    <a:pt x="1073" y="92"/>
                  </a:lnTo>
                  <a:lnTo>
                    <a:pt x="1102" y="86"/>
                  </a:lnTo>
                  <a:lnTo>
                    <a:pt x="1129" y="82"/>
                  </a:lnTo>
                  <a:lnTo>
                    <a:pt x="1153" y="78"/>
                  </a:lnTo>
                  <a:lnTo>
                    <a:pt x="1178" y="73"/>
                  </a:lnTo>
                  <a:lnTo>
                    <a:pt x="1203" y="69"/>
                  </a:lnTo>
                  <a:lnTo>
                    <a:pt x="1226" y="65"/>
                  </a:lnTo>
                  <a:lnTo>
                    <a:pt x="1249" y="61"/>
                  </a:lnTo>
                  <a:lnTo>
                    <a:pt x="1271" y="57"/>
                  </a:lnTo>
                  <a:lnTo>
                    <a:pt x="1292" y="53"/>
                  </a:lnTo>
                  <a:lnTo>
                    <a:pt x="1313" y="50"/>
                  </a:lnTo>
                  <a:lnTo>
                    <a:pt x="1332" y="46"/>
                  </a:lnTo>
                  <a:lnTo>
                    <a:pt x="1351" y="44"/>
                  </a:lnTo>
                  <a:lnTo>
                    <a:pt x="1368" y="40"/>
                  </a:lnTo>
                  <a:lnTo>
                    <a:pt x="1386" y="38"/>
                  </a:lnTo>
                  <a:lnTo>
                    <a:pt x="1403" y="34"/>
                  </a:lnTo>
                  <a:lnTo>
                    <a:pt x="1418" y="32"/>
                  </a:lnTo>
                  <a:lnTo>
                    <a:pt x="1434" y="28"/>
                  </a:lnTo>
                  <a:lnTo>
                    <a:pt x="1449" y="27"/>
                  </a:lnTo>
                  <a:lnTo>
                    <a:pt x="1463" y="25"/>
                  </a:lnTo>
                  <a:lnTo>
                    <a:pt x="1474" y="23"/>
                  </a:lnTo>
                  <a:lnTo>
                    <a:pt x="1488" y="21"/>
                  </a:lnTo>
                  <a:lnTo>
                    <a:pt x="1499" y="19"/>
                  </a:lnTo>
                  <a:lnTo>
                    <a:pt x="1509" y="17"/>
                  </a:lnTo>
                  <a:lnTo>
                    <a:pt x="1524" y="13"/>
                  </a:lnTo>
                  <a:lnTo>
                    <a:pt x="1539" y="9"/>
                  </a:lnTo>
                  <a:lnTo>
                    <a:pt x="1553" y="5"/>
                  </a:lnTo>
                  <a:lnTo>
                    <a:pt x="1566" y="4"/>
                  </a:lnTo>
                  <a:lnTo>
                    <a:pt x="1576" y="2"/>
                  </a:lnTo>
                  <a:lnTo>
                    <a:pt x="1585" y="0"/>
                  </a:lnTo>
                  <a:lnTo>
                    <a:pt x="1593" y="0"/>
                  </a:lnTo>
                  <a:lnTo>
                    <a:pt x="159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291197" y="5996226"/>
            <a:ext cx="13335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是非</a:t>
            </a:r>
            <a:endParaRPr lang="en-US" sz="32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4600" y="4280475"/>
            <a:ext cx="19050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非同小可</a:t>
            </a:r>
            <a:endParaRPr lang="en-US" sz="32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05200" y="6019800"/>
            <a:ext cx="19050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口是心非</a:t>
            </a:r>
            <a:endParaRPr lang="en-US" sz="32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24600" y="3182007"/>
            <a:ext cx="19812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學非所用</a:t>
            </a:r>
            <a:endParaRPr lang="en-US" sz="32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19800" y="2129518"/>
            <a:ext cx="18288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是非不分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05200" y="2825242"/>
            <a:ext cx="18288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是非分明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576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8566663"/>
      </p:ext>
    </p:extLst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0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286000" y="1981200"/>
            <a:ext cx="1219200" cy="1219200"/>
            <a:chOff x="3657600" y="3886200"/>
            <a:chExt cx="1802475" cy="2484438"/>
          </a:xfrm>
          <a:solidFill>
            <a:srgbClr val="00B050"/>
          </a:solidFill>
        </p:grpSpPr>
        <p:sp>
          <p:nvSpPr>
            <p:cNvPr id="17" name="Freeform 29"/>
            <p:cNvSpPr>
              <a:spLocks/>
            </p:cNvSpPr>
            <p:nvPr/>
          </p:nvSpPr>
          <p:spPr bwMode="auto">
            <a:xfrm>
              <a:off x="4343400" y="3886200"/>
              <a:ext cx="304800" cy="2484438"/>
            </a:xfrm>
            <a:custGeom>
              <a:avLst/>
              <a:gdLst>
                <a:gd name="T0" fmla="*/ 75976844 w 591"/>
                <a:gd name="T1" fmla="*/ 1259394 h 4379"/>
                <a:gd name="T2" fmla="*/ 111768329 w 591"/>
                <a:gd name="T3" fmla="*/ 8816549 h 4379"/>
                <a:gd name="T4" fmla="*/ 161373036 w 591"/>
                <a:gd name="T5" fmla="*/ 23300764 h 4379"/>
                <a:gd name="T6" fmla="*/ 222908278 w 591"/>
                <a:gd name="T7" fmla="*/ 43452649 h 4379"/>
                <a:gd name="T8" fmla="*/ 284443472 w 591"/>
                <a:gd name="T9" fmla="*/ 73681273 h 4379"/>
                <a:gd name="T10" fmla="*/ 330281074 w 591"/>
                <a:gd name="T11" fmla="*/ 105168508 h 4379"/>
                <a:gd name="T12" fmla="*/ 359164325 w 591"/>
                <a:gd name="T13" fmla="*/ 137915906 h 4379"/>
                <a:gd name="T14" fmla="*/ 371094812 w 591"/>
                <a:gd name="T15" fmla="*/ 170662510 h 4379"/>
                <a:gd name="T16" fmla="*/ 371094812 w 591"/>
                <a:gd name="T17" fmla="*/ 183887329 h 4379"/>
                <a:gd name="T18" fmla="*/ 366071741 w 591"/>
                <a:gd name="T19" fmla="*/ 197112148 h 4379"/>
                <a:gd name="T20" fmla="*/ 360420291 w 591"/>
                <a:gd name="T21" fmla="*/ 219153563 h 4379"/>
                <a:gd name="T22" fmla="*/ 350374149 w 591"/>
                <a:gd name="T23" fmla="*/ 250640773 h 4379"/>
                <a:gd name="T24" fmla="*/ 325257210 w 591"/>
                <a:gd name="T25" fmla="*/ 370293444 h 4379"/>
                <a:gd name="T26" fmla="*/ 309559619 w 591"/>
                <a:gd name="T27" fmla="*/ 527101885 h 4379"/>
                <a:gd name="T28" fmla="*/ 307047687 w 591"/>
                <a:gd name="T29" fmla="*/ 579371068 h 4379"/>
                <a:gd name="T30" fmla="*/ 305792514 w 591"/>
                <a:gd name="T31" fmla="*/ 631010951 h 4379"/>
                <a:gd name="T32" fmla="*/ 304536548 w 591"/>
                <a:gd name="T33" fmla="*/ 724213983 h 4379"/>
                <a:gd name="T34" fmla="*/ 302652203 w 591"/>
                <a:gd name="T35" fmla="*/ 858351065 h 4379"/>
                <a:gd name="T36" fmla="*/ 300141064 w 591"/>
                <a:gd name="T37" fmla="*/ 1034051892 h 4379"/>
                <a:gd name="T38" fmla="*/ 296373166 w 591"/>
                <a:gd name="T39" fmla="*/ 1250056475 h 4379"/>
                <a:gd name="T40" fmla="*/ 292606061 w 591"/>
                <a:gd name="T41" fmla="*/ 1508884396 h 4379"/>
                <a:gd name="T42" fmla="*/ 288210577 w 591"/>
                <a:gd name="T43" fmla="*/ 1807386376 h 4379"/>
                <a:gd name="T44" fmla="*/ 283187506 w 591"/>
                <a:gd name="T45" fmla="*/ 2028428533 h 4379"/>
                <a:gd name="T46" fmla="*/ 272512985 w 591"/>
                <a:gd name="T47" fmla="*/ 2147483647 h 4379"/>
                <a:gd name="T48" fmla="*/ 256815394 w 591"/>
                <a:gd name="T49" fmla="*/ 2147483647 h 4379"/>
                <a:gd name="T50" fmla="*/ 233582799 w 591"/>
                <a:gd name="T51" fmla="*/ 2147483647 h 4379"/>
                <a:gd name="T52" fmla="*/ 217884415 w 591"/>
                <a:gd name="T53" fmla="*/ 2147483647 h 4379"/>
                <a:gd name="T54" fmla="*/ 204698706 w 591"/>
                <a:gd name="T55" fmla="*/ 2147483647 h 4379"/>
                <a:gd name="T56" fmla="*/ 192768219 w 591"/>
                <a:gd name="T57" fmla="*/ 2147483647 h 4379"/>
                <a:gd name="T58" fmla="*/ 182093698 w 591"/>
                <a:gd name="T59" fmla="*/ 2147483647 h 4379"/>
                <a:gd name="T60" fmla="*/ 169535625 w 591"/>
                <a:gd name="T61" fmla="*/ 2147483647 h 4379"/>
                <a:gd name="T62" fmla="*/ 158861104 w 591"/>
                <a:gd name="T63" fmla="*/ 2147483647 h 4379"/>
                <a:gd name="T64" fmla="*/ 149442549 w 591"/>
                <a:gd name="T65" fmla="*/ 2147483647 h 4379"/>
                <a:gd name="T66" fmla="*/ 138768028 w 591"/>
                <a:gd name="T67" fmla="*/ 2147483647 h 4379"/>
                <a:gd name="T68" fmla="*/ 119302539 w 591"/>
                <a:gd name="T69" fmla="*/ 2147483647 h 4379"/>
                <a:gd name="T70" fmla="*/ 98581852 w 591"/>
                <a:gd name="T71" fmla="*/ 2147483647 h 4379"/>
                <a:gd name="T72" fmla="*/ 80372328 w 591"/>
                <a:gd name="T73" fmla="*/ 2147483647 h 4379"/>
                <a:gd name="T74" fmla="*/ 67186668 w 591"/>
                <a:gd name="T75" fmla="*/ 2147483647 h 4379"/>
                <a:gd name="T76" fmla="*/ 60279252 w 591"/>
                <a:gd name="T77" fmla="*/ 2147483647 h 4379"/>
                <a:gd name="T78" fmla="*/ 55256181 w 591"/>
                <a:gd name="T79" fmla="*/ 2147483647 h 4379"/>
                <a:gd name="T80" fmla="*/ 52744250 w 591"/>
                <a:gd name="T81" fmla="*/ 2147483647 h 4379"/>
                <a:gd name="T82" fmla="*/ 51488272 w 591"/>
                <a:gd name="T83" fmla="*/ 2067473690 h 4379"/>
                <a:gd name="T84" fmla="*/ 51488272 w 591"/>
                <a:gd name="T85" fmla="*/ 2008276654 h 4379"/>
                <a:gd name="T86" fmla="*/ 51488272 w 591"/>
                <a:gd name="T87" fmla="*/ 1945302233 h 4379"/>
                <a:gd name="T88" fmla="*/ 51488272 w 591"/>
                <a:gd name="T89" fmla="*/ 1831947321 h 4379"/>
                <a:gd name="T90" fmla="*/ 51488272 w 591"/>
                <a:gd name="T91" fmla="*/ 1668211920 h 4379"/>
                <a:gd name="T92" fmla="*/ 51488272 w 591"/>
                <a:gd name="T93" fmla="*/ 1454725726 h 4379"/>
                <a:gd name="T94" fmla="*/ 51488272 w 591"/>
                <a:gd name="T95" fmla="*/ 1189600046 h 4379"/>
                <a:gd name="T96" fmla="*/ 51488272 w 591"/>
                <a:gd name="T97" fmla="*/ 875354857 h 4379"/>
                <a:gd name="T98" fmla="*/ 51488272 w 591"/>
                <a:gd name="T99" fmla="*/ 510098886 h 4379"/>
                <a:gd name="T100" fmla="*/ 50233098 w 591"/>
                <a:gd name="T101" fmla="*/ 349512266 h 4379"/>
                <a:gd name="T102" fmla="*/ 44581648 w 591"/>
                <a:gd name="T103" fmla="*/ 272052839 h 4379"/>
                <a:gd name="T104" fmla="*/ 35790680 w 591"/>
                <a:gd name="T105" fmla="*/ 203409908 h 4379"/>
                <a:gd name="T106" fmla="*/ 22605014 w 591"/>
                <a:gd name="T107" fmla="*/ 140434692 h 4379"/>
                <a:gd name="T108" fmla="*/ 8162592 w 591"/>
                <a:gd name="T109" fmla="*/ 91943664 h 4379"/>
                <a:gd name="T110" fmla="*/ 3767107 w 591"/>
                <a:gd name="T111" fmla="*/ 76200059 h 4379"/>
                <a:gd name="T112" fmla="*/ 0 w 591"/>
                <a:gd name="T113" fmla="*/ 64234633 h 4379"/>
                <a:gd name="T114" fmla="*/ 1255966 w 591"/>
                <a:gd name="T115" fmla="*/ 49750409 h 4379"/>
                <a:gd name="T116" fmla="*/ 8162592 w 591"/>
                <a:gd name="T117" fmla="*/ 28968437 h 4379"/>
                <a:gd name="T118" fmla="*/ 22605014 w 591"/>
                <a:gd name="T119" fmla="*/ 13224825 h 4379"/>
                <a:gd name="T120" fmla="*/ 43325682 w 591"/>
                <a:gd name="T121" fmla="*/ 3778181 h 43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91"/>
                <a:gd name="T184" fmla="*/ 0 h 4379"/>
                <a:gd name="T185" fmla="*/ 591 w 591"/>
                <a:gd name="T186" fmla="*/ 4379 h 437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91" h="4379">
                  <a:moveTo>
                    <a:pt x="90" y="0"/>
                  </a:moveTo>
                  <a:lnTo>
                    <a:pt x="98" y="0"/>
                  </a:lnTo>
                  <a:lnTo>
                    <a:pt x="109" y="2"/>
                  </a:lnTo>
                  <a:lnTo>
                    <a:pt x="121" y="2"/>
                  </a:lnTo>
                  <a:lnTo>
                    <a:pt x="132" y="4"/>
                  </a:lnTo>
                  <a:lnTo>
                    <a:pt x="148" y="8"/>
                  </a:lnTo>
                  <a:lnTo>
                    <a:pt x="163" y="10"/>
                  </a:lnTo>
                  <a:lnTo>
                    <a:pt x="178" y="14"/>
                  </a:lnTo>
                  <a:lnTo>
                    <a:pt x="197" y="19"/>
                  </a:lnTo>
                  <a:lnTo>
                    <a:pt x="217" y="23"/>
                  </a:lnTo>
                  <a:lnTo>
                    <a:pt x="236" y="29"/>
                  </a:lnTo>
                  <a:lnTo>
                    <a:pt x="257" y="37"/>
                  </a:lnTo>
                  <a:lnTo>
                    <a:pt x="280" y="43"/>
                  </a:lnTo>
                  <a:lnTo>
                    <a:pt x="303" y="52"/>
                  </a:lnTo>
                  <a:lnTo>
                    <a:pt x="328" y="60"/>
                  </a:lnTo>
                  <a:lnTo>
                    <a:pt x="355" y="69"/>
                  </a:lnTo>
                  <a:lnTo>
                    <a:pt x="382" y="79"/>
                  </a:lnTo>
                  <a:lnTo>
                    <a:pt x="407" y="92"/>
                  </a:lnTo>
                  <a:lnTo>
                    <a:pt x="430" y="104"/>
                  </a:lnTo>
                  <a:lnTo>
                    <a:pt x="453" y="117"/>
                  </a:lnTo>
                  <a:lnTo>
                    <a:pt x="474" y="129"/>
                  </a:lnTo>
                  <a:lnTo>
                    <a:pt x="491" y="142"/>
                  </a:lnTo>
                  <a:lnTo>
                    <a:pt x="508" y="154"/>
                  </a:lnTo>
                  <a:lnTo>
                    <a:pt x="526" y="167"/>
                  </a:lnTo>
                  <a:lnTo>
                    <a:pt x="539" y="181"/>
                  </a:lnTo>
                  <a:lnTo>
                    <a:pt x="551" y="192"/>
                  </a:lnTo>
                  <a:lnTo>
                    <a:pt x="562" y="206"/>
                  </a:lnTo>
                  <a:lnTo>
                    <a:pt x="572" y="219"/>
                  </a:lnTo>
                  <a:lnTo>
                    <a:pt x="578" y="233"/>
                  </a:lnTo>
                  <a:lnTo>
                    <a:pt x="583" y="244"/>
                  </a:lnTo>
                  <a:lnTo>
                    <a:pt x="589" y="258"/>
                  </a:lnTo>
                  <a:lnTo>
                    <a:pt x="591" y="271"/>
                  </a:lnTo>
                  <a:lnTo>
                    <a:pt x="591" y="284"/>
                  </a:lnTo>
                  <a:lnTo>
                    <a:pt x="591" y="286"/>
                  </a:lnTo>
                  <a:lnTo>
                    <a:pt x="591" y="288"/>
                  </a:lnTo>
                  <a:lnTo>
                    <a:pt x="591" y="292"/>
                  </a:lnTo>
                  <a:lnTo>
                    <a:pt x="589" y="296"/>
                  </a:lnTo>
                  <a:lnTo>
                    <a:pt x="587" y="302"/>
                  </a:lnTo>
                  <a:lnTo>
                    <a:pt x="585" y="307"/>
                  </a:lnTo>
                  <a:lnTo>
                    <a:pt x="583" y="313"/>
                  </a:lnTo>
                  <a:lnTo>
                    <a:pt x="581" y="321"/>
                  </a:lnTo>
                  <a:lnTo>
                    <a:pt x="579" y="329"/>
                  </a:lnTo>
                  <a:lnTo>
                    <a:pt x="576" y="338"/>
                  </a:lnTo>
                  <a:lnTo>
                    <a:pt x="574" y="348"/>
                  </a:lnTo>
                  <a:lnTo>
                    <a:pt x="570" y="359"/>
                  </a:lnTo>
                  <a:lnTo>
                    <a:pt x="566" y="371"/>
                  </a:lnTo>
                  <a:lnTo>
                    <a:pt x="562" y="384"/>
                  </a:lnTo>
                  <a:lnTo>
                    <a:pt x="558" y="398"/>
                  </a:lnTo>
                  <a:lnTo>
                    <a:pt x="553" y="411"/>
                  </a:lnTo>
                  <a:lnTo>
                    <a:pt x="539" y="469"/>
                  </a:lnTo>
                  <a:lnTo>
                    <a:pt x="528" y="528"/>
                  </a:lnTo>
                  <a:lnTo>
                    <a:pt x="518" y="588"/>
                  </a:lnTo>
                  <a:lnTo>
                    <a:pt x="510" y="647"/>
                  </a:lnTo>
                  <a:lnTo>
                    <a:pt x="503" y="709"/>
                  </a:lnTo>
                  <a:lnTo>
                    <a:pt x="497" y="772"/>
                  </a:lnTo>
                  <a:lnTo>
                    <a:pt x="493" y="837"/>
                  </a:lnTo>
                  <a:lnTo>
                    <a:pt x="489" y="903"/>
                  </a:lnTo>
                  <a:lnTo>
                    <a:pt x="489" y="904"/>
                  </a:lnTo>
                  <a:lnTo>
                    <a:pt x="489" y="910"/>
                  </a:lnTo>
                  <a:lnTo>
                    <a:pt x="489" y="920"/>
                  </a:lnTo>
                  <a:lnTo>
                    <a:pt x="489" y="935"/>
                  </a:lnTo>
                  <a:lnTo>
                    <a:pt x="489" y="952"/>
                  </a:lnTo>
                  <a:lnTo>
                    <a:pt x="489" y="975"/>
                  </a:lnTo>
                  <a:lnTo>
                    <a:pt x="487" y="1002"/>
                  </a:lnTo>
                  <a:lnTo>
                    <a:pt x="487" y="1033"/>
                  </a:lnTo>
                  <a:lnTo>
                    <a:pt x="487" y="1068"/>
                  </a:lnTo>
                  <a:lnTo>
                    <a:pt x="485" y="1106"/>
                  </a:lnTo>
                  <a:lnTo>
                    <a:pt x="485" y="1150"/>
                  </a:lnTo>
                  <a:lnTo>
                    <a:pt x="485" y="1196"/>
                  </a:lnTo>
                  <a:lnTo>
                    <a:pt x="483" y="1248"/>
                  </a:lnTo>
                  <a:lnTo>
                    <a:pt x="483" y="1304"/>
                  </a:lnTo>
                  <a:lnTo>
                    <a:pt x="482" y="1363"/>
                  </a:lnTo>
                  <a:lnTo>
                    <a:pt x="482" y="1427"/>
                  </a:lnTo>
                  <a:lnTo>
                    <a:pt x="480" y="1494"/>
                  </a:lnTo>
                  <a:lnTo>
                    <a:pt x="478" y="1567"/>
                  </a:lnTo>
                  <a:lnTo>
                    <a:pt x="478" y="1642"/>
                  </a:lnTo>
                  <a:lnTo>
                    <a:pt x="476" y="1722"/>
                  </a:lnTo>
                  <a:lnTo>
                    <a:pt x="474" y="1807"/>
                  </a:lnTo>
                  <a:lnTo>
                    <a:pt x="474" y="1893"/>
                  </a:lnTo>
                  <a:lnTo>
                    <a:pt x="472" y="1985"/>
                  </a:lnTo>
                  <a:lnTo>
                    <a:pt x="470" y="2083"/>
                  </a:lnTo>
                  <a:lnTo>
                    <a:pt x="468" y="2183"/>
                  </a:lnTo>
                  <a:lnTo>
                    <a:pt x="468" y="2287"/>
                  </a:lnTo>
                  <a:lnTo>
                    <a:pt x="466" y="2396"/>
                  </a:lnTo>
                  <a:lnTo>
                    <a:pt x="464" y="2507"/>
                  </a:lnTo>
                  <a:lnTo>
                    <a:pt x="462" y="2624"/>
                  </a:lnTo>
                  <a:lnTo>
                    <a:pt x="460" y="2745"/>
                  </a:lnTo>
                  <a:lnTo>
                    <a:pt x="459" y="2870"/>
                  </a:lnTo>
                  <a:lnTo>
                    <a:pt x="459" y="2999"/>
                  </a:lnTo>
                  <a:lnTo>
                    <a:pt x="457" y="3076"/>
                  </a:lnTo>
                  <a:lnTo>
                    <a:pt x="455" y="3148"/>
                  </a:lnTo>
                  <a:lnTo>
                    <a:pt x="451" y="3221"/>
                  </a:lnTo>
                  <a:lnTo>
                    <a:pt x="449" y="3292"/>
                  </a:lnTo>
                  <a:lnTo>
                    <a:pt x="443" y="3363"/>
                  </a:lnTo>
                  <a:lnTo>
                    <a:pt x="439" y="3433"/>
                  </a:lnTo>
                  <a:lnTo>
                    <a:pt x="434" y="3500"/>
                  </a:lnTo>
                  <a:lnTo>
                    <a:pt x="428" y="3567"/>
                  </a:lnTo>
                  <a:lnTo>
                    <a:pt x="422" y="3630"/>
                  </a:lnTo>
                  <a:lnTo>
                    <a:pt x="416" y="3696"/>
                  </a:lnTo>
                  <a:lnTo>
                    <a:pt x="409" y="3757"/>
                  </a:lnTo>
                  <a:lnTo>
                    <a:pt x="401" y="3818"/>
                  </a:lnTo>
                  <a:lnTo>
                    <a:pt x="391" y="3880"/>
                  </a:lnTo>
                  <a:lnTo>
                    <a:pt x="382" y="3937"/>
                  </a:lnTo>
                  <a:lnTo>
                    <a:pt x="372" y="3995"/>
                  </a:lnTo>
                  <a:lnTo>
                    <a:pt x="363" y="4051"/>
                  </a:lnTo>
                  <a:lnTo>
                    <a:pt x="357" y="4072"/>
                  </a:lnTo>
                  <a:lnTo>
                    <a:pt x="351" y="4091"/>
                  </a:lnTo>
                  <a:lnTo>
                    <a:pt x="347" y="4110"/>
                  </a:lnTo>
                  <a:lnTo>
                    <a:pt x="341" y="4127"/>
                  </a:lnTo>
                  <a:lnTo>
                    <a:pt x="336" y="4145"/>
                  </a:lnTo>
                  <a:lnTo>
                    <a:pt x="332" y="4162"/>
                  </a:lnTo>
                  <a:lnTo>
                    <a:pt x="326" y="4179"/>
                  </a:lnTo>
                  <a:lnTo>
                    <a:pt x="322" y="4195"/>
                  </a:lnTo>
                  <a:lnTo>
                    <a:pt x="316" y="4210"/>
                  </a:lnTo>
                  <a:lnTo>
                    <a:pt x="313" y="4223"/>
                  </a:lnTo>
                  <a:lnTo>
                    <a:pt x="307" y="4237"/>
                  </a:lnTo>
                  <a:lnTo>
                    <a:pt x="303" y="4250"/>
                  </a:lnTo>
                  <a:lnTo>
                    <a:pt x="299" y="4264"/>
                  </a:lnTo>
                  <a:lnTo>
                    <a:pt x="293" y="4275"/>
                  </a:lnTo>
                  <a:lnTo>
                    <a:pt x="290" y="4287"/>
                  </a:lnTo>
                  <a:lnTo>
                    <a:pt x="284" y="4296"/>
                  </a:lnTo>
                  <a:lnTo>
                    <a:pt x="280" y="4306"/>
                  </a:lnTo>
                  <a:lnTo>
                    <a:pt x="276" y="4316"/>
                  </a:lnTo>
                  <a:lnTo>
                    <a:pt x="270" y="4323"/>
                  </a:lnTo>
                  <a:lnTo>
                    <a:pt x="267" y="4333"/>
                  </a:lnTo>
                  <a:lnTo>
                    <a:pt x="263" y="4339"/>
                  </a:lnTo>
                  <a:lnTo>
                    <a:pt x="259" y="4346"/>
                  </a:lnTo>
                  <a:lnTo>
                    <a:pt x="253" y="4352"/>
                  </a:lnTo>
                  <a:lnTo>
                    <a:pt x="249" y="4358"/>
                  </a:lnTo>
                  <a:lnTo>
                    <a:pt x="245" y="4362"/>
                  </a:lnTo>
                  <a:lnTo>
                    <a:pt x="242" y="4367"/>
                  </a:lnTo>
                  <a:lnTo>
                    <a:pt x="238" y="4369"/>
                  </a:lnTo>
                  <a:lnTo>
                    <a:pt x="232" y="4373"/>
                  </a:lnTo>
                  <a:lnTo>
                    <a:pt x="228" y="4375"/>
                  </a:lnTo>
                  <a:lnTo>
                    <a:pt x="224" y="4377"/>
                  </a:lnTo>
                  <a:lnTo>
                    <a:pt x="221" y="4377"/>
                  </a:lnTo>
                  <a:lnTo>
                    <a:pt x="217" y="4379"/>
                  </a:lnTo>
                  <a:lnTo>
                    <a:pt x="207" y="4377"/>
                  </a:lnTo>
                  <a:lnTo>
                    <a:pt x="197" y="4375"/>
                  </a:lnTo>
                  <a:lnTo>
                    <a:pt x="190" y="4369"/>
                  </a:lnTo>
                  <a:lnTo>
                    <a:pt x="180" y="4364"/>
                  </a:lnTo>
                  <a:lnTo>
                    <a:pt x="173" y="4356"/>
                  </a:lnTo>
                  <a:lnTo>
                    <a:pt x="165" y="4344"/>
                  </a:lnTo>
                  <a:lnTo>
                    <a:pt x="157" y="4333"/>
                  </a:lnTo>
                  <a:lnTo>
                    <a:pt x="149" y="4319"/>
                  </a:lnTo>
                  <a:lnTo>
                    <a:pt x="142" y="4304"/>
                  </a:lnTo>
                  <a:lnTo>
                    <a:pt x="136" y="4285"/>
                  </a:lnTo>
                  <a:lnTo>
                    <a:pt x="128" y="4266"/>
                  </a:lnTo>
                  <a:lnTo>
                    <a:pt x="123" y="4245"/>
                  </a:lnTo>
                  <a:lnTo>
                    <a:pt x="117" y="4222"/>
                  </a:lnTo>
                  <a:lnTo>
                    <a:pt x="111" y="4197"/>
                  </a:lnTo>
                  <a:lnTo>
                    <a:pt x="107" y="4170"/>
                  </a:lnTo>
                  <a:lnTo>
                    <a:pt x="101" y="4143"/>
                  </a:lnTo>
                  <a:lnTo>
                    <a:pt x="100" y="4097"/>
                  </a:lnTo>
                  <a:lnTo>
                    <a:pt x="98" y="4051"/>
                  </a:lnTo>
                  <a:lnTo>
                    <a:pt x="96" y="4001"/>
                  </a:lnTo>
                  <a:lnTo>
                    <a:pt x="94" y="3951"/>
                  </a:lnTo>
                  <a:lnTo>
                    <a:pt x="92" y="3899"/>
                  </a:lnTo>
                  <a:lnTo>
                    <a:pt x="90" y="3845"/>
                  </a:lnTo>
                  <a:lnTo>
                    <a:pt x="88" y="3790"/>
                  </a:lnTo>
                  <a:lnTo>
                    <a:pt x="88" y="3734"/>
                  </a:lnTo>
                  <a:lnTo>
                    <a:pt x="86" y="3674"/>
                  </a:lnTo>
                  <a:lnTo>
                    <a:pt x="84" y="3613"/>
                  </a:lnTo>
                  <a:lnTo>
                    <a:pt x="84" y="3552"/>
                  </a:lnTo>
                  <a:lnTo>
                    <a:pt x="84" y="3486"/>
                  </a:lnTo>
                  <a:lnTo>
                    <a:pt x="82" y="3421"/>
                  </a:lnTo>
                  <a:lnTo>
                    <a:pt x="82" y="3352"/>
                  </a:lnTo>
                  <a:lnTo>
                    <a:pt x="82" y="3283"/>
                  </a:lnTo>
                  <a:lnTo>
                    <a:pt x="82" y="3212"/>
                  </a:lnTo>
                  <a:lnTo>
                    <a:pt x="82" y="3208"/>
                  </a:lnTo>
                  <a:lnTo>
                    <a:pt x="82" y="3200"/>
                  </a:lnTo>
                  <a:lnTo>
                    <a:pt x="82" y="3189"/>
                  </a:lnTo>
                  <a:lnTo>
                    <a:pt x="82" y="3172"/>
                  </a:lnTo>
                  <a:lnTo>
                    <a:pt x="82" y="3148"/>
                  </a:lnTo>
                  <a:lnTo>
                    <a:pt x="82" y="3122"/>
                  </a:lnTo>
                  <a:lnTo>
                    <a:pt x="82" y="3089"/>
                  </a:lnTo>
                  <a:lnTo>
                    <a:pt x="82" y="3051"/>
                  </a:lnTo>
                  <a:lnTo>
                    <a:pt x="82" y="3008"/>
                  </a:lnTo>
                  <a:lnTo>
                    <a:pt x="82" y="2960"/>
                  </a:lnTo>
                  <a:lnTo>
                    <a:pt x="82" y="2909"/>
                  </a:lnTo>
                  <a:lnTo>
                    <a:pt x="82" y="2851"/>
                  </a:lnTo>
                  <a:lnTo>
                    <a:pt x="82" y="2790"/>
                  </a:lnTo>
                  <a:lnTo>
                    <a:pt x="82" y="2722"/>
                  </a:lnTo>
                  <a:lnTo>
                    <a:pt x="82" y="2649"/>
                  </a:lnTo>
                  <a:lnTo>
                    <a:pt x="82" y="2571"/>
                  </a:lnTo>
                  <a:lnTo>
                    <a:pt x="82" y="2490"/>
                  </a:lnTo>
                  <a:lnTo>
                    <a:pt x="82" y="2402"/>
                  </a:lnTo>
                  <a:lnTo>
                    <a:pt x="82" y="2310"/>
                  </a:lnTo>
                  <a:lnTo>
                    <a:pt x="82" y="2212"/>
                  </a:lnTo>
                  <a:lnTo>
                    <a:pt x="82" y="2110"/>
                  </a:lnTo>
                  <a:lnTo>
                    <a:pt x="82" y="2002"/>
                  </a:lnTo>
                  <a:lnTo>
                    <a:pt x="82" y="1889"/>
                  </a:lnTo>
                  <a:lnTo>
                    <a:pt x="82" y="1772"/>
                  </a:lnTo>
                  <a:lnTo>
                    <a:pt x="82" y="1649"/>
                  </a:lnTo>
                  <a:lnTo>
                    <a:pt x="82" y="1523"/>
                  </a:lnTo>
                  <a:lnTo>
                    <a:pt x="82" y="1390"/>
                  </a:lnTo>
                  <a:lnTo>
                    <a:pt x="82" y="1254"/>
                  </a:lnTo>
                  <a:lnTo>
                    <a:pt x="82" y="1110"/>
                  </a:lnTo>
                  <a:lnTo>
                    <a:pt x="82" y="964"/>
                  </a:lnTo>
                  <a:lnTo>
                    <a:pt x="82" y="810"/>
                  </a:lnTo>
                  <a:lnTo>
                    <a:pt x="82" y="653"/>
                  </a:lnTo>
                  <a:lnTo>
                    <a:pt x="82" y="620"/>
                  </a:lnTo>
                  <a:lnTo>
                    <a:pt x="82" y="588"/>
                  </a:lnTo>
                  <a:lnTo>
                    <a:pt x="80" y="555"/>
                  </a:lnTo>
                  <a:lnTo>
                    <a:pt x="78" y="522"/>
                  </a:lnTo>
                  <a:lnTo>
                    <a:pt x="77" y="492"/>
                  </a:lnTo>
                  <a:lnTo>
                    <a:pt x="75" y="463"/>
                  </a:lnTo>
                  <a:lnTo>
                    <a:pt x="71" y="432"/>
                  </a:lnTo>
                  <a:lnTo>
                    <a:pt x="69" y="403"/>
                  </a:lnTo>
                  <a:lnTo>
                    <a:pt x="65" y="377"/>
                  </a:lnTo>
                  <a:lnTo>
                    <a:pt x="61" y="350"/>
                  </a:lnTo>
                  <a:lnTo>
                    <a:pt x="57" y="323"/>
                  </a:lnTo>
                  <a:lnTo>
                    <a:pt x="53" y="296"/>
                  </a:lnTo>
                  <a:lnTo>
                    <a:pt x="48" y="271"/>
                  </a:lnTo>
                  <a:lnTo>
                    <a:pt x="42" y="246"/>
                  </a:lnTo>
                  <a:lnTo>
                    <a:pt x="36" y="223"/>
                  </a:lnTo>
                  <a:lnTo>
                    <a:pt x="32" y="200"/>
                  </a:lnTo>
                  <a:lnTo>
                    <a:pt x="25" y="181"/>
                  </a:lnTo>
                  <a:lnTo>
                    <a:pt x="19" y="163"/>
                  </a:lnTo>
                  <a:lnTo>
                    <a:pt x="13" y="146"/>
                  </a:lnTo>
                  <a:lnTo>
                    <a:pt x="11" y="140"/>
                  </a:lnTo>
                  <a:lnTo>
                    <a:pt x="9" y="133"/>
                  </a:lnTo>
                  <a:lnTo>
                    <a:pt x="7" y="127"/>
                  </a:lnTo>
                  <a:lnTo>
                    <a:pt x="6" y="121"/>
                  </a:lnTo>
                  <a:lnTo>
                    <a:pt x="4" y="115"/>
                  </a:lnTo>
                  <a:lnTo>
                    <a:pt x="2" y="112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2" y="79"/>
                  </a:lnTo>
                  <a:lnTo>
                    <a:pt x="4" y="69"/>
                  </a:lnTo>
                  <a:lnTo>
                    <a:pt x="6" y="62"/>
                  </a:lnTo>
                  <a:lnTo>
                    <a:pt x="9" y="54"/>
                  </a:lnTo>
                  <a:lnTo>
                    <a:pt x="13" y="46"/>
                  </a:lnTo>
                  <a:lnTo>
                    <a:pt x="17" y="39"/>
                  </a:lnTo>
                  <a:lnTo>
                    <a:pt x="23" y="33"/>
                  </a:lnTo>
                  <a:lnTo>
                    <a:pt x="29" y="27"/>
                  </a:lnTo>
                  <a:lnTo>
                    <a:pt x="36" y="21"/>
                  </a:lnTo>
                  <a:lnTo>
                    <a:pt x="42" y="18"/>
                  </a:lnTo>
                  <a:lnTo>
                    <a:pt x="52" y="14"/>
                  </a:lnTo>
                  <a:lnTo>
                    <a:pt x="59" y="10"/>
                  </a:lnTo>
                  <a:lnTo>
                    <a:pt x="69" y="6"/>
                  </a:lnTo>
                  <a:lnTo>
                    <a:pt x="78" y="2"/>
                  </a:lnTo>
                  <a:lnTo>
                    <a:pt x="9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3657600" y="4267200"/>
              <a:ext cx="293424" cy="1089061"/>
            </a:xfrm>
            <a:custGeom>
              <a:avLst/>
              <a:gdLst>
                <a:gd name="T0" fmla="*/ 157509348 w 548"/>
                <a:gd name="T1" fmla="*/ 3780633 h 1862"/>
                <a:gd name="T2" fmla="*/ 238784599 w 548"/>
                <a:gd name="T3" fmla="*/ 25201571 h 1862"/>
                <a:gd name="T4" fmla="*/ 286667547 w 548"/>
                <a:gd name="T5" fmla="*/ 49143460 h 1862"/>
                <a:gd name="T6" fmla="*/ 316909408 w 548"/>
                <a:gd name="T7" fmla="*/ 74974481 h 1862"/>
                <a:gd name="T8" fmla="*/ 336441206 w 548"/>
                <a:gd name="T9" fmla="*/ 103956676 h 1862"/>
                <a:gd name="T10" fmla="*/ 344001671 w 548"/>
                <a:gd name="T11" fmla="*/ 135458260 h 1862"/>
                <a:gd name="T12" fmla="*/ 345261352 w 548"/>
                <a:gd name="T13" fmla="*/ 154359830 h 1862"/>
                <a:gd name="T14" fmla="*/ 345261352 w 548"/>
                <a:gd name="T15" fmla="*/ 175151319 h 1862"/>
                <a:gd name="T16" fmla="*/ 338961361 w 548"/>
                <a:gd name="T17" fmla="*/ 199092409 h 1862"/>
                <a:gd name="T18" fmla="*/ 332660576 w 548"/>
                <a:gd name="T19" fmla="*/ 231854492 h 1862"/>
                <a:gd name="T20" fmla="*/ 330770658 w 548"/>
                <a:gd name="T21" fmla="*/ 273437470 h 1862"/>
                <a:gd name="T22" fmla="*/ 329510184 w 548"/>
                <a:gd name="T23" fmla="*/ 323840599 h 1862"/>
                <a:gd name="T24" fmla="*/ 325730348 w 548"/>
                <a:gd name="T25" fmla="*/ 429057031 h 1862"/>
                <a:gd name="T26" fmla="*/ 318169882 w 548"/>
                <a:gd name="T27" fmla="*/ 540574152 h 1862"/>
                <a:gd name="T28" fmla="*/ 311238861 w 548"/>
                <a:gd name="T29" fmla="*/ 643270329 h 1862"/>
                <a:gd name="T30" fmla="*/ 301158240 w 548"/>
                <a:gd name="T31" fmla="*/ 736516117 h 1862"/>
                <a:gd name="T32" fmla="*/ 290448176 w 548"/>
                <a:gd name="T33" fmla="*/ 820941755 h 1862"/>
                <a:gd name="T34" fmla="*/ 277217163 w 548"/>
                <a:gd name="T35" fmla="*/ 894655934 h 1862"/>
                <a:gd name="T36" fmla="*/ 263986150 w 548"/>
                <a:gd name="T37" fmla="*/ 960180001 h 1862"/>
                <a:gd name="T38" fmla="*/ 248234982 w 548"/>
                <a:gd name="T39" fmla="*/ 1015623443 h 1862"/>
                <a:gd name="T40" fmla="*/ 225553586 w 548"/>
                <a:gd name="T41" fmla="*/ 1076107197 h 1862"/>
                <a:gd name="T42" fmla="*/ 200982223 w 548"/>
                <a:gd name="T43" fmla="*/ 1125880883 h 1862"/>
                <a:gd name="T44" fmla="*/ 179561301 w 548"/>
                <a:gd name="T45" fmla="*/ 1158642916 h 1862"/>
                <a:gd name="T46" fmla="*/ 157509348 w 548"/>
                <a:gd name="T47" fmla="*/ 1171873142 h 1862"/>
                <a:gd name="T48" fmla="*/ 135458189 w 548"/>
                <a:gd name="T49" fmla="*/ 1169352986 h 1862"/>
                <a:gd name="T50" fmla="*/ 114037268 w 548"/>
                <a:gd name="T51" fmla="*/ 1153602603 h 1862"/>
                <a:gd name="T52" fmla="*/ 90725609 w 548"/>
                <a:gd name="T53" fmla="*/ 1124620407 h 1862"/>
                <a:gd name="T54" fmla="*/ 69303894 w 548"/>
                <a:gd name="T55" fmla="*/ 1086187823 h 1862"/>
                <a:gd name="T56" fmla="*/ 42842650 w 548"/>
                <a:gd name="T57" fmla="*/ 1028854463 h 1862"/>
                <a:gd name="T58" fmla="*/ 20791484 w 548"/>
                <a:gd name="T59" fmla="*/ 972151340 h 1862"/>
                <a:gd name="T60" fmla="*/ 6299992 w 548"/>
                <a:gd name="T61" fmla="*/ 919228054 h 1862"/>
                <a:gd name="T62" fmla="*/ 0 w 548"/>
                <a:gd name="T63" fmla="*/ 868194688 h 1862"/>
                <a:gd name="T64" fmla="*/ 2520156 w 548"/>
                <a:gd name="T65" fmla="*/ 841732648 h 1862"/>
                <a:gd name="T66" fmla="*/ 12600779 w 548"/>
                <a:gd name="T67" fmla="*/ 812751048 h 1862"/>
                <a:gd name="T68" fmla="*/ 44102330 w 548"/>
                <a:gd name="T69" fmla="*/ 751006818 h 1862"/>
                <a:gd name="T70" fmla="*/ 69303894 w 548"/>
                <a:gd name="T71" fmla="*/ 665951737 h 1862"/>
                <a:gd name="T72" fmla="*/ 82534907 w 548"/>
                <a:gd name="T73" fmla="*/ 613028451 h 1862"/>
                <a:gd name="T74" fmla="*/ 93245765 w 548"/>
                <a:gd name="T75" fmla="*/ 569555554 h 1862"/>
                <a:gd name="T76" fmla="*/ 102065911 w 548"/>
                <a:gd name="T77" fmla="*/ 507812118 h 1862"/>
                <a:gd name="T78" fmla="*/ 103326385 w 548"/>
                <a:gd name="T79" fmla="*/ 398815055 h 1862"/>
                <a:gd name="T80" fmla="*/ 95765920 w 548"/>
                <a:gd name="T81" fmla="*/ 303679347 h 1862"/>
                <a:gd name="T82" fmla="*/ 80014752 w 548"/>
                <a:gd name="T83" fmla="*/ 223663785 h 1862"/>
                <a:gd name="T84" fmla="*/ 58593830 w 548"/>
                <a:gd name="T85" fmla="*/ 159400143 h 1862"/>
                <a:gd name="T86" fmla="*/ 36541865 w 548"/>
                <a:gd name="T87" fmla="*/ 112147408 h 1862"/>
                <a:gd name="T88" fmla="*/ 25831795 w 548"/>
                <a:gd name="T89" fmla="*/ 74974481 h 1862"/>
                <a:gd name="T90" fmla="*/ 25831795 w 548"/>
                <a:gd name="T91" fmla="*/ 43472909 h 1862"/>
                <a:gd name="T92" fmla="*/ 34021710 w 548"/>
                <a:gd name="T93" fmla="*/ 21421733 h 1862"/>
                <a:gd name="T94" fmla="*/ 51033352 w 548"/>
                <a:gd name="T95" fmla="*/ 6930235 h 1862"/>
                <a:gd name="T96" fmla="*/ 76234916 w 548"/>
                <a:gd name="T97" fmla="*/ 0 h 1862"/>
                <a:gd name="T98" fmla="*/ 91985290 w 548"/>
                <a:gd name="T99" fmla="*/ 0 h 18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8"/>
                <a:gd name="T151" fmla="*/ 0 h 1862"/>
                <a:gd name="T152" fmla="*/ 548 w 548"/>
                <a:gd name="T153" fmla="*/ 1862 h 18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8" h="1862">
                  <a:moveTo>
                    <a:pt x="146" y="0"/>
                  </a:moveTo>
                  <a:lnTo>
                    <a:pt x="183" y="0"/>
                  </a:lnTo>
                  <a:lnTo>
                    <a:pt x="217" y="2"/>
                  </a:lnTo>
                  <a:lnTo>
                    <a:pt x="250" y="6"/>
                  </a:lnTo>
                  <a:lnTo>
                    <a:pt x="285" y="11"/>
                  </a:lnTo>
                  <a:lnTo>
                    <a:pt x="317" y="19"/>
                  </a:lnTo>
                  <a:lnTo>
                    <a:pt x="348" y="29"/>
                  </a:lnTo>
                  <a:lnTo>
                    <a:pt x="379" y="40"/>
                  </a:lnTo>
                  <a:lnTo>
                    <a:pt x="407" y="53"/>
                  </a:lnTo>
                  <a:lnTo>
                    <a:pt x="425" y="61"/>
                  </a:lnTo>
                  <a:lnTo>
                    <a:pt x="440" y="71"/>
                  </a:lnTo>
                  <a:lnTo>
                    <a:pt x="455" y="78"/>
                  </a:lnTo>
                  <a:lnTo>
                    <a:pt x="469" y="88"/>
                  </a:lnTo>
                  <a:lnTo>
                    <a:pt x="482" y="98"/>
                  </a:lnTo>
                  <a:lnTo>
                    <a:pt x="494" y="109"/>
                  </a:lnTo>
                  <a:lnTo>
                    <a:pt x="503" y="119"/>
                  </a:lnTo>
                  <a:lnTo>
                    <a:pt x="513" y="130"/>
                  </a:lnTo>
                  <a:lnTo>
                    <a:pt x="521" y="142"/>
                  </a:lnTo>
                  <a:lnTo>
                    <a:pt x="528" y="153"/>
                  </a:lnTo>
                  <a:lnTo>
                    <a:pt x="534" y="165"/>
                  </a:lnTo>
                  <a:lnTo>
                    <a:pt x="538" y="176"/>
                  </a:lnTo>
                  <a:lnTo>
                    <a:pt x="542" y="190"/>
                  </a:lnTo>
                  <a:lnTo>
                    <a:pt x="546" y="201"/>
                  </a:lnTo>
                  <a:lnTo>
                    <a:pt x="546" y="215"/>
                  </a:lnTo>
                  <a:lnTo>
                    <a:pt x="548" y="228"/>
                  </a:lnTo>
                  <a:lnTo>
                    <a:pt x="548" y="234"/>
                  </a:lnTo>
                  <a:lnTo>
                    <a:pt x="548" y="240"/>
                  </a:lnTo>
                  <a:lnTo>
                    <a:pt x="548" y="245"/>
                  </a:lnTo>
                  <a:lnTo>
                    <a:pt x="548" y="251"/>
                  </a:lnTo>
                  <a:lnTo>
                    <a:pt x="548" y="261"/>
                  </a:lnTo>
                  <a:lnTo>
                    <a:pt x="548" y="268"/>
                  </a:lnTo>
                  <a:lnTo>
                    <a:pt x="548" y="278"/>
                  </a:lnTo>
                  <a:lnTo>
                    <a:pt x="548" y="290"/>
                  </a:lnTo>
                  <a:lnTo>
                    <a:pt x="544" y="297"/>
                  </a:lnTo>
                  <a:lnTo>
                    <a:pt x="540" y="307"/>
                  </a:lnTo>
                  <a:lnTo>
                    <a:pt x="538" y="316"/>
                  </a:lnTo>
                  <a:lnTo>
                    <a:pt x="536" y="328"/>
                  </a:lnTo>
                  <a:lnTo>
                    <a:pt x="532" y="341"/>
                  </a:lnTo>
                  <a:lnTo>
                    <a:pt x="530" y="355"/>
                  </a:lnTo>
                  <a:lnTo>
                    <a:pt x="528" y="368"/>
                  </a:lnTo>
                  <a:lnTo>
                    <a:pt x="528" y="384"/>
                  </a:lnTo>
                  <a:lnTo>
                    <a:pt x="526" y="399"/>
                  </a:lnTo>
                  <a:lnTo>
                    <a:pt x="525" y="416"/>
                  </a:lnTo>
                  <a:lnTo>
                    <a:pt x="525" y="434"/>
                  </a:lnTo>
                  <a:lnTo>
                    <a:pt x="523" y="453"/>
                  </a:lnTo>
                  <a:lnTo>
                    <a:pt x="523" y="472"/>
                  </a:lnTo>
                  <a:lnTo>
                    <a:pt x="523" y="493"/>
                  </a:lnTo>
                  <a:lnTo>
                    <a:pt x="523" y="514"/>
                  </a:lnTo>
                  <a:lnTo>
                    <a:pt x="523" y="537"/>
                  </a:lnTo>
                  <a:lnTo>
                    <a:pt x="521" y="585"/>
                  </a:lnTo>
                  <a:lnTo>
                    <a:pt x="519" y="633"/>
                  </a:lnTo>
                  <a:lnTo>
                    <a:pt x="517" y="681"/>
                  </a:lnTo>
                  <a:lnTo>
                    <a:pt x="513" y="727"/>
                  </a:lnTo>
                  <a:lnTo>
                    <a:pt x="511" y="771"/>
                  </a:lnTo>
                  <a:lnTo>
                    <a:pt x="509" y="816"/>
                  </a:lnTo>
                  <a:lnTo>
                    <a:pt x="505" y="858"/>
                  </a:lnTo>
                  <a:lnTo>
                    <a:pt x="503" y="900"/>
                  </a:lnTo>
                  <a:lnTo>
                    <a:pt x="500" y="942"/>
                  </a:lnTo>
                  <a:lnTo>
                    <a:pt x="496" y="983"/>
                  </a:lnTo>
                  <a:lnTo>
                    <a:pt x="494" y="1021"/>
                  </a:lnTo>
                  <a:lnTo>
                    <a:pt x="490" y="1059"/>
                  </a:lnTo>
                  <a:lnTo>
                    <a:pt x="486" y="1098"/>
                  </a:lnTo>
                  <a:lnTo>
                    <a:pt x="482" y="1134"/>
                  </a:lnTo>
                  <a:lnTo>
                    <a:pt x="478" y="1169"/>
                  </a:lnTo>
                  <a:lnTo>
                    <a:pt x="475" y="1203"/>
                  </a:lnTo>
                  <a:lnTo>
                    <a:pt x="469" y="1238"/>
                  </a:lnTo>
                  <a:lnTo>
                    <a:pt x="465" y="1271"/>
                  </a:lnTo>
                  <a:lnTo>
                    <a:pt x="461" y="1303"/>
                  </a:lnTo>
                  <a:lnTo>
                    <a:pt x="455" y="1334"/>
                  </a:lnTo>
                  <a:lnTo>
                    <a:pt x="452" y="1363"/>
                  </a:lnTo>
                  <a:lnTo>
                    <a:pt x="446" y="1391"/>
                  </a:lnTo>
                  <a:lnTo>
                    <a:pt x="440" y="1420"/>
                  </a:lnTo>
                  <a:lnTo>
                    <a:pt x="436" y="1447"/>
                  </a:lnTo>
                  <a:lnTo>
                    <a:pt x="430" y="1474"/>
                  </a:lnTo>
                  <a:lnTo>
                    <a:pt x="425" y="1499"/>
                  </a:lnTo>
                  <a:lnTo>
                    <a:pt x="419" y="1524"/>
                  </a:lnTo>
                  <a:lnTo>
                    <a:pt x="413" y="1547"/>
                  </a:lnTo>
                  <a:lnTo>
                    <a:pt x="407" y="1570"/>
                  </a:lnTo>
                  <a:lnTo>
                    <a:pt x="402" y="1591"/>
                  </a:lnTo>
                  <a:lnTo>
                    <a:pt x="394" y="1612"/>
                  </a:lnTo>
                  <a:lnTo>
                    <a:pt x="388" y="1631"/>
                  </a:lnTo>
                  <a:lnTo>
                    <a:pt x="379" y="1658"/>
                  </a:lnTo>
                  <a:lnTo>
                    <a:pt x="367" y="1685"/>
                  </a:lnTo>
                  <a:lnTo>
                    <a:pt x="358" y="1708"/>
                  </a:lnTo>
                  <a:lnTo>
                    <a:pt x="348" y="1731"/>
                  </a:lnTo>
                  <a:lnTo>
                    <a:pt x="338" y="1752"/>
                  </a:lnTo>
                  <a:lnTo>
                    <a:pt x="329" y="1770"/>
                  </a:lnTo>
                  <a:lnTo>
                    <a:pt x="319" y="1787"/>
                  </a:lnTo>
                  <a:lnTo>
                    <a:pt x="311" y="1802"/>
                  </a:lnTo>
                  <a:lnTo>
                    <a:pt x="302" y="1816"/>
                  </a:lnTo>
                  <a:lnTo>
                    <a:pt x="292" y="1827"/>
                  </a:lnTo>
                  <a:lnTo>
                    <a:pt x="285" y="1839"/>
                  </a:lnTo>
                  <a:lnTo>
                    <a:pt x="275" y="1846"/>
                  </a:lnTo>
                  <a:lnTo>
                    <a:pt x="267" y="1852"/>
                  </a:lnTo>
                  <a:lnTo>
                    <a:pt x="260" y="1858"/>
                  </a:lnTo>
                  <a:lnTo>
                    <a:pt x="250" y="1860"/>
                  </a:lnTo>
                  <a:lnTo>
                    <a:pt x="242" y="1862"/>
                  </a:lnTo>
                  <a:lnTo>
                    <a:pt x="233" y="1860"/>
                  </a:lnTo>
                  <a:lnTo>
                    <a:pt x="225" y="1858"/>
                  </a:lnTo>
                  <a:lnTo>
                    <a:pt x="215" y="1856"/>
                  </a:lnTo>
                  <a:lnTo>
                    <a:pt x="208" y="1850"/>
                  </a:lnTo>
                  <a:lnTo>
                    <a:pt x="198" y="1845"/>
                  </a:lnTo>
                  <a:lnTo>
                    <a:pt x="190" y="1839"/>
                  </a:lnTo>
                  <a:lnTo>
                    <a:pt x="181" y="1831"/>
                  </a:lnTo>
                  <a:lnTo>
                    <a:pt x="171" y="1821"/>
                  </a:lnTo>
                  <a:lnTo>
                    <a:pt x="164" y="1810"/>
                  </a:lnTo>
                  <a:lnTo>
                    <a:pt x="154" y="1798"/>
                  </a:lnTo>
                  <a:lnTo>
                    <a:pt x="144" y="1785"/>
                  </a:lnTo>
                  <a:lnTo>
                    <a:pt x="137" y="1772"/>
                  </a:lnTo>
                  <a:lnTo>
                    <a:pt x="127" y="1756"/>
                  </a:lnTo>
                  <a:lnTo>
                    <a:pt x="119" y="1741"/>
                  </a:lnTo>
                  <a:lnTo>
                    <a:pt x="110" y="1724"/>
                  </a:lnTo>
                  <a:lnTo>
                    <a:pt x="102" y="1704"/>
                  </a:lnTo>
                  <a:lnTo>
                    <a:pt x="89" y="1679"/>
                  </a:lnTo>
                  <a:lnTo>
                    <a:pt x="77" y="1656"/>
                  </a:lnTo>
                  <a:lnTo>
                    <a:pt x="68" y="1633"/>
                  </a:lnTo>
                  <a:lnTo>
                    <a:pt x="58" y="1610"/>
                  </a:lnTo>
                  <a:lnTo>
                    <a:pt x="48" y="1587"/>
                  </a:lnTo>
                  <a:lnTo>
                    <a:pt x="39" y="1566"/>
                  </a:lnTo>
                  <a:lnTo>
                    <a:pt x="33" y="1543"/>
                  </a:lnTo>
                  <a:lnTo>
                    <a:pt x="25" y="1522"/>
                  </a:lnTo>
                  <a:lnTo>
                    <a:pt x="20" y="1501"/>
                  </a:lnTo>
                  <a:lnTo>
                    <a:pt x="14" y="1480"/>
                  </a:lnTo>
                  <a:lnTo>
                    <a:pt x="10" y="1459"/>
                  </a:lnTo>
                  <a:lnTo>
                    <a:pt x="6" y="1438"/>
                  </a:lnTo>
                  <a:lnTo>
                    <a:pt x="4" y="1418"/>
                  </a:lnTo>
                  <a:lnTo>
                    <a:pt x="2" y="1397"/>
                  </a:lnTo>
                  <a:lnTo>
                    <a:pt x="0" y="1378"/>
                  </a:lnTo>
                  <a:lnTo>
                    <a:pt x="0" y="1359"/>
                  </a:lnTo>
                  <a:lnTo>
                    <a:pt x="0" y="1351"/>
                  </a:lnTo>
                  <a:lnTo>
                    <a:pt x="2" y="1343"/>
                  </a:lnTo>
                  <a:lnTo>
                    <a:pt x="4" y="1336"/>
                  </a:lnTo>
                  <a:lnTo>
                    <a:pt x="6" y="1326"/>
                  </a:lnTo>
                  <a:lnTo>
                    <a:pt x="10" y="1315"/>
                  </a:lnTo>
                  <a:lnTo>
                    <a:pt x="14" y="1303"/>
                  </a:lnTo>
                  <a:lnTo>
                    <a:pt x="20" y="1290"/>
                  </a:lnTo>
                  <a:lnTo>
                    <a:pt x="25" y="1274"/>
                  </a:lnTo>
                  <a:lnTo>
                    <a:pt x="43" y="1249"/>
                  </a:lnTo>
                  <a:lnTo>
                    <a:pt x="56" y="1221"/>
                  </a:lnTo>
                  <a:lnTo>
                    <a:pt x="70" y="1192"/>
                  </a:lnTo>
                  <a:lnTo>
                    <a:pt x="81" y="1161"/>
                  </a:lnTo>
                  <a:lnTo>
                    <a:pt x="93" y="1128"/>
                  </a:lnTo>
                  <a:lnTo>
                    <a:pt x="102" y="1094"/>
                  </a:lnTo>
                  <a:lnTo>
                    <a:pt x="110" y="1057"/>
                  </a:lnTo>
                  <a:lnTo>
                    <a:pt x="116" y="1021"/>
                  </a:lnTo>
                  <a:lnTo>
                    <a:pt x="119" y="1006"/>
                  </a:lnTo>
                  <a:lnTo>
                    <a:pt x="125" y="990"/>
                  </a:lnTo>
                  <a:lnTo>
                    <a:pt x="131" y="973"/>
                  </a:lnTo>
                  <a:lnTo>
                    <a:pt x="137" y="958"/>
                  </a:lnTo>
                  <a:lnTo>
                    <a:pt x="141" y="940"/>
                  </a:lnTo>
                  <a:lnTo>
                    <a:pt x="144" y="923"/>
                  </a:lnTo>
                  <a:lnTo>
                    <a:pt x="148" y="904"/>
                  </a:lnTo>
                  <a:lnTo>
                    <a:pt x="152" y="885"/>
                  </a:lnTo>
                  <a:lnTo>
                    <a:pt x="154" y="865"/>
                  </a:lnTo>
                  <a:lnTo>
                    <a:pt x="158" y="846"/>
                  </a:lnTo>
                  <a:lnTo>
                    <a:pt x="162" y="806"/>
                  </a:lnTo>
                  <a:lnTo>
                    <a:pt x="166" y="762"/>
                  </a:lnTo>
                  <a:lnTo>
                    <a:pt x="166" y="718"/>
                  </a:lnTo>
                  <a:lnTo>
                    <a:pt x="166" y="675"/>
                  </a:lnTo>
                  <a:lnTo>
                    <a:pt x="164" y="633"/>
                  </a:lnTo>
                  <a:lnTo>
                    <a:pt x="162" y="593"/>
                  </a:lnTo>
                  <a:lnTo>
                    <a:pt x="160" y="555"/>
                  </a:lnTo>
                  <a:lnTo>
                    <a:pt x="156" y="516"/>
                  </a:lnTo>
                  <a:lnTo>
                    <a:pt x="152" y="482"/>
                  </a:lnTo>
                  <a:lnTo>
                    <a:pt x="146" y="447"/>
                  </a:lnTo>
                  <a:lnTo>
                    <a:pt x="141" y="414"/>
                  </a:lnTo>
                  <a:lnTo>
                    <a:pt x="135" y="384"/>
                  </a:lnTo>
                  <a:lnTo>
                    <a:pt x="127" y="355"/>
                  </a:lnTo>
                  <a:lnTo>
                    <a:pt x="119" y="326"/>
                  </a:lnTo>
                  <a:lnTo>
                    <a:pt x="112" y="301"/>
                  </a:lnTo>
                  <a:lnTo>
                    <a:pt x="102" y="276"/>
                  </a:lnTo>
                  <a:lnTo>
                    <a:pt x="93" y="253"/>
                  </a:lnTo>
                  <a:lnTo>
                    <a:pt x="81" y="230"/>
                  </a:lnTo>
                  <a:lnTo>
                    <a:pt x="70" y="211"/>
                  </a:lnTo>
                  <a:lnTo>
                    <a:pt x="64" y="194"/>
                  </a:lnTo>
                  <a:lnTo>
                    <a:pt x="58" y="178"/>
                  </a:lnTo>
                  <a:lnTo>
                    <a:pt x="52" y="163"/>
                  </a:lnTo>
                  <a:lnTo>
                    <a:pt x="47" y="148"/>
                  </a:lnTo>
                  <a:lnTo>
                    <a:pt x="43" y="132"/>
                  </a:lnTo>
                  <a:lnTo>
                    <a:pt x="41" y="119"/>
                  </a:lnTo>
                  <a:lnTo>
                    <a:pt x="39" y="103"/>
                  </a:lnTo>
                  <a:lnTo>
                    <a:pt x="39" y="90"/>
                  </a:lnTo>
                  <a:lnTo>
                    <a:pt x="39" y="78"/>
                  </a:lnTo>
                  <a:lnTo>
                    <a:pt x="41" y="69"/>
                  </a:lnTo>
                  <a:lnTo>
                    <a:pt x="43" y="59"/>
                  </a:lnTo>
                  <a:lnTo>
                    <a:pt x="45" y="50"/>
                  </a:lnTo>
                  <a:lnTo>
                    <a:pt x="50" y="42"/>
                  </a:lnTo>
                  <a:lnTo>
                    <a:pt x="54" y="34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73" y="17"/>
                  </a:lnTo>
                  <a:lnTo>
                    <a:pt x="81" y="11"/>
                  </a:lnTo>
                  <a:lnTo>
                    <a:pt x="91" y="7"/>
                  </a:lnTo>
                  <a:lnTo>
                    <a:pt x="100" y="4"/>
                  </a:lnTo>
                  <a:lnTo>
                    <a:pt x="110" y="2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4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3733800" y="4114800"/>
              <a:ext cx="1726275" cy="1319506"/>
            </a:xfrm>
            <a:custGeom>
              <a:avLst/>
              <a:gdLst>
                <a:gd name="T0" fmla="*/ 1781275212 w 3225"/>
                <a:gd name="T1" fmla="*/ 13231019 h 2256"/>
                <a:gd name="T2" fmla="*/ 1882648475 w 3225"/>
                <a:gd name="T3" fmla="*/ 65524059 h 2256"/>
                <a:gd name="T4" fmla="*/ 1978354536 w 3225"/>
                <a:gd name="T5" fmla="*/ 131678355 h 2256"/>
                <a:gd name="T6" fmla="*/ 2020541950 w 3225"/>
                <a:gd name="T7" fmla="*/ 181451221 h 2256"/>
                <a:gd name="T8" fmla="*/ 2030616272 w 3225"/>
                <a:gd name="T9" fmla="*/ 219253598 h 2256"/>
                <a:gd name="T10" fmla="*/ 2018023370 w 3225"/>
                <a:gd name="T11" fmla="*/ 261465999 h 2256"/>
                <a:gd name="T12" fmla="*/ 1987800403 w 3225"/>
                <a:gd name="T13" fmla="*/ 338961365 h 2256"/>
                <a:gd name="T14" fmla="*/ 1971428836 w 3225"/>
                <a:gd name="T15" fmla="*/ 422125791 h 2256"/>
                <a:gd name="T16" fmla="*/ 1966391675 w 3225"/>
                <a:gd name="T17" fmla="*/ 529863019 h 2256"/>
                <a:gd name="T18" fmla="*/ 1961354514 w 3225"/>
                <a:gd name="T19" fmla="*/ 665321160 h 2256"/>
                <a:gd name="T20" fmla="*/ 1957577437 w 3225"/>
                <a:gd name="T21" fmla="*/ 766757604 h 2256"/>
                <a:gd name="T22" fmla="*/ 1955687311 w 3225"/>
                <a:gd name="T23" fmla="*/ 836061672 h 2256"/>
                <a:gd name="T24" fmla="*/ 1954428814 w 3225"/>
                <a:gd name="T25" fmla="*/ 870713607 h 2256"/>
                <a:gd name="T26" fmla="*/ 1953168731 w 3225"/>
                <a:gd name="T27" fmla="*/ 926787258 h 2256"/>
                <a:gd name="T28" fmla="*/ 1946873073 w 3225"/>
                <a:gd name="T29" fmla="*/ 1032003538 h 2256"/>
                <a:gd name="T30" fmla="*/ 1926094387 w 3225"/>
                <a:gd name="T31" fmla="*/ 1157381852 h 2256"/>
                <a:gd name="T32" fmla="*/ 1876981272 w 3225"/>
                <a:gd name="T33" fmla="*/ 1277088825 h 2256"/>
                <a:gd name="T34" fmla="*/ 1835425487 w 3225"/>
                <a:gd name="T35" fmla="*/ 1335052394 h 2256"/>
                <a:gd name="T36" fmla="*/ 1798275234 w 3225"/>
                <a:gd name="T37" fmla="*/ 1379155506 h 2256"/>
                <a:gd name="T38" fmla="*/ 1741607965 w 3225"/>
                <a:gd name="T39" fmla="*/ 1415067916 h 2256"/>
                <a:gd name="T40" fmla="*/ 1610011339 w 3225"/>
                <a:gd name="T41" fmla="*/ 1093747736 h 2256"/>
                <a:gd name="T42" fmla="*/ 1640234305 w 3225"/>
                <a:gd name="T43" fmla="*/ 1074216732 h 2256"/>
                <a:gd name="T44" fmla="*/ 1655345788 w 3225"/>
                <a:gd name="T45" fmla="*/ 1017512844 h 2256"/>
                <a:gd name="T46" fmla="*/ 1665420507 w 3225"/>
                <a:gd name="T47" fmla="*/ 934977961 h 2256"/>
                <a:gd name="T48" fmla="*/ 1672346207 w 3225"/>
                <a:gd name="T49" fmla="*/ 828501009 h 2256"/>
                <a:gd name="T50" fmla="*/ 1677383368 w 3225"/>
                <a:gd name="T51" fmla="*/ 693042867 h 2256"/>
                <a:gd name="T52" fmla="*/ 1681160445 w 3225"/>
                <a:gd name="T53" fmla="*/ 528602545 h 2256"/>
                <a:gd name="T54" fmla="*/ 1682420529 w 3225"/>
                <a:gd name="T55" fmla="*/ 352191584 h 2256"/>
                <a:gd name="T56" fmla="*/ 1676123284 w 3225"/>
                <a:gd name="T57" fmla="*/ 274697012 h 2256"/>
                <a:gd name="T58" fmla="*/ 1660382949 w 3225"/>
                <a:gd name="T59" fmla="*/ 222403990 h 2256"/>
                <a:gd name="T60" fmla="*/ 1614418458 w 3225"/>
                <a:gd name="T61" fmla="*/ 199722544 h 2256"/>
                <a:gd name="T62" fmla="*/ 1519971687 w 3225"/>
                <a:gd name="T63" fmla="*/ 199722544 h 2256"/>
                <a:gd name="T64" fmla="*/ 1398448986 w 3225"/>
                <a:gd name="T65" fmla="*/ 205392298 h 2256"/>
                <a:gd name="T66" fmla="*/ 1253000563 w 3225"/>
                <a:gd name="T67" fmla="*/ 216733443 h 2256"/>
                <a:gd name="T68" fmla="*/ 1086143412 w 3225"/>
                <a:gd name="T69" fmla="*/ 233744292 h 2256"/>
                <a:gd name="T70" fmla="*/ 899138410 w 3225"/>
                <a:gd name="T71" fmla="*/ 253905533 h 2256"/>
                <a:gd name="T72" fmla="*/ 733540351 w 3225"/>
                <a:gd name="T73" fmla="*/ 270916382 h 2256"/>
                <a:gd name="T74" fmla="*/ 590610509 w 3225"/>
                <a:gd name="T75" fmla="*/ 289187705 h 2256"/>
                <a:gd name="T76" fmla="*/ 470977140 w 3225"/>
                <a:gd name="T77" fmla="*/ 306198554 h 2256"/>
                <a:gd name="T78" fmla="*/ 374640938 w 3225"/>
                <a:gd name="T79" fmla="*/ 323210197 h 2256"/>
                <a:gd name="T80" fmla="*/ 275156213 w 3225"/>
                <a:gd name="T81" fmla="*/ 345891593 h 2256"/>
                <a:gd name="T82" fmla="*/ 184487264 w 3225"/>
                <a:gd name="T83" fmla="*/ 361641968 h 2256"/>
                <a:gd name="T84" fmla="*/ 114596258 w 3225"/>
                <a:gd name="T85" fmla="*/ 362902442 h 2256"/>
                <a:gd name="T86" fmla="*/ 33371601 w 3225"/>
                <a:gd name="T87" fmla="*/ 325730352 h 2256"/>
                <a:gd name="T88" fmla="*/ 6926496 w 3225"/>
                <a:gd name="T89" fmla="*/ 285407869 h 2256"/>
                <a:gd name="T90" fmla="*/ 0 w 3225"/>
                <a:gd name="T91" fmla="*/ 252645852 h 2256"/>
                <a:gd name="T92" fmla="*/ 21407941 w 3225"/>
                <a:gd name="T93" fmla="*/ 239414839 h 2256"/>
                <a:gd name="T94" fmla="*/ 76816731 w 3225"/>
                <a:gd name="T95" fmla="*/ 226183826 h 2256"/>
                <a:gd name="T96" fmla="*/ 523238083 w 3225"/>
                <a:gd name="T97" fmla="*/ 173260518 h 2256"/>
                <a:gd name="T98" fmla="*/ 941324238 w 3225"/>
                <a:gd name="T99" fmla="*/ 122227178 h 2256"/>
                <a:gd name="T100" fmla="*/ 1261815595 w 3225"/>
                <a:gd name="T101" fmla="*/ 80014753 h 2256"/>
                <a:gd name="T102" fmla="*/ 1486600099 w 3225"/>
                <a:gd name="T103" fmla="*/ 43472887 h 2256"/>
                <a:gd name="T104" fmla="*/ 1610640587 w 3225"/>
                <a:gd name="T105" fmla="*/ 17010855 h 2256"/>
                <a:gd name="T106" fmla="*/ 1679901949 w 3225"/>
                <a:gd name="T107" fmla="*/ 3779837 h 2256"/>
                <a:gd name="T108" fmla="*/ 1722087776 w 3225"/>
                <a:gd name="T109" fmla="*/ 0 h 22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25"/>
                <a:gd name="T166" fmla="*/ 0 h 2256"/>
                <a:gd name="T167" fmla="*/ 3225 w 3225"/>
                <a:gd name="T168" fmla="*/ 2256 h 225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25" h="2256">
                  <a:moveTo>
                    <a:pt x="2735" y="0"/>
                  </a:moveTo>
                  <a:lnTo>
                    <a:pt x="2748" y="0"/>
                  </a:lnTo>
                  <a:lnTo>
                    <a:pt x="2762" y="2"/>
                  </a:lnTo>
                  <a:lnTo>
                    <a:pt x="2775" y="6"/>
                  </a:lnTo>
                  <a:lnTo>
                    <a:pt x="2793" y="10"/>
                  </a:lnTo>
                  <a:lnTo>
                    <a:pt x="2810" y="16"/>
                  </a:lnTo>
                  <a:lnTo>
                    <a:pt x="2829" y="21"/>
                  </a:lnTo>
                  <a:lnTo>
                    <a:pt x="2848" y="31"/>
                  </a:lnTo>
                  <a:lnTo>
                    <a:pt x="2869" y="39"/>
                  </a:lnTo>
                  <a:lnTo>
                    <a:pt x="2891" y="50"/>
                  </a:lnTo>
                  <a:lnTo>
                    <a:pt x="2914" y="62"/>
                  </a:lnTo>
                  <a:lnTo>
                    <a:pt x="2939" y="75"/>
                  </a:lnTo>
                  <a:lnTo>
                    <a:pt x="2963" y="88"/>
                  </a:lnTo>
                  <a:lnTo>
                    <a:pt x="2990" y="104"/>
                  </a:lnTo>
                  <a:lnTo>
                    <a:pt x="3019" y="121"/>
                  </a:lnTo>
                  <a:lnTo>
                    <a:pt x="3048" y="138"/>
                  </a:lnTo>
                  <a:lnTo>
                    <a:pt x="3079" y="158"/>
                  </a:lnTo>
                  <a:lnTo>
                    <a:pt x="3096" y="171"/>
                  </a:lnTo>
                  <a:lnTo>
                    <a:pt x="3111" y="184"/>
                  </a:lnTo>
                  <a:lnTo>
                    <a:pt x="3127" y="198"/>
                  </a:lnTo>
                  <a:lnTo>
                    <a:pt x="3142" y="209"/>
                  </a:lnTo>
                  <a:lnTo>
                    <a:pt x="3154" y="221"/>
                  </a:lnTo>
                  <a:lnTo>
                    <a:pt x="3167" y="234"/>
                  </a:lnTo>
                  <a:lnTo>
                    <a:pt x="3177" y="246"/>
                  </a:lnTo>
                  <a:lnTo>
                    <a:pt x="3186" y="255"/>
                  </a:lnTo>
                  <a:lnTo>
                    <a:pt x="3196" y="267"/>
                  </a:lnTo>
                  <a:lnTo>
                    <a:pt x="3203" y="279"/>
                  </a:lnTo>
                  <a:lnTo>
                    <a:pt x="3209" y="288"/>
                  </a:lnTo>
                  <a:lnTo>
                    <a:pt x="3215" y="298"/>
                  </a:lnTo>
                  <a:lnTo>
                    <a:pt x="3219" y="307"/>
                  </a:lnTo>
                  <a:lnTo>
                    <a:pt x="3223" y="315"/>
                  </a:lnTo>
                  <a:lnTo>
                    <a:pt x="3225" y="325"/>
                  </a:lnTo>
                  <a:lnTo>
                    <a:pt x="3225" y="332"/>
                  </a:lnTo>
                  <a:lnTo>
                    <a:pt x="3225" y="340"/>
                  </a:lnTo>
                  <a:lnTo>
                    <a:pt x="3225" y="348"/>
                  </a:lnTo>
                  <a:lnTo>
                    <a:pt x="3223" y="355"/>
                  </a:lnTo>
                  <a:lnTo>
                    <a:pt x="3221" y="363"/>
                  </a:lnTo>
                  <a:lnTo>
                    <a:pt x="3219" y="373"/>
                  </a:lnTo>
                  <a:lnTo>
                    <a:pt x="3217" y="382"/>
                  </a:lnTo>
                  <a:lnTo>
                    <a:pt x="3213" y="394"/>
                  </a:lnTo>
                  <a:lnTo>
                    <a:pt x="3209" y="403"/>
                  </a:lnTo>
                  <a:lnTo>
                    <a:pt x="3205" y="415"/>
                  </a:lnTo>
                  <a:lnTo>
                    <a:pt x="3202" y="426"/>
                  </a:lnTo>
                  <a:lnTo>
                    <a:pt x="3198" y="440"/>
                  </a:lnTo>
                  <a:lnTo>
                    <a:pt x="3192" y="451"/>
                  </a:lnTo>
                  <a:lnTo>
                    <a:pt x="3180" y="478"/>
                  </a:lnTo>
                  <a:lnTo>
                    <a:pt x="3167" y="507"/>
                  </a:lnTo>
                  <a:lnTo>
                    <a:pt x="3161" y="522"/>
                  </a:lnTo>
                  <a:lnTo>
                    <a:pt x="3157" y="538"/>
                  </a:lnTo>
                  <a:lnTo>
                    <a:pt x="3152" y="555"/>
                  </a:lnTo>
                  <a:lnTo>
                    <a:pt x="3148" y="572"/>
                  </a:lnTo>
                  <a:lnTo>
                    <a:pt x="3144" y="591"/>
                  </a:lnTo>
                  <a:lnTo>
                    <a:pt x="3140" y="609"/>
                  </a:lnTo>
                  <a:lnTo>
                    <a:pt x="3136" y="628"/>
                  </a:lnTo>
                  <a:lnTo>
                    <a:pt x="3134" y="649"/>
                  </a:lnTo>
                  <a:lnTo>
                    <a:pt x="3131" y="670"/>
                  </a:lnTo>
                  <a:lnTo>
                    <a:pt x="3129" y="691"/>
                  </a:lnTo>
                  <a:lnTo>
                    <a:pt x="3127" y="714"/>
                  </a:lnTo>
                  <a:lnTo>
                    <a:pt x="3125" y="737"/>
                  </a:lnTo>
                  <a:lnTo>
                    <a:pt x="3125" y="762"/>
                  </a:lnTo>
                  <a:lnTo>
                    <a:pt x="3123" y="787"/>
                  </a:lnTo>
                  <a:lnTo>
                    <a:pt x="3123" y="814"/>
                  </a:lnTo>
                  <a:lnTo>
                    <a:pt x="3123" y="841"/>
                  </a:lnTo>
                  <a:lnTo>
                    <a:pt x="3121" y="874"/>
                  </a:lnTo>
                  <a:lnTo>
                    <a:pt x="3121" y="906"/>
                  </a:lnTo>
                  <a:lnTo>
                    <a:pt x="3119" y="939"/>
                  </a:lnTo>
                  <a:lnTo>
                    <a:pt x="3119" y="970"/>
                  </a:lnTo>
                  <a:lnTo>
                    <a:pt x="3117" y="998"/>
                  </a:lnTo>
                  <a:lnTo>
                    <a:pt x="3117" y="1027"/>
                  </a:lnTo>
                  <a:lnTo>
                    <a:pt x="3115" y="1056"/>
                  </a:lnTo>
                  <a:lnTo>
                    <a:pt x="3115" y="1081"/>
                  </a:lnTo>
                  <a:lnTo>
                    <a:pt x="3113" y="1108"/>
                  </a:lnTo>
                  <a:lnTo>
                    <a:pt x="3113" y="1131"/>
                  </a:lnTo>
                  <a:lnTo>
                    <a:pt x="3111" y="1154"/>
                  </a:lnTo>
                  <a:lnTo>
                    <a:pt x="3111" y="1177"/>
                  </a:lnTo>
                  <a:lnTo>
                    <a:pt x="3111" y="1198"/>
                  </a:lnTo>
                  <a:lnTo>
                    <a:pt x="3109" y="1217"/>
                  </a:lnTo>
                  <a:lnTo>
                    <a:pt x="3109" y="1236"/>
                  </a:lnTo>
                  <a:lnTo>
                    <a:pt x="3109" y="1254"/>
                  </a:lnTo>
                  <a:lnTo>
                    <a:pt x="3107" y="1271"/>
                  </a:lnTo>
                  <a:lnTo>
                    <a:pt x="3107" y="1286"/>
                  </a:lnTo>
                  <a:lnTo>
                    <a:pt x="3107" y="1300"/>
                  </a:lnTo>
                  <a:lnTo>
                    <a:pt x="3106" y="1313"/>
                  </a:lnTo>
                  <a:lnTo>
                    <a:pt x="3106" y="1327"/>
                  </a:lnTo>
                  <a:lnTo>
                    <a:pt x="3106" y="1336"/>
                  </a:lnTo>
                  <a:lnTo>
                    <a:pt x="3106" y="1348"/>
                  </a:lnTo>
                  <a:lnTo>
                    <a:pt x="3106" y="1357"/>
                  </a:lnTo>
                  <a:lnTo>
                    <a:pt x="3106" y="1365"/>
                  </a:lnTo>
                  <a:lnTo>
                    <a:pt x="3104" y="1371"/>
                  </a:lnTo>
                  <a:lnTo>
                    <a:pt x="3104" y="1377"/>
                  </a:lnTo>
                  <a:lnTo>
                    <a:pt x="3104" y="1382"/>
                  </a:lnTo>
                  <a:lnTo>
                    <a:pt x="3104" y="1386"/>
                  </a:lnTo>
                  <a:lnTo>
                    <a:pt x="3104" y="1388"/>
                  </a:lnTo>
                  <a:lnTo>
                    <a:pt x="3104" y="1390"/>
                  </a:lnTo>
                  <a:lnTo>
                    <a:pt x="3104" y="1417"/>
                  </a:lnTo>
                  <a:lnTo>
                    <a:pt x="3104" y="1444"/>
                  </a:lnTo>
                  <a:lnTo>
                    <a:pt x="3102" y="1471"/>
                  </a:lnTo>
                  <a:lnTo>
                    <a:pt x="3102" y="1496"/>
                  </a:lnTo>
                  <a:lnTo>
                    <a:pt x="3102" y="1521"/>
                  </a:lnTo>
                  <a:lnTo>
                    <a:pt x="3100" y="1545"/>
                  </a:lnTo>
                  <a:lnTo>
                    <a:pt x="3098" y="1568"/>
                  </a:lnTo>
                  <a:lnTo>
                    <a:pt x="3096" y="1592"/>
                  </a:lnTo>
                  <a:lnTo>
                    <a:pt x="3094" y="1615"/>
                  </a:lnTo>
                  <a:lnTo>
                    <a:pt x="3092" y="1638"/>
                  </a:lnTo>
                  <a:lnTo>
                    <a:pt x="3090" y="1659"/>
                  </a:lnTo>
                  <a:lnTo>
                    <a:pt x="3088" y="1682"/>
                  </a:lnTo>
                  <a:lnTo>
                    <a:pt x="3084" y="1703"/>
                  </a:lnTo>
                  <a:lnTo>
                    <a:pt x="3081" y="1722"/>
                  </a:lnTo>
                  <a:lnTo>
                    <a:pt x="3075" y="1762"/>
                  </a:lnTo>
                  <a:lnTo>
                    <a:pt x="3067" y="1801"/>
                  </a:lnTo>
                  <a:lnTo>
                    <a:pt x="3059" y="1837"/>
                  </a:lnTo>
                  <a:lnTo>
                    <a:pt x="3050" y="1870"/>
                  </a:lnTo>
                  <a:lnTo>
                    <a:pt x="3038" y="1903"/>
                  </a:lnTo>
                  <a:lnTo>
                    <a:pt x="3029" y="1933"/>
                  </a:lnTo>
                  <a:lnTo>
                    <a:pt x="3015" y="1962"/>
                  </a:lnTo>
                  <a:lnTo>
                    <a:pt x="3004" y="1989"/>
                  </a:lnTo>
                  <a:lnTo>
                    <a:pt x="2990" y="2014"/>
                  </a:lnTo>
                  <a:lnTo>
                    <a:pt x="2981" y="2027"/>
                  </a:lnTo>
                  <a:lnTo>
                    <a:pt x="2971" y="2043"/>
                  </a:lnTo>
                  <a:lnTo>
                    <a:pt x="2962" y="2056"/>
                  </a:lnTo>
                  <a:lnTo>
                    <a:pt x="2952" y="2070"/>
                  </a:lnTo>
                  <a:lnTo>
                    <a:pt x="2942" y="2083"/>
                  </a:lnTo>
                  <a:lnTo>
                    <a:pt x="2935" y="2096"/>
                  </a:lnTo>
                  <a:lnTo>
                    <a:pt x="2925" y="2108"/>
                  </a:lnTo>
                  <a:lnTo>
                    <a:pt x="2915" y="2119"/>
                  </a:lnTo>
                  <a:lnTo>
                    <a:pt x="2908" y="2131"/>
                  </a:lnTo>
                  <a:lnTo>
                    <a:pt x="2898" y="2142"/>
                  </a:lnTo>
                  <a:lnTo>
                    <a:pt x="2891" y="2152"/>
                  </a:lnTo>
                  <a:lnTo>
                    <a:pt x="2881" y="2162"/>
                  </a:lnTo>
                  <a:lnTo>
                    <a:pt x="2871" y="2171"/>
                  </a:lnTo>
                  <a:lnTo>
                    <a:pt x="2864" y="2179"/>
                  </a:lnTo>
                  <a:lnTo>
                    <a:pt x="2856" y="2189"/>
                  </a:lnTo>
                  <a:lnTo>
                    <a:pt x="2846" y="2196"/>
                  </a:lnTo>
                  <a:lnTo>
                    <a:pt x="2839" y="2202"/>
                  </a:lnTo>
                  <a:lnTo>
                    <a:pt x="2831" y="2210"/>
                  </a:lnTo>
                  <a:lnTo>
                    <a:pt x="2814" y="2221"/>
                  </a:lnTo>
                  <a:lnTo>
                    <a:pt x="2798" y="2233"/>
                  </a:lnTo>
                  <a:lnTo>
                    <a:pt x="2781" y="2240"/>
                  </a:lnTo>
                  <a:lnTo>
                    <a:pt x="2766" y="2246"/>
                  </a:lnTo>
                  <a:lnTo>
                    <a:pt x="2752" y="2252"/>
                  </a:lnTo>
                  <a:lnTo>
                    <a:pt x="2737" y="2254"/>
                  </a:lnTo>
                  <a:lnTo>
                    <a:pt x="2722" y="2256"/>
                  </a:lnTo>
                  <a:lnTo>
                    <a:pt x="2681" y="2125"/>
                  </a:lnTo>
                  <a:lnTo>
                    <a:pt x="2639" y="1995"/>
                  </a:lnTo>
                  <a:lnTo>
                    <a:pt x="2599" y="1866"/>
                  </a:lnTo>
                  <a:lnTo>
                    <a:pt x="2557" y="1736"/>
                  </a:lnTo>
                  <a:lnTo>
                    <a:pt x="2564" y="1734"/>
                  </a:lnTo>
                  <a:lnTo>
                    <a:pt x="2572" y="1732"/>
                  </a:lnTo>
                  <a:lnTo>
                    <a:pt x="2580" y="1730"/>
                  </a:lnTo>
                  <a:lnTo>
                    <a:pt x="2587" y="1724"/>
                  </a:lnTo>
                  <a:lnTo>
                    <a:pt x="2593" y="1720"/>
                  </a:lnTo>
                  <a:lnTo>
                    <a:pt x="2599" y="1712"/>
                  </a:lnTo>
                  <a:lnTo>
                    <a:pt x="2605" y="1705"/>
                  </a:lnTo>
                  <a:lnTo>
                    <a:pt x="2610" y="1695"/>
                  </a:lnTo>
                  <a:lnTo>
                    <a:pt x="2614" y="1684"/>
                  </a:lnTo>
                  <a:lnTo>
                    <a:pt x="2618" y="1672"/>
                  </a:lnTo>
                  <a:lnTo>
                    <a:pt x="2622" y="1659"/>
                  </a:lnTo>
                  <a:lnTo>
                    <a:pt x="2626" y="1645"/>
                  </a:lnTo>
                  <a:lnTo>
                    <a:pt x="2628" y="1630"/>
                  </a:lnTo>
                  <a:lnTo>
                    <a:pt x="2629" y="1615"/>
                  </a:lnTo>
                  <a:lnTo>
                    <a:pt x="2631" y="1597"/>
                  </a:lnTo>
                  <a:lnTo>
                    <a:pt x="2633" y="1578"/>
                  </a:lnTo>
                  <a:lnTo>
                    <a:pt x="2635" y="1561"/>
                  </a:lnTo>
                  <a:lnTo>
                    <a:pt x="2637" y="1544"/>
                  </a:lnTo>
                  <a:lnTo>
                    <a:pt x="2641" y="1524"/>
                  </a:lnTo>
                  <a:lnTo>
                    <a:pt x="2643" y="1505"/>
                  </a:lnTo>
                  <a:lnTo>
                    <a:pt x="2645" y="1484"/>
                  </a:lnTo>
                  <a:lnTo>
                    <a:pt x="2647" y="1463"/>
                  </a:lnTo>
                  <a:lnTo>
                    <a:pt x="2649" y="1440"/>
                  </a:lnTo>
                  <a:lnTo>
                    <a:pt x="2651" y="1417"/>
                  </a:lnTo>
                  <a:lnTo>
                    <a:pt x="2651" y="1392"/>
                  </a:lnTo>
                  <a:lnTo>
                    <a:pt x="2653" y="1367"/>
                  </a:lnTo>
                  <a:lnTo>
                    <a:pt x="2654" y="1342"/>
                  </a:lnTo>
                  <a:lnTo>
                    <a:pt x="2656" y="1315"/>
                  </a:lnTo>
                  <a:lnTo>
                    <a:pt x="2658" y="1286"/>
                  </a:lnTo>
                  <a:lnTo>
                    <a:pt x="2658" y="1258"/>
                  </a:lnTo>
                  <a:lnTo>
                    <a:pt x="2660" y="1227"/>
                  </a:lnTo>
                  <a:lnTo>
                    <a:pt x="2662" y="1196"/>
                  </a:lnTo>
                  <a:lnTo>
                    <a:pt x="2662" y="1165"/>
                  </a:lnTo>
                  <a:lnTo>
                    <a:pt x="2664" y="1133"/>
                  </a:lnTo>
                  <a:lnTo>
                    <a:pt x="2664" y="1100"/>
                  </a:lnTo>
                  <a:lnTo>
                    <a:pt x="2666" y="1066"/>
                  </a:lnTo>
                  <a:lnTo>
                    <a:pt x="2666" y="1029"/>
                  </a:lnTo>
                  <a:lnTo>
                    <a:pt x="2668" y="993"/>
                  </a:lnTo>
                  <a:lnTo>
                    <a:pt x="2668" y="956"/>
                  </a:lnTo>
                  <a:lnTo>
                    <a:pt x="2670" y="918"/>
                  </a:lnTo>
                  <a:lnTo>
                    <a:pt x="2670" y="879"/>
                  </a:lnTo>
                  <a:lnTo>
                    <a:pt x="2670" y="839"/>
                  </a:lnTo>
                  <a:lnTo>
                    <a:pt x="2670" y="799"/>
                  </a:lnTo>
                  <a:lnTo>
                    <a:pt x="2670" y="756"/>
                  </a:lnTo>
                  <a:lnTo>
                    <a:pt x="2672" y="714"/>
                  </a:lnTo>
                  <a:lnTo>
                    <a:pt x="2672" y="670"/>
                  </a:lnTo>
                  <a:lnTo>
                    <a:pt x="2672" y="626"/>
                  </a:lnTo>
                  <a:lnTo>
                    <a:pt x="2672" y="580"/>
                  </a:lnTo>
                  <a:lnTo>
                    <a:pt x="2672" y="559"/>
                  </a:lnTo>
                  <a:lnTo>
                    <a:pt x="2670" y="540"/>
                  </a:lnTo>
                  <a:lnTo>
                    <a:pt x="2670" y="518"/>
                  </a:lnTo>
                  <a:lnTo>
                    <a:pt x="2670" y="501"/>
                  </a:lnTo>
                  <a:lnTo>
                    <a:pt x="2668" y="484"/>
                  </a:lnTo>
                  <a:lnTo>
                    <a:pt x="2666" y="467"/>
                  </a:lnTo>
                  <a:lnTo>
                    <a:pt x="2664" y="449"/>
                  </a:lnTo>
                  <a:lnTo>
                    <a:pt x="2662" y="436"/>
                  </a:lnTo>
                  <a:lnTo>
                    <a:pt x="2658" y="421"/>
                  </a:lnTo>
                  <a:lnTo>
                    <a:pt x="2656" y="407"/>
                  </a:lnTo>
                  <a:lnTo>
                    <a:pt x="2653" y="396"/>
                  </a:lnTo>
                  <a:lnTo>
                    <a:pt x="2651" y="382"/>
                  </a:lnTo>
                  <a:lnTo>
                    <a:pt x="2647" y="373"/>
                  </a:lnTo>
                  <a:lnTo>
                    <a:pt x="2643" y="361"/>
                  </a:lnTo>
                  <a:lnTo>
                    <a:pt x="2637" y="353"/>
                  </a:lnTo>
                  <a:lnTo>
                    <a:pt x="2633" y="344"/>
                  </a:lnTo>
                  <a:lnTo>
                    <a:pt x="2626" y="338"/>
                  </a:lnTo>
                  <a:lnTo>
                    <a:pt x="2616" y="332"/>
                  </a:lnTo>
                  <a:lnTo>
                    <a:pt x="2605" y="326"/>
                  </a:lnTo>
                  <a:lnTo>
                    <a:pt x="2591" y="323"/>
                  </a:lnTo>
                  <a:lnTo>
                    <a:pt x="2578" y="319"/>
                  </a:lnTo>
                  <a:lnTo>
                    <a:pt x="2564" y="317"/>
                  </a:lnTo>
                  <a:lnTo>
                    <a:pt x="2547" y="315"/>
                  </a:lnTo>
                  <a:lnTo>
                    <a:pt x="2532" y="315"/>
                  </a:lnTo>
                  <a:lnTo>
                    <a:pt x="2510" y="315"/>
                  </a:lnTo>
                  <a:lnTo>
                    <a:pt x="2487" y="315"/>
                  </a:lnTo>
                  <a:lnTo>
                    <a:pt x="2464" y="315"/>
                  </a:lnTo>
                  <a:lnTo>
                    <a:pt x="2439" y="315"/>
                  </a:lnTo>
                  <a:lnTo>
                    <a:pt x="2414" y="317"/>
                  </a:lnTo>
                  <a:lnTo>
                    <a:pt x="2390" y="317"/>
                  </a:lnTo>
                  <a:lnTo>
                    <a:pt x="2363" y="319"/>
                  </a:lnTo>
                  <a:lnTo>
                    <a:pt x="2336" y="319"/>
                  </a:lnTo>
                  <a:lnTo>
                    <a:pt x="2309" y="321"/>
                  </a:lnTo>
                  <a:lnTo>
                    <a:pt x="2280" y="323"/>
                  </a:lnTo>
                  <a:lnTo>
                    <a:pt x="2251" y="325"/>
                  </a:lnTo>
                  <a:lnTo>
                    <a:pt x="2221" y="326"/>
                  </a:lnTo>
                  <a:lnTo>
                    <a:pt x="2190" y="328"/>
                  </a:lnTo>
                  <a:lnTo>
                    <a:pt x="2159" y="330"/>
                  </a:lnTo>
                  <a:lnTo>
                    <a:pt x="2127" y="332"/>
                  </a:lnTo>
                  <a:lnTo>
                    <a:pt x="2094" y="336"/>
                  </a:lnTo>
                  <a:lnTo>
                    <a:pt x="2059" y="338"/>
                  </a:lnTo>
                  <a:lnTo>
                    <a:pt x="2025" y="342"/>
                  </a:lnTo>
                  <a:lnTo>
                    <a:pt x="1990" y="344"/>
                  </a:lnTo>
                  <a:lnTo>
                    <a:pt x="1954" y="348"/>
                  </a:lnTo>
                  <a:lnTo>
                    <a:pt x="1917" y="351"/>
                  </a:lnTo>
                  <a:lnTo>
                    <a:pt x="1881" y="355"/>
                  </a:lnTo>
                  <a:lnTo>
                    <a:pt x="1842" y="359"/>
                  </a:lnTo>
                  <a:lnTo>
                    <a:pt x="1804" y="363"/>
                  </a:lnTo>
                  <a:lnTo>
                    <a:pt x="1766" y="367"/>
                  </a:lnTo>
                  <a:lnTo>
                    <a:pt x="1725" y="371"/>
                  </a:lnTo>
                  <a:lnTo>
                    <a:pt x="1683" y="374"/>
                  </a:lnTo>
                  <a:lnTo>
                    <a:pt x="1643" y="380"/>
                  </a:lnTo>
                  <a:lnTo>
                    <a:pt x="1601" y="384"/>
                  </a:lnTo>
                  <a:lnTo>
                    <a:pt x="1556" y="388"/>
                  </a:lnTo>
                  <a:lnTo>
                    <a:pt x="1514" y="394"/>
                  </a:lnTo>
                  <a:lnTo>
                    <a:pt x="1470" y="399"/>
                  </a:lnTo>
                  <a:lnTo>
                    <a:pt x="1428" y="403"/>
                  </a:lnTo>
                  <a:lnTo>
                    <a:pt x="1387" y="407"/>
                  </a:lnTo>
                  <a:lnTo>
                    <a:pt x="1349" y="411"/>
                  </a:lnTo>
                  <a:lnTo>
                    <a:pt x="1311" y="415"/>
                  </a:lnTo>
                  <a:lnTo>
                    <a:pt x="1272" y="419"/>
                  </a:lnTo>
                  <a:lnTo>
                    <a:pt x="1236" y="422"/>
                  </a:lnTo>
                  <a:lnTo>
                    <a:pt x="1199" y="426"/>
                  </a:lnTo>
                  <a:lnTo>
                    <a:pt x="1165" y="430"/>
                  </a:lnTo>
                  <a:lnTo>
                    <a:pt x="1130" y="434"/>
                  </a:lnTo>
                  <a:lnTo>
                    <a:pt x="1096" y="438"/>
                  </a:lnTo>
                  <a:lnTo>
                    <a:pt x="1063" y="442"/>
                  </a:lnTo>
                  <a:lnTo>
                    <a:pt x="1030" y="446"/>
                  </a:lnTo>
                  <a:lnTo>
                    <a:pt x="1000" y="451"/>
                  </a:lnTo>
                  <a:lnTo>
                    <a:pt x="969" y="455"/>
                  </a:lnTo>
                  <a:lnTo>
                    <a:pt x="938" y="459"/>
                  </a:lnTo>
                  <a:lnTo>
                    <a:pt x="909" y="463"/>
                  </a:lnTo>
                  <a:lnTo>
                    <a:pt x="881" y="467"/>
                  </a:lnTo>
                  <a:lnTo>
                    <a:pt x="854" y="470"/>
                  </a:lnTo>
                  <a:lnTo>
                    <a:pt x="825" y="474"/>
                  </a:lnTo>
                  <a:lnTo>
                    <a:pt x="800" y="478"/>
                  </a:lnTo>
                  <a:lnTo>
                    <a:pt x="773" y="482"/>
                  </a:lnTo>
                  <a:lnTo>
                    <a:pt x="748" y="486"/>
                  </a:lnTo>
                  <a:lnTo>
                    <a:pt x="725" y="490"/>
                  </a:lnTo>
                  <a:lnTo>
                    <a:pt x="702" y="494"/>
                  </a:lnTo>
                  <a:lnTo>
                    <a:pt x="679" y="497"/>
                  </a:lnTo>
                  <a:lnTo>
                    <a:pt x="656" y="501"/>
                  </a:lnTo>
                  <a:lnTo>
                    <a:pt x="635" y="505"/>
                  </a:lnTo>
                  <a:lnTo>
                    <a:pt x="616" y="509"/>
                  </a:lnTo>
                  <a:lnTo>
                    <a:pt x="595" y="513"/>
                  </a:lnTo>
                  <a:lnTo>
                    <a:pt x="577" y="518"/>
                  </a:lnTo>
                  <a:lnTo>
                    <a:pt x="558" y="522"/>
                  </a:lnTo>
                  <a:lnTo>
                    <a:pt x="541" y="526"/>
                  </a:lnTo>
                  <a:lnTo>
                    <a:pt x="514" y="532"/>
                  </a:lnTo>
                  <a:lnTo>
                    <a:pt x="487" y="540"/>
                  </a:lnTo>
                  <a:lnTo>
                    <a:pt x="462" y="545"/>
                  </a:lnTo>
                  <a:lnTo>
                    <a:pt x="437" y="549"/>
                  </a:lnTo>
                  <a:lnTo>
                    <a:pt x="414" y="555"/>
                  </a:lnTo>
                  <a:lnTo>
                    <a:pt x="391" y="559"/>
                  </a:lnTo>
                  <a:lnTo>
                    <a:pt x="370" y="563"/>
                  </a:lnTo>
                  <a:lnTo>
                    <a:pt x="349" y="566"/>
                  </a:lnTo>
                  <a:lnTo>
                    <a:pt x="330" y="570"/>
                  </a:lnTo>
                  <a:lnTo>
                    <a:pt x="311" y="572"/>
                  </a:lnTo>
                  <a:lnTo>
                    <a:pt x="293" y="574"/>
                  </a:lnTo>
                  <a:lnTo>
                    <a:pt x="276" y="576"/>
                  </a:lnTo>
                  <a:lnTo>
                    <a:pt x="259" y="578"/>
                  </a:lnTo>
                  <a:lnTo>
                    <a:pt x="243" y="580"/>
                  </a:lnTo>
                  <a:lnTo>
                    <a:pt x="230" y="580"/>
                  </a:lnTo>
                  <a:lnTo>
                    <a:pt x="216" y="580"/>
                  </a:lnTo>
                  <a:lnTo>
                    <a:pt x="199" y="580"/>
                  </a:lnTo>
                  <a:lnTo>
                    <a:pt x="182" y="576"/>
                  </a:lnTo>
                  <a:lnTo>
                    <a:pt x="163" y="572"/>
                  </a:lnTo>
                  <a:lnTo>
                    <a:pt x="145" y="568"/>
                  </a:lnTo>
                  <a:lnTo>
                    <a:pt x="126" y="561"/>
                  </a:lnTo>
                  <a:lnTo>
                    <a:pt x="107" y="553"/>
                  </a:lnTo>
                  <a:lnTo>
                    <a:pt x="88" y="543"/>
                  </a:lnTo>
                  <a:lnTo>
                    <a:pt x="71" y="532"/>
                  </a:lnTo>
                  <a:lnTo>
                    <a:pt x="53" y="517"/>
                  </a:lnTo>
                  <a:lnTo>
                    <a:pt x="40" y="499"/>
                  </a:lnTo>
                  <a:lnTo>
                    <a:pt x="34" y="492"/>
                  </a:lnTo>
                  <a:lnTo>
                    <a:pt x="28" y="484"/>
                  </a:lnTo>
                  <a:lnTo>
                    <a:pt x="23" y="476"/>
                  </a:lnTo>
                  <a:lnTo>
                    <a:pt x="19" y="469"/>
                  </a:lnTo>
                  <a:lnTo>
                    <a:pt x="13" y="461"/>
                  </a:lnTo>
                  <a:lnTo>
                    <a:pt x="11" y="453"/>
                  </a:lnTo>
                  <a:lnTo>
                    <a:pt x="7" y="444"/>
                  </a:lnTo>
                  <a:lnTo>
                    <a:pt x="3" y="436"/>
                  </a:lnTo>
                  <a:lnTo>
                    <a:pt x="1" y="428"/>
                  </a:lnTo>
                  <a:lnTo>
                    <a:pt x="1" y="421"/>
                  </a:lnTo>
                  <a:lnTo>
                    <a:pt x="0" y="413"/>
                  </a:lnTo>
                  <a:lnTo>
                    <a:pt x="0" y="405"/>
                  </a:lnTo>
                  <a:lnTo>
                    <a:pt x="0" y="401"/>
                  </a:lnTo>
                  <a:lnTo>
                    <a:pt x="1" y="398"/>
                  </a:lnTo>
                  <a:lnTo>
                    <a:pt x="3" y="396"/>
                  </a:lnTo>
                  <a:lnTo>
                    <a:pt x="7" y="392"/>
                  </a:lnTo>
                  <a:lnTo>
                    <a:pt x="13" y="390"/>
                  </a:lnTo>
                  <a:lnTo>
                    <a:pt x="19" y="386"/>
                  </a:lnTo>
                  <a:lnTo>
                    <a:pt x="26" y="384"/>
                  </a:lnTo>
                  <a:lnTo>
                    <a:pt x="34" y="380"/>
                  </a:lnTo>
                  <a:lnTo>
                    <a:pt x="44" y="378"/>
                  </a:lnTo>
                  <a:lnTo>
                    <a:pt x="53" y="374"/>
                  </a:lnTo>
                  <a:lnTo>
                    <a:pt x="65" y="373"/>
                  </a:lnTo>
                  <a:lnTo>
                    <a:pt x="78" y="369"/>
                  </a:lnTo>
                  <a:lnTo>
                    <a:pt x="92" y="367"/>
                  </a:lnTo>
                  <a:lnTo>
                    <a:pt x="107" y="363"/>
                  </a:lnTo>
                  <a:lnTo>
                    <a:pt x="122" y="359"/>
                  </a:lnTo>
                  <a:lnTo>
                    <a:pt x="140" y="357"/>
                  </a:lnTo>
                  <a:lnTo>
                    <a:pt x="263" y="342"/>
                  </a:lnTo>
                  <a:lnTo>
                    <a:pt x="383" y="328"/>
                  </a:lnTo>
                  <a:lnTo>
                    <a:pt x="499" y="315"/>
                  </a:lnTo>
                  <a:lnTo>
                    <a:pt x="614" y="302"/>
                  </a:lnTo>
                  <a:lnTo>
                    <a:pt x="723" y="288"/>
                  </a:lnTo>
                  <a:lnTo>
                    <a:pt x="831" y="275"/>
                  </a:lnTo>
                  <a:lnTo>
                    <a:pt x="934" y="263"/>
                  </a:lnTo>
                  <a:lnTo>
                    <a:pt x="1036" y="252"/>
                  </a:lnTo>
                  <a:lnTo>
                    <a:pt x="1134" y="238"/>
                  </a:lnTo>
                  <a:lnTo>
                    <a:pt x="1230" y="227"/>
                  </a:lnTo>
                  <a:lnTo>
                    <a:pt x="1320" y="217"/>
                  </a:lnTo>
                  <a:lnTo>
                    <a:pt x="1409" y="206"/>
                  </a:lnTo>
                  <a:lnTo>
                    <a:pt x="1495" y="194"/>
                  </a:lnTo>
                  <a:lnTo>
                    <a:pt x="1577" y="184"/>
                  </a:lnTo>
                  <a:lnTo>
                    <a:pt x="1656" y="173"/>
                  </a:lnTo>
                  <a:lnTo>
                    <a:pt x="1733" y="163"/>
                  </a:lnTo>
                  <a:lnTo>
                    <a:pt x="1804" y="154"/>
                  </a:lnTo>
                  <a:lnTo>
                    <a:pt x="1875" y="144"/>
                  </a:lnTo>
                  <a:lnTo>
                    <a:pt x="1940" y="135"/>
                  </a:lnTo>
                  <a:lnTo>
                    <a:pt x="2004" y="127"/>
                  </a:lnTo>
                  <a:lnTo>
                    <a:pt x="2065" y="117"/>
                  </a:lnTo>
                  <a:lnTo>
                    <a:pt x="2123" y="110"/>
                  </a:lnTo>
                  <a:lnTo>
                    <a:pt x="2176" y="102"/>
                  </a:lnTo>
                  <a:lnTo>
                    <a:pt x="2226" y="92"/>
                  </a:lnTo>
                  <a:lnTo>
                    <a:pt x="2274" y="85"/>
                  </a:lnTo>
                  <a:lnTo>
                    <a:pt x="2318" y="77"/>
                  </a:lnTo>
                  <a:lnTo>
                    <a:pt x="2361" y="69"/>
                  </a:lnTo>
                  <a:lnTo>
                    <a:pt x="2397" y="64"/>
                  </a:lnTo>
                  <a:lnTo>
                    <a:pt x="2434" y="56"/>
                  </a:lnTo>
                  <a:lnTo>
                    <a:pt x="2464" y="48"/>
                  </a:lnTo>
                  <a:lnTo>
                    <a:pt x="2493" y="42"/>
                  </a:lnTo>
                  <a:lnTo>
                    <a:pt x="2518" y="37"/>
                  </a:lnTo>
                  <a:lnTo>
                    <a:pt x="2539" y="31"/>
                  </a:lnTo>
                  <a:lnTo>
                    <a:pt x="2558" y="27"/>
                  </a:lnTo>
                  <a:lnTo>
                    <a:pt x="2576" y="23"/>
                  </a:lnTo>
                  <a:lnTo>
                    <a:pt x="2593" y="19"/>
                  </a:lnTo>
                  <a:lnTo>
                    <a:pt x="2610" y="17"/>
                  </a:lnTo>
                  <a:lnTo>
                    <a:pt x="2626" y="14"/>
                  </a:lnTo>
                  <a:lnTo>
                    <a:pt x="2641" y="12"/>
                  </a:lnTo>
                  <a:lnTo>
                    <a:pt x="2654" y="8"/>
                  </a:lnTo>
                  <a:lnTo>
                    <a:pt x="2668" y="6"/>
                  </a:lnTo>
                  <a:lnTo>
                    <a:pt x="2681" y="4"/>
                  </a:lnTo>
                  <a:lnTo>
                    <a:pt x="2693" y="4"/>
                  </a:lnTo>
                  <a:lnTo>
                    <a:pt x="2702" y="2"/>
                  </a:lnTo>
                  <a:lnTo>
                    <a:pt x="2712" y="0"/>
                  </a:lnTo>
                  <a:lnTo>
                    <a:pt x="2722" y="0"/>
                  </a:lnTo>
                  <a:lnTo>
                    <a:pt x="2729" y="0"/>
                  </a:lnTo>
                  <a:lnTo>
                    <a:pt x="273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4953000" y="5029200"/>
              <a:ext cx="320196" cy="353272"/>
            </a:xfrm>
            <a:custGeom>
              <a:avLst/>
              <a:gdLst>
                <a:gd name="T0" fmla="*/ 26550065 w 597"/>
                <a:gd name="T1" fmla="*/ 0 h 605"/>
                <a:gd name="T2" fmla="*/ 32239647 w 597"/>
                <a:gd name="T3" fmla="*/ 0 h 605"/>
                <a:gd name="T4" fmla="*/ 39825490 w 597"/>
                <a:gd name="T5" fmla="*/ 1256014 h 605"/>
                <a:gd name="T6" fmla="*/ 48043420 w 597"/>
                <a:gd name="T7" fmla="*/ 3768043 h 605"/>
                <a:gd name="T8" fmla="*/ 59421799 w 597"/>
                <a:gd name="T9" fmla="*/ 7535293 h 605"/>
                <a:gd name="T10" fmla="*/ 70168874 w 597"/>
                <a:gd name="T11" fmla="*/ 10674931 h 605"/>
                <a:gd name="T12" fmla="*/ 89765171 w 597"/>
                <a:gd name="T13" fmla="*/ 19467031 h 605"/>
                <a:gd name="T14" fmla="*/ 121372743 w 597"/>
                <a:gd name="T15" fmla="*/ 28885951 h 605"/>
                <a:gd name="T16" fmla="*/ 152348203 w 597"/>
                <a:gd name="T17" fmla="*/ 36421241 h 605"/>
                <a:gd name="T18" fmla="*/ 180795313 w 597"/>
                <a:gd name="T19" fmla="*/ 40816893 h 605"/>
                <a:gd name="T20" fmla="*/ 204816221 w 597"/>
                <a:gd name="T21" fmla="*/ 44584935 h 605"/>
                <a:gd name="T22" fmla="*/ 225677538 w 597"/>
                <a:gd name="T23" fmla="*/ 48352976 h 605"/>
                <a:gd name="T24" fmla="*/ 243377574 w 597"/>
                <a:gd name="T25" fmla="*/ 50864211 h 605"/>
                <a:gd name="T26" fmla="*/ 257917172 w 597"/>
                <a:gd name="T27" fmla="*/ 52120237 h 605"/>
                <a:gd name="T28" fmla="*/ 269295539 w 597"/>
                <a:gd name="T29" fmla="*/ 53376251 h 605"/>
                <a:gd name="T30" fmla="*/ 299638911 w 597"/>
                <a:gd name="T31" fmla="*/ 135010830 h 605"/>
                <a:gd name="T32" fmla="*/ 351475638 w 597"/>
                <a:gd name="T33" fmla="*/ 297652377 h 605"/>
                <a:gd name="T34" fmla="*/ 369807761 w 597"/>
                <a:gd name="T35" fmla="*/ 378658528 h 605"/>
                <a:gd name="T36" fmla="*/ 355268162 w 597"/>
                <a:gd name="T37" fmla="*/ 377402514 h 605"/>
                <a:gd name="T38" fmla="*/ 341993533 w 597"/>
                <a:gd name="T39" fmla="*/ 374890487 h 605"/>
                <a:gd name="T40" fmla="*/ 329982284 w 597"/>
                <a:gd name="T41" fmla="*/ 369867224 h 605"/>
                <a:gd name="T42" fmla="*/ 317971829 w 597"/>
                <a:gd name="T43" fmla="*/ 365471572 h 605"/>
                <a:gd name="T44" fmla="*/ 306592667 w 597"/>
                <a:gd name="T45" fmla="*/ 357936282 h 605"/>
                <a:gd name="T46" fmla="*/ 297110562 w 597"/>
                <a:gd name="T47" fmla="*/ 349772589 h 605"/>
                <a:gd name="T48" fmla="*/ 288260544 w 597"/>
                <a:gd name="T49" fmla="*/ 338469258 h 605"/>
                <a:gd name="T50" fmla="*/ 271824684 w 597"/>
                <a:gd name="T51" fmla="*/ 313351360 h 605"/>
                <a:gd name="T52" fmla="*/ 243377574 w 597"/>
                <a:gd name="T53" fmla="*/ 276301728 h 605"/>
                <a:gd name="T54" fmla="*/ 216827521 w 597"/>
                <a:gd name="T55" fmla="*/ 241135720 h 605"/>
                <a:gd name="T56" fmla="*/ 187748273 w 597"/>
                <a:gd name="T57" fmla="*/ 207226469 h 605"/>
                <a:gd name="T58" fmla="*/ 159934046 w 597"/>
                <a:gd name="T59" fmla="*/ 177084517 h 605"/>
                <a:gd name="T60" fmla="*/ 130854848 w 597"/>
                <a:gd name="T61" fmla="*/ 148197785 h 605"/>
                <a:gd name="T62" fmla="*/ 103040596 w 597"/>
                <a:gd name="T63" fmla="*/ 121823874 h 605"/>
                <a:gd name="T64" fmla="*/ 73961398 w 597"/>
                <a:gd name="T65" fmla="*/ 97961173 h 605"/>
                <a:gd name="T66" fmla="*/ 53100926 w 597"/>
                <a:gd name="T67" fmla="*/ 82262190 h 605"/>
                <a:gd name="T68" fmla="*/ 39825490 w 597"/>
                <a:gd name="T69" fmla="*/ 72214872 h 605"/>
                <a:gd name="T70" fmla="*/ 27814240 w 597"/>
                <a:gd name="T71" fmla="*/ 62795958 h 605"/>
                <a:gd name="T72" fmla="*/ 18964216 w 597"/>
                <a:gd name="T73" fmla="*/ 54004654 h 605"/>
                <a:gd name="T74" fmla="*/ 10746283 w 597"/>
                <a:gd name="T75" fmla="*/ 45840948 h 605"/>
                <a:gd name="T76" fmla="*/ 5689583 w 597"/>
                <a:gd name="T77" fmla="*/ 37677255 h 605"/>
                <a:gd name="T78" fmla="*/ 1896263 w 597"/>
                <a:gd name="T79" fmla="*/ 28885951 h 605"/>
                <a:gd name="T80" fmla="*/ 0 w 597"/>
                <a:gd name="T81" fmla="*/ 21978266 h 605"/>
                <a:gd name="T82" fmla="*/ 0 w 597"/>
                <a:gd name="T83" fmla="*/ 14442976 h 605"/>
                <a:gd name="T84" fmla="*/ 3160437 w 597"/>
                <a:gd name="T85" fmla="*/ 7535293 h 605"/>
                <a:gd name="T86" fmla="*/ 9482108 w 597"/>
                <a:gd name="T87" fmla="*/ 2512028 h 605"/>
                <a:gd name="T88" fmla="*/ 17700042 w 597"/>
                <a:gd name="T89" fmla="*/ 0 h 605"/>
                <a:gd name="T90" fmla="*/ 24021710 w 597"/>
                <a:gd name="T91" fmla="*/ 0 h 6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97"/>
                <a:gd name="T139" fmla="*/ 0 h 605"/>
                <a:gd name="T140" fmla="*/ 597 w 597"/>
                <a:gd name="T141" fmla="*/ 605 h 6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97" h="605">
                  <a:moveTo>
                    <a:pt x="38" y="0"/>
                  </a:move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69" y="4"/>
                  </a:lnTo>
                  <a:lnTo>
                    <a:pt x="76" y="6"/>
                  </a:lnTo>
                  <a:lnTo>
                    <a:pt x="84" y="10"/>
                  </a:lnTo>
                  <a:lnTo>
                    <a:pt x="94" y="12"/>
                  </a:lnTo>
                  <a:lnTo>
                    <a:pt x="101" y="15"/>
                  </a:lnTo>
                  <a:lnTo>
                    <a:pt x="111" y="17"/>
                  </a:lnTo>
                  <a:lnTo>
                    <a:pt x="121" y="21"/>
                  </a:lnTo>
                  <a:lnTo>
                    <a:pt x="142" y="31"/>
                  </a:lnTo>
                  <a:lnTo>
                    <a:pt x="165" y="42"/>
                  </a:lnTo>
                  <a:lnTo>
                    <a:pt x="192" y="46"/>
                  </a:lnTo>
                  <a:lnTo>
                    <a:pt x="217" y="52"/>
                  </a:lnTo>
                  <a:lnTo>
                    <a:pt x="241" y="58"/>
                  </a:lnTo>
                  <a:lnTo>
                    <a:pt x="263" y="61"/>
                  </a:lnTo>
                  <a:lnTo>
                    <a:pt x="286" y="65"/>
                  </a:lnTo>
                  <a:lnTo>
                    <a:pt x="305" y="69"/>
                  </a:lnTo>
                  <a:lnTo>
                    <a:pt x="324" y="71"/>
                  </a:lnTo>
                  <a:lnTo>
                    <a:pt x="341" y="75"/>
                  </a:lnTo>
                  <a:lnTo>
                    <a:pt x="357" y="77"/>
                  </a:lnTo>
                  <a:lnTo>
                    <a:pt x="372" y="79"/>
                  </a:lnTo>
                  <a:lnTo>
                    <a:pt x="385" y="81"/>
                  </a:lnTo>
                  <a:lnTo>
                    <a:pt x="397" y="83"/>
                  </a:lnTo>
                  <a:lnTo>
                    <a:pt x="408" y="83"/>
                  </a:lnTo>
                  <a:lnTo>
                    <a:pt x="418" y="83"/>
                  </a:lnTo>
                  <a:lnTo>
                    <a:pt x="426" y="85"/>
                  </a:lnTo>
                  <a:lnTo>
                    <a:pt x="432" y="85"/>
                  </a:lnTo>
                  <a:lnTo>
                    <a:pt x="474" y="215"/>
                  </a:lnTo>
                  <a:lnTo>
                    <a:pt x="514" y="344"/>
                  </a:lnTo>
                  <a:lnTo>
                    <a:pt x="556" y="474"/>
                  </a:lnTo>
                  <a:lnTo>
                    <a:pt x="597" y="605"/>
                  </a:lnTo>
                  <a:lnTo>
                    <a:pt x="585" y="603"/>
                  </a:lnTo>
                  <a:lnTo>
                    <a:pt x="574" y="603"/>
                  </a:lnTo>
                  <a:lnTo>
                    <a:pt x="562" y="601"/>
                  </a:lnTo>
                  <a:lnTo>
                    <a:pt x="552" y="599"/>
                  </a:lnTo>
                  <a:lnTo>
                    <a:pt x="541" y="597"/>
                  </a:lnTo>
                  <a:lnTo>
                    <a:pt x="531" y="593"/>
                  </a:lnTo>
                  <a:lnTo>
                    <a:pt x="522" y="589"/>
                  </a:lnTo>
                  <a:lnTo>
                    <a:pt x="512" y="586"/>
                  </a:lnTo>
                  <a:lnTo>
                    <a:pt x="503" y="582"/>
                  </a:lnTo>
                  <a:lnTo>
                    <a:pt x="495" y="576"/>
                  </a:lnTo>
                  <a:lnTo>
                    <a:pt x="485" y="570"/>
                  </a:lnTo>
                  <a:lnTo>
                    <a:pt x="478" y="562"/>
                  </a:lnTo>
                  <a:lnTo>
                    <a:pt x="470" y="557"/>
                  </a:lnTo>
                  <a:lnTo>
                    <a:pt x="464" y="549"/>
                  </a:lnTo>
                  <a:lnTo>
                    <a:pt x="456" y="539"/>
                  </a:lnTo>
                  <a:lnTo>
                    <a:pt x="451" y="532"/>
                  </a:lnTo>
                  <a:lnTo>
                    <a:pt x="430" y="499"/>
                  </a:lnTo>
                  <a:lnTo>
                    <a:pt x="408" y="468"/>
                  </a:lnTo>
                  <a:lnTo>
                    <a:pt x="385" y="440"/>
                  </a:lnTo>
                  <a:lnTo>
                    <a:pt x="364" y="411"/>
                  </a:lnTo>
                  <a:lnTo>
                    <a:pt x="343" y="384"/>
                  </a:lnTo>
                  <a:lnTo>
                    <a:pt x="320" y="357"/>
                  </a:lnTo>
                  <a:lnTo>
                    <a:pt x="297" y="330"/>
                  </a:lnTo>
                  <a:lnTo>
                    <a:pt x="276" y="305"/>
                  </a:lnTo>
                  <a:lnTo>
                    <a:pt x="253" y="282"/>
                  </a:lnTo>
                  <a:lnTo>
                    <a:pt x="230" y="257"/>
                  </a:lnTo>
                  <a:lnTo>
                    <a:pt x="207" y="236"/>
                  </a:lnTo>
                  <a:lnTo>
                    <a:pt x="186" y="215"/>
                  </a:lnTo>
                  <a:lnTo>
                    <a:pt x="163" y="194"/>
                  </a:lnTo>
                  <a:lnTo>
                    <a:pt x="140" y="175"/>
                  </a:lnTo>
                  <a:lnTo>
                    <a:pt x="117" y="156"/>
                  </a:lnTo>
                  <a:lnTo>
                    <a:pt x="96" y="138"/>
                  </a:lnTo>
                  <a:lnTo>
                    <a:pt x="84" y="131"/>
                  </a:lnTo>
                  <a:lnTo>
                    <a:pt x="73" y="123"/>
                  </a:lnTo>
                  <a:lnTo>
                    <a:pt x="63" y="115"/>
                  </a:lnTo>
                  <a:lnTo>
                    <a:pt x="53" y="108"/>
                  </a:lnTo>
                  <a:lnTo>
                    <a:pt x="44" y="100"/>
                  </a:lnTo>
                  <a:lnTo>
                    <a:pt x="36" y="92"/>
                  </a:lnTo>
                  <a:lnTo>
                    <a:pt x="30" y="86"/>
                  </a:lnTo>
                  <a:lnTo>
                    <a:pt x="23" y="79"/>
                  </a:lnTo>
                  <a:lnTo>
                    <a:pt x="17" y="73"/>
                  </a:lnTo>
                  <a:lnTo>
                    <a:pt x="13" y="65"/>
                  </a:lnTo>
                  <a:lnTo>
                    <a:pt x="9" y="60"/>
                  </a:lnTo>
                  <a:lnTo>
                    <a:pt x="5" y="54"/>
                  </a:lnTo>
                  <a:lnTo>
                    <a:pt x="3" y="46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9" y="8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" name="Picture 2" descr="C:\Users\Meishing\Dropbox\meizhouhuayu\pics\34.19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44176" r="44155"/>
          <a:stretch>
            <a:fillRect/>
          </a:stretch>
        </p:blipFill>
        <p:spPr bwMode="auto">
          <a:xfrm>
            <a:off x="228600" y="1143000"/>
            <a:ext cx="1371600" cy="1371600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905000" y="1219200"/>
            <a:ext cx="1905000" cy="609600"/>
            <a:chOff x="2947988" y="2590800"/>
            <a:chExt cx="3497262" cy="1116013"/>
          </a:xfrm>
        </p:grpSpPr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2947988" y="2717800"/>
              <a:ext cx="512762" cy="989013"/>
            </a:xfrm>
            <a:custGeom>
              <a:avLst/>
              <a:gdLst/>
              <a:ahLst/>
              <a:cxnLst>
                <a:cxn ang="0">
                  <a:pos x="476" y="2"/>
                </a:cxn>
                <a:cxn ang="0">
                  <a:pos x="501" y="17"/>
                </a:cxn>
                <a:cxn ang="0">
                  <a:pos x="526" y="42"/>
                </a:cxn>
                <a:cxn ang="0">
                  <a:pos x="553" y="83"/>
                </a:cxn>
                <a:cxn ang="0">
                  <a:pos x="578" y="135"/>
                </a:cxn>
                <a:cxn ang="0">
                  <a:pos x="607" y="215"/>
                </a:cxn>
                <a:cxn ang="0">
                  <a:pos x="632" y="325"/>
                </a:cxn>
                <a:cxn ang="0">
                  <a:pos x="645" y="426"/>
                </a:cxn>
                <a:cxn ang="0">
                  <a:pos x="643" y="495"/>
                </a:cxn>
                <a:cxn ang="0">
                  <a:pos x="634" y="557"/>
                </a:cxn>
                <a:cxn ang="0">
                  <a:pos x="617" y="624"/>
                </a:cxn>
                <a:cxn ang="0">
                  <a:pos x="594" y="699"/>
                </a:cxn>
                <a:cxn ang="0">
                  <a:pos x="561" y="781"/>
                </a:cxn>
                <a:cxn ang="0">
                  <a:pos x="521" y="872"/>
                </a:cxn>
                <a:cxn ang="0">
                  <a:pos x="478" y="958"/>
                </a:cxn>
                <a:cxn ang="0">
                  <a:pos x="438" y="1033"/>
                </a:cxn>
                <a:cxn ang="0">
                  <a:pos x="398" y="1098"/>
                </a:cxn>
                <a:cxn ang="0">
                  <a:pos x="361" y="1152"/>
                </a:cxn>
                <a:cxn ang="0">
                  <a:pos x="327" y="1196"/>
                </a:cxn>
                <a:cxn ang="0">
                  <a:pos x="269" y="1227"/>
                </a:cxn>
                <a:cxn ang="0">
                  <a:pos x="221" y="1242"/>
                </a:cxn>
                <a:cxn ang="0">
                  <a:pos x="181" y="1246"/>
                </a:cxn>
                <a:cxn ang="0">
                  <a:pos x="150" y="1242"/>
                </a:cxn>
                <a:cxn ang="0">
                  <a:pos x="121" y="1231"/>
                </a:cxn>
                <a:cxn ang="0">
                  <a:pos x="92" y="1215"/>
                </a:cxn>
                <a:cxn ang="0">
                  <a:pos x="66" y="1192"/>
                </a:cxn>
                <a:cxn ang="0">
                  <a:pos x="39" y="1163"/>
                </a:cxn>
                <a:cxn ang="0">
                  <a:pos x="16" y="1104"/>
                </a:cxn>
                <a:cxn ang="0">
                  <a:pos x="4" y="1039"/>
                </a:cxn>
                <a:cxn ang="0">
                  <a:pos x="2" y="968"/>
                </a:cxn>
                <a:cxn ang="0">
                  <a:pos x="14" y="901"/>
                </a:cxn>
                <a:cxn ang="0">
                  <a:pos x="39" y="843"/>
                </a:cxn>
                <a:cxn ang="0">
                  <a:pos x="68" y="803"/>
                </a:cxn>
                <a:cxn ang="0">
                  <a:pos x="94" y="760"/>
                </a:cxn>
                <a:cxn ang="0">
                  <a:pos x="123" y="712"/>
                </a:cxn>
                <a:cxn ang="0">
                  <a:pos x="152" y="657"/>
                </a:cxn>
                <a:cxn ang="0">
                  <a:pos x="183" y="595"/>
                </a:cxn>
                <a:cxn ang="0">
                  <a:pos x="213" y="526"/>
                </a:cxn>
                <a:cxn ang="0">
                  <a:pos x="246" y="451"/>
                </a:cxn>
                <a:cxn ang="0">
                  <a:pos x="281" y="369"/>
                </a:cxn>
                <a:cxn ang="0">
                  <a:pos x="315" y="280"/>
                </a:cxn>
                <a:cxn ang="0">
                  <a:pos x="352" y="184"/>
                </a:cxn>
                <a:cxn ang="0">
                  <a:pos x="388" y="83"/>
                </a:cxn>
                <a:cxn ang="0">
                  <a:pos x="398" y="54"/>
                </a:cxn>
                <a:cxn ang="0">
                  <a:pos x="411" y="31"/>
                </a:cxn>
                <a:cxn ang="0">
                  <a:pos x="425" y="16"/>
                </a:cxn>
                <a:cxn ang="0">
                  <a:pos x="440" y="4"/>
                </a:cxn>
                <a:cxn ang="0">
                  <a:pos x="455" y="0"/>
                </a:cxn>
              </a:cxnLst>
              <a:rect l="0" t="0" r="r" b="b"/>
              <a:pathLst>
                <a:path w="645" h="1246">
                  <a:moveTo>
                    <a:pt x="461" y="0"/>
                  </a:moveTo>
                  <a:lnTo>
                    <a:pt x="469" y="0"/>
                  </a:lnTo>
                  <a:lnTo>
                    <a:pt x="476" y="2"/>
                  </a:lnTo>
                  <a:lnTo>
                    <a:pt x="486" y="6"/>
                  </a:lnTo>
                  <a:lnTo>
                    <a:pt x="494" y="10"/>
                  </a:lnTo>
                  <a:lnTo>
                    <a:pt x="501" y="17"/>
                  </a:lnTo>
                  <a:lnTo>
                    <a:pt x="511" y="23"/>
                  </a:lnTo>
                  <a:lnTo>
                    <a:pt x="519" y="33"/>
                  </a:lnTo>
                  <a:lnTo>
                    <a:pt x="526" y="42"/>
                  </a:lnTo>
                  <a:lnTo>
                    <a:pt x="536" y="56"/>
                  </a:lnTo>
                  <a:lnTo>
                    <a:pt x="544" y="67"/>
                  </a:lnTo>
                  <a:lnTo>
                    <a:pt x="553" y="83"/>
                  </a:lnTo>
                  <a:lnTo>
                    <a:pt x="561" y="98"/>
                  </a:lnTo>
                  <a:lnTo>
                    <a:pt x="570" y="115"/>
                  </a:lnTo>
                  <a:lnTo>
                    <a:pt x="578" y="135"/>
                  </a:lnTo>
                  <a:lnTo>
                    <a:pt x="588" y="156"/>
                  </a:lnTo>
                  <a:lnTo>
                    <a:pt x="597" y="179"/>
                  </a:lnTo>
                  <a:lnTo>
                    <a:pt x="607" y="215"/>
                  </a:lnTo>
                  <a:lnTo>
                    <a:pt x="617" y="254"/>
                  </a:lnTo>
                  <a:lnTo>
                    <a:pt x="624" y="290"/>
                  </a:lnTo>
                  <a:lnTo>
                    <a:pt x="632" y="325"/>
                  </a:lnTo>
                  <a:lnTo>
                    <a:pt x="638" y="359"/>
                  </a:lnTo>
                  <a:lnTo>
                    <a:pt x="641" y="394"/>
                  </a:lnTo>
                  <a:lnTo>
                    <a:pt x="645" y="426"/>
                  </a:lnTo>
                  <a:lnTo>
                    <a:pt x="645" y="457"/>
                  </a:lnTo>
                  <a:lnTo>
                    <a:pt x="645" y="476"/>
                  </a:lnTo>
                  <a:lnTo>
                    <a:pt x="643" y="495"/>
                  </a:lnTo>
                  <a:lnTo>
                    <a:pt x="641" y="515"/>
                  </a:lnTo>
                  <a:lnTo>
                    <a:pt x="638" y="536"/>
                  </a:lnTo>
                  <a:lnTo>
                    <a:pt x="634" y="557"/>
                  </a:lnTo>
                  <a:lnTo>
                    <a:pt x="630" y="578"/>
                  </a:lnTo>
                  <a:lnTo>
                    <a:pt x="624" y="601"/>
                  </a:lnTo>
                  <a:lnTo>
                    <a:pt x="617" y="624"/>
                  </a:lnTo>
                  <a:lnTo>
                    <a:pt x="611" y="649"/>
                  </a:lnTo>
                  <a:lnTo>
                    <a:pt x="601" y="674"/>
                  </a:lnTo>
                  <a:lnTo>
                    <a:pt x="594" y="699"/>
                  </a:lnTo>
                  <a:lnTo>
                    <a:pt x="582" y="726"/>
                  </a:lnTo>
                  <a:lnTo>
                    <a:pt x="572" y="753"/>
                  </a:lnTo>
                  <a:lnTo>
                    <a:pt x="561" y="781"/>
                  </a:lnTo>
                  <a:lnTo>
                    <a:pt x="547" y="810"/>
                  </a:lnTo>
                  <a:lnTo>
                    <a:pt x="536" y="839"/>
                  </a:lnTo>
                  <a:lnTo>
                    <a:pt x="521" y="872"/>
                  </a:lnTo>
                  <a:lnTo>
                    <a:pt x="505" y="901"/>
                  </a:lnTo>
                  <a:lnTo>
                    <a:pt x="492" y="929"/>
                  </a:lnTo>
                  <a:lnTo>
                    <a:pt x="478" y="958"/>
                  </a:lnTo>
                  <a:lnTo>
                    <a:pt x="465" y="985"/>
                  </a:lnTo>
                  <a:lnTo>
                    <a:pt x="450" y="1010"/>
                  </a:lnTo>
                  <a:lnTo>
                    <a:pt x="438" y="1033"/>
                  </a:lnTo>
                  <a:lnTo>
                    <a:pt x="425" y="1056"/>
                  </a:lnTo>
                  <a:lnTo>
                    <a:pt x="411" y="1077"/>
                  </a:lnTo>
                  <a:lnTo>
                    <a:pt x="398" y="1098"/>
                  </a:lnTo>
                  <a:lnTo>
                    <a:pt x="386" y="1117"/>
                  </a:lnTo>
                  <a:lnTo>
                    <a:pt x="373" y="1135"/>
                  </a:lnTo>
                  <a:lnTo>
                    <a:pt x="361" y="1152"/>
                  </a:lnTo>
                  <a:lnTo>
                    <a:pt x="350" y="1167"/>
                  </a:lnTo>
                  <a:lnTo>
                    <a:pt x="338" y="1183"/>
                  </a:lnTo>
                  <a:lnTo>
                    <a:pt x="327" y="1196"/>
                  </a:lnTo>
                  <a:lnTo>
                    <a:pt x="306" y="1208"/>
                  </a:lnTo>
                  <a:lnTo>
                    <a:pt x="286" y="1217"/>
                  </a:lnTo>
                  <a:lnTo>
                    <a:pt x="269" y="1227"/>
                  </a:lnTo>
                  <a:lnTo>
                    <a:pt x="252" y="1233"/>
                  </a:lnTo>
                  <a:lnTo>
                    <a:pt x="236" y="1238"/>
                  </a:lnTo>
                  <a:lnTo>
                    <a:pt x="221" y="1242"/>
                  </a:lnTo>
                  <a:lnTo>
                    <a:pt x="206" y="1246"/>
                  </a:lnTo>
                  <a:lnTo>
                    <a:pt x="192" y="1246"/>
                  </a:lnTo>
                  <a:lnTo>
                    <a:pt x="181" y="1246"/>
                  </a:lnTo>
                  <a:lnTo>
                    <a:pt x="171" y="1246"/>
                  </a:lnTo>
                  <a:lnTo>
                    <a:pt x="162" y="1244"/>
                  </a:lnTo>
                  <a:lnTo>
                    <a:pt x="150" y="1242"/>
                  </a:lnTo>
                  <a:lnTo>
                    <a:pt x="140" y="1238"/>
                  </a:lnTo>
                  <a:lnTo>
                    <a:pt x="131" y="1236"/>
                  </a:lnTo>
                  <a:lnTo>
                    <a:pt x="121" y="1231"/>
                  </a:lnTo>
                  <a:lnTo>
                    <a:pt x="112" y="1227"/>
                  </a:lnTo>
                  <a:lnTo>
                    <a:pt x="102" y="1221"/>
                  </a:lnTo>
                  <a:lnTo>
                    <a:pt x="92" y="1215"/>
                  </a:lnTo>
                  <a:lnTo>
                    <a:pt x="83" y="1208"/>
                  </a:lnTo>
                  <a:lnTo>
                    <a:pt x="75" y="1202"/>
                  </a:lnTo>
                  <a:lnTo>
                    <a:pt x="66" y="1192"/>
                  </a:lnTo>
                  <a:lnTo>
                    <a:pt x="56" y="1185"/>
                  </a:lnTo>
                  <a:lnTo>
                    <a:pt x="46" y="1173"/>
                  </a:lnTo>
                  <a:lnTo>
                    <a:pt x="39" y="1163"/>
                  </a:lnTo>
                  <a:lnTo>
                    <a:pt x="29" y="1144"/>
                  </a:lnTo>
                  <a:lnTo>
                    <a:pt x="21" y="1125"/>
                  </a:lnTo>
                  <a:lnTo>
                    <a:pt x="16" y="1104"/>
                  </a:lnTo>
                  <a:lnTo>
                    <a:pt x="10" y="1083"/>
                  </a:lnTo>
                  <a:lnTo>
                    <a:pt x="6" y="1062"/>
                  </a:lnTo>
                  <a:lnTo>
                    <a:pt x="4" y="1039"/>
                  </a:lnTo>
                  <a:lnTo>
                    <a:pt x="2" y="1016"/>
                  </a:lnTo>
                  <a:lnTo>
                    <a:pt x="0" y="993"/>
                  </a:lnTo>
                  <a:lnTo>
                    <a:pt x="2" y="968"/>
                  </a:lnTo>
                  <a:lnTo>
                    <a:pt x="4" y="943"/>
                  </a:lnTo>
                  <a:lnTo>
                    <a:pt x="8" y="922"/>
                  </a:lnTo>
                  <a:lnTo>
                    <a:pt x="14" y="901"/>
                  </a:lnTo>
                  <a:lnTo>
                    <a:pt x="21" y="879"/>
                  </a:lnTo>
                  <a:lnTo>
                    <a:pt x="29" y="862"/>
                  </a:lnTo>
                  <a:lnTo>
                    <a:pt x="39" y="843"/>
                  </a:lnTo>
                  <a:lnTo>
                    <a:pt x="50" y="828"/>
                  </a:lnTo>
                  <a:lnTo>
                    <a:pt x="58" y="814"/>
                  </a:lnTo>
                  <a:lnTo>
                    <a:pt x="68" y="803"/>
                  </a:lnTo>
                  <a:lnTo>
                    <a:pt x="77" y="789"/>
                  </a:lnTo>
                  <a:lnTo>
                    <a:pt x="85" y="776"/>
                  </a:lnTo>
                  <a:lnTo>
                    <a:pt x="94" y="760"/>
                  </a:lnTo>
                  <a:lnTo>
                    <a:pt x="104" y="745"/>
                  </a:lnTo>
                  <a:lnTo>
                    <a:pt x="114" y="730"/>
                  </a:lnTo>
                  <a:lnTo>
                    <a:pt x="123" y="712"/>
                  </a:lnTo>
                  <a:lnTo>
                    <a:pt x="133" y="695"/>
                  </a:lnTo>
                  <a:lnTo>
                    <a:pt x="142" y="676"/>
                  </a:lnTo>
                  <a:lnTo>
                    <a:pt x="152" y="657"/>
                  </a:lnTo>
                  <a:lnTo>
                    <a:pt x="162" y="638"/>
                  </a:lnTo>
                  <a:lnTo>
                    <a:pt x="171" y="616"/>
                  </a:lnTo>
                  <a:lnTo>
                    <a:pt x="183" y="595"/>
                  </a:lnTo>
                  <a:lnTo>
                    <a:pt x="192" y="572"/>
                  </a:lnTo>
                  <a:lnTo>
                    <a:pt x="204" y="549"/>
                  </a:lnTo>
                  <a:lnTo>
                    <a:pt x="213" y="526"/>
                  </a:lnTo>
                  <a:lnTo>
                    <a:pt x="225" y="501"/>
                  </a:lnTo>
                  <a:lnTo>
                    <a:pt x="236" y="476"/>
                  </a:lnTo>
                  <a:lnTo>
                    <a:pt x="246" y="451"/>
                  </a:lnTo>
                  <a:lnTo>
                    <a:pt x="258" y="424"/>
                  </a:lnTo>
                  <a:lnTo>
                    <a:pt x="269" y="398"/>
                  </a:lnTo>
                  <a:lnTo>
                    <a:pt x="281" y="369"/>
                  </a:lnTo>
                  <a:lnTo>
                    <a:pt x="292" y="340"/>
                  </a:lnTo>
                  <a:lnTo>
                    <a:pt x="304" y="311"/>
                  </a:lnTo>
                  <a:lnTo>
                    <a:pt x="315" y="280"/>
                  </a:lnTo>
                  <a:lnTo>
                    <a:pt x="327" y="250"/>
                  </a:lnTo>
                  <a:lnTo>
                    <a:pt x="338" y="217"/>
                  </a:lnTo>
                  <a:lnTo>
                    <a:pt x="352" y="184"/>
                  </a:lnTo>
                  <a:lnTo>
                    <a:pt x="363" y="152"/>
                  </a:lnTo>
                  <a:lnTo>
                    <a:pt x="375" y="117"/>
                  </a:lnTo>
                  <a:lnTo>
                    <a:pt x="388" y="83"/>
                  </a:lnTo>
                  <a:lnTo>
                    <a:pt x="392" y="71"/>
                  </a:lnTo>
                  <a:lnTo>
                    <a:pt x="394" y="62"/>
                  </a:lnTo>
                  <a:lnTo>
                    <a:pt x="398" y="54"/>
                  </a:lnTo>
                  <a:lnTo>
                    <a:pt x="403" y="46"/>
                  </a:lnTo>
                  <a:lnTo>
                    <a:pt x="407" y="39"/>
                  </a:lnTo>
                  <a:lnTo>
                    <a:pt x="411" y="31"/>
                  </a:lnTo>
                  <a:lnTo>
                    <a:pt x="415" y="25"/>
                  </a:lnTo>
                  <a:lnTo>
                    <a:pt x="419" y="19"/>
                  </a:lnTo>
                  <a:lnTo>
                    <a:pt x="425" y="16"/>
                  </a:lnTo>
                  <a:lnTo>
                    <a:pt x="428" y="12"/>
                  </a:lnTo>
                  <a:lnTo>
                    <a:pt x="434" y="8"/>
                  </a:lnTo>
                  <a:lnTo>
                    <a:pt x="440" y="4"/>
                  </a:lnTo>
                  <a:lnTo>
                    <a:pt x="444" y="2"/>
                  </a:lnTo>
                  <a:lnTo>
                    <a:pt x="450" y="0"/>
                  </a:lnTo>
                  <a:lnTo>
                    <a:pt x="455" y="0"/>
                  </a:lnTo>
                  <a:lnTo>
                    <a:pt x="461" y="0"/>
                  </a:lnTo>
                  <a:lnTo>
                    <a:pt x="46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5"/>
            <p:cNvSpPr>
              <a:spLocks/>
            </p:cNvSpPr>
            <p:nvPr/>
          </p:nvSpPr>
          <p:spPr bwMode="auto">
            <a:xfrm>
              <a:off x="3276600" y="2590800"/>
              <a:ext cx="3168650" cy="812800"/>
            </a:xfrm>
            <a:custGeom>
              <a:avLst/>
              <a:gdLst/>
              <a:ahLst/>
              <a:cxnLst>
                <a:cxn ang="0">
                  <a:pos x="3444" y="13"/>
                </a:cxn>
                <a:cxn ang="0">
                  <a:pos x="3538" y="65"/>
                </a:cxn>
                <a:cxn ang="0">
                  <a:pos x="3661" y="159"/>
                </a:cxn>
                <a:cxn ang="0">
                  <a:pos x="3766" y="253"/>
                </a:cxn>
                <a:cxn ang="0">
                  <a:pos x="3837" y="320"/>
                </a:cxn>
                <a:cxn ang="0">
                  <a:pos x="3895" y="382"/>
                </a:cxn>
                <a:cxn ang="0">
                  <a:pos x="3939" y="436"/>
                </a:cxn>
                <a:cxn ang="0">
                  <a:pos x="3972" y="484"/>
                </a:cxn>
                <a:cxn ang="0">
                  <a:pos x="3989" y="526"/>
                </a:cxn>
                <a:cxn ang="0">
                  <a:pos x="3993" y="574"/>
                </a:cxn>
                <a:cxn ang="0">
                  <a:pos x="3962" y="660"/>
                </a:cxn>
                <a:cxn ang="0">
                  <a:pos x="3889" y="720"/>
                </a:cxn>
                <a:cxn ang="0">
                  <a:pos x="3772" y="750"/>
                </a:cxn>
                <a:cxn ang="0">
                  <a:pos x="3557" y="804"/>
                </a:cxn>
                <a:cxn ang="0">
                  <a:pos x="3315" y="887"/>
                </a:cxn>
                <a:cxn ang="0">
                  <a:pos x="3048" y="998"/>
                </a:cxn>
                <a:cxn ang="0">
                  <a:pos x="2966" y="1015"/>
                </a:cxn>
                <a:cxn ang="0">
                  <a:pos x="2976" y="960"/>
                </a:cxn>
                <a:cxn ang="0">
                  <a:pos x="3056" y="806"/>
                </a:cxn>
                <a:cxn ang="0">
                  <a:pos x="3123" y="676"/>
                </a:cxn>
                <a:cxn ang="0">
                  <a:pos x="3177" y="566"/>
                </a:cxn>
                <a:cxn ang="0">
                  <a:pos x="3215" y="478"/>
                </a:cxn>
                <a:cxn ang="0">
                  <a:pos x="3240" y="411"/>
                </a:cxn>
                <a:cxn ang="0">
                  <a:pos x="3250" y="363"/>
                </a:cxn>
                <a:cxn ang="0">
                  <a:pos x="3244" y="334"/>
                </a:cxn>
                <a:cxn ang="0">
                  <a:pos x="3215" y="315"/>
                </a:cxn>
                <a:cxn ang="0">
                  <a:pos x="3167" y="305"/>
                </a:cxn>
                <a:cxn ang="0">
                  <a:pos x="2960" y="311"/>
                </a:cxn>
                <a:cxn ang="0">
                  <a:pos x="2628" y="330"/>
                </a:cxn>
                <a:cxn ang="0">
                  <a:pos x="2261" y="363"/>
                </a:cxn>
                <a:cxn ang="0">
                  <a:pos x="1856" y="409"/>
                </a:cxn>
                <a:cxn ang="0">
                  <a:pos x="1417" y="468"/>
                </a:cxn>
                <a:cxn ang="0">
                  <a:pos x="941" y="541"/>
                </a:cxn>
                <a:cxn ang="0">
                  <a:pos x="516" y="612"/>
                </a:cxn>
                <a:cxn ang="0">
                  <a:pos x="447" y="622"/>
                </a:cxn>
                <a:cxn ang="0">
                  <a:pos x="399" y="628"/>
                </a:cxn>
                <a:cxn ang="0">
                  <a:pos x="374" y="630"/>
                </a:cxn>
                <a:cxn ang="0">
                  <a:pos x="269" y="622"/>
                </a:cxn>
                <a:cxn ang="0">
                  <a:pos x="184" y="599"/>
                </a:cxn>
                <a:cxn ang="0">
                  <a:pos x="121" y="557"/>
                </a:cxn>
                <a:cxn ang="0">
                  <a:pos x="61" y="507"/>
                </a:cxn>
                <a:cxn ang="0">
                  <a:pos x="21" y="463"/>
                </a:cxn>
                <a:cxn ang="0">
                  <a:pos x="0" y="426"/>
                </a:cxn>
                <a:cxn ang="0">
                  <a:pos x="2" y="397"/>
                </a:cxn>
                <a:cxn ang="0">
                  <a:pos x="17" y="374"/>
                </a:cxn>
                <a:cxn ang="0">
                  <a:pos x="48" y="361"/>
                </a:cxn>
                <a:cxn ang="0">
                  <a:pos x="75" y="357"/>
                </a:cxn>
                <a:cxn ang="0">
                  <a:pos x="108" y="357"/>
                </a:cxn>
                <a:cxn ang="0">
                  <a:pos x="173" y="357"/>
                </a:cxn>
                <a:cxn ang="0">
                  <a:pos x="405" y="351"/>
                </a:cxn>
                <a:cxn ang="0">
                  <a:pos x="1231" y="297"/>
                </a:cxn>
                <a:cxn ang="0">
                  <a:pos x="2140" y="196"/>
                </a:cxn>
                <a:cxn ang="0">
                  <a:pos x="3135" y="44"/>
                </a:cxn>
                <a:cxn ang="0">
                  <a:pos x="3242" y="19"/>
                </a:cxn>
                <a:cxn ang="0">
                  <a:pos x="3325" y="6"/>
                </a:cxn>
                <a:cxn ang="0">
                  <a:pos x="3384" y="0"/>
                </a:cxn>
              </a:cxnLst>
              <a:rect l="0" t="0" r="r" b="b"/>
              <a:pathLst>
                <a:path w="3993" h="1023">
                  <a:moveTo>
                    <a:pt x="3392" y="0"/>
                  </a:moveTo>
                  <a:lnTo>
                    <a:pt x="3404" y="0"/>
                  </a:lnTo>
                  <a:lnTo>
                    <a:pt x="3415" y="2"/>
                  </a:lnTo>
                  <a:lnTo>
                    <a:pt x="3429" y="8"/>
                  </a:lnTo>
                  <a:lnTo>
                    <a:pt x="3444" y="13"/>
                  </a:lnTo>
                  <a:lnTo>
                    <a:pt x="3461" y="19"/>
                  </a:lnTo>
                  <a:lnTo>
                    <a:pt x="3478" y="29"/>
                  </a:lnTo>
                  <a:lnTo>
                    <a:pt x="3496" y="38"/>
                  </a:lnTo>
                  <a:lnTo>
                    <a:pt x="3517" y="52"/>
                  </a:lnTo>
                  <a:lnTo>
                    <a:pt x="3538" y="65"/>
                  </a:lnTo>
                  <a:lnTo>
                    <a:pt x="3559" y="80"/>
                  </a:lnTo>
                  <a:lnTo>
                    <a:pt x="3584" y="98"/>
                  </a:lnTo>
                  <a:lnTo>
                    <a:pt x="3607" y="117"/>
                  </a:lnTo>
                  <a:lnTo>
                    <a:pt x="3634" y="138"/>
                  </a:lnTo>
                  <a:lnTo>
                    <a:pt x="3661" y="159"/>
                  </a:lnTo>
                  <a:lnTo>
                    <a:pt x="3688" y="184"/>
                  </a:lnTo>
                  <a:lnTo>
                    <a:pt x="3718" y="209"/>
                  </a:lnTo>
                  <a:lnTo>
                    <a:pt x="3734" y="224"/>
                  </a:lnTo>
                  <a:lnTo>
                    <a:pt x="3751" y="240"/>
                  </a:lnTo>
                  <a:lnTo>
                    <a:pt x="3766" y="253"/>
                  </a:lnTo>
                  <a:lnTo>
                    <a:pt x="3782" y="269"/>
                  </a:lnTo>
                  <a:lnTo>
                    <a:pt x="3797" y="282"/>
                  </a:lnTo>
                  <a:lnTo>
                    <a:pt x="3811" y="295"/>
                  </a:lnTo>
                  <a:lnTo>
                    <a:pt x="3824" y="309"/>
                  </a:lnTo>
                  <a:lnTo>
                    <a:pt x="3837" y="320"/>
                  </a:lnTo>
                  <a:lnTo>
                    <a:pt x="3851" y="334"/>
                  </a:lnTo>
                  <a:lnTo>
                    <a:pt x="3862" y="347"/>
                  </a:lnTo>
                  <a:lnTo>
                    <a:pt x="3874" y="359"/>
                  </a:lnTo>
                  <a:lnTo>
                    <a:pt x="3885" y="370"/>
                  </a:lnTo>
                  <a:lnTo>
                    <a:pt x="3895" y="382"/>
                  </a:lnTo>
                  <a:lnTo>
                    <a:pt x="3905" y="393"/>
                  </a:lnTo>
                  <a:lnTo>
                    <a:pt x="3914" y="405"/>
                  </a:lnTo>
                  <a:lnTo>
                    <a:pt x="3924" y="415"/>
                  </a:lnTo>
                  <a:lnTo>
                    <a:pt x="3932" y="426"/>
                  </a:lnTo>
                  <a:lnTo>
                    <a:pt x="3939" y="436"/>
                  </a:lnTo>
                  <a:lnTo>
                    <a:pt x="3947" y="447"/>
                  </a:lnTo>
                  <a:lnTo>
                    <a:pt x="3955" y="457"/>
                  </a:lnTo>
                  <a:lnTo>
                    <a:pt x="3960" y="466"/>
                  </a:lnTo>
                  <a:lnTo>
                    <a:pt x="3966" y="474"/>
                  </a:lnTo>
                  <a:lnTo>
                    <a:pt x="3972" y="484"/>
                  </a:lnTo>
                  <a:lnTo>
                    <a:pt x="3976" y="493"/>
                  </a:lnTo>
                  <a:lnTo>
                    <a:pt x="3980" y="501"/>
                  </a:lnTo>
                  <a:lnTo>
                    <a:pt x="3983" y="509"/>
                  </a:lnTo>
                  <a:lnTo>
                    <a:pt x="3987" y="518"/>
                  </a:lnTo>
                  <a:lnTo>
                    <a:pt x="3989" y="526"/>
                  </a:lnTo>
                  <a:lnTo>
                    <a:pt x="3991" y="532"/>
                  </a:lnTo>
                  <a:lnTo>
                    <a:pt x="3993" y="539"/>
                  </a:lnTo>
                  <a:lnTo>
                    <a:pt x="3993" y="547"/>
                  </a:lnTo>
                  <a:lnTo>
                    <a:pt x="3993" y="553"/>
                  </a:lnTo>
                  <a:lnTo>
                    <a:pt x="3993" y="574"/>
                  </a:lnTo>
                  <a:lnTo>
                    <a:pt x="3989" y="593"/>
                  </a:lnTo>
                  <a:lnTo>
                    <a:pt x="3985" y="612"/>
                  </a:lnTo>
                  <a:lnTo>
                    <a:pt x="3980" y="630"/>
                  </a:lnTo>
                  <a:lnTo>
                    <a:pt x="3972" y="645"/>
                  </a:lnTo>
                  <a:lnTo>
                    <a:pt x="3962" y="660"/>
                  </a:lnTo>
                  <a:lnTo>
                    <a:pt x="3951" y="674"/>
                  </a:lnTo>
                  <a:lnTo>
                    <a:pt x="3939" y="687"/>
                  </a:lnTo>
                  <a:lnTo>
                    <a:pt x="3924" y="699"/>
                  </a:lnTo>
                  <a:lnTo>
                    <a:pt x="3907" y="710"/>
                  </a:lnTo>
                  <a:lnTo>
                    <a:pt x="3889" y="720"/>
                  </a:lnTo>
                  <a:lnTo>
                    <a:pt x="3870" y="727"/>
                  </a:lnTo>
                  <a:lnTo>
                    <a:pt x="3847" y="735"/>
                  </a:lnTo>
                  <a:lnTo>
                    <a:pt x="3824" y="741"/>
                  </a:lnTo>
                  <a:lnTo>
                    <a:pt x="3799" y="747"/>
                  </a:lnTo>
                  <a:lnTo>
                    <a:pt x="3772" y="750"/>
                  </a:lnTo>
                  <a:lnTo>
                    <a:pt x="3732" y="758"/>
                  </a:lnTo>
                  <a:lnTo>
                    <a:pt x="3690" y="770"/>
                  </a:lnTo>
                  <a:lnTo>
                    <a:pt x="3647" y="779"/>
                  </a:lnTo>
                  <a:lnTo>
                    <a:pt x="3603" y="793"/>
                  </a:lnTo>
                  <a:lnTo>
                    <a:pt x="3557" y="804"/>
                  </a:lnTo>
                  <a:lnTo>
                    <a:pt x="3511" y="820"/>
                  </a:lnTo>
                  <a:lnTo>
                    <a:pt x="3463" y="835"/>
                  </a:lnTo>
                  <a:lnTo>
                    <a:pt x="3415" y="850"/>
                  </a:lnTo>
                  <a:lnTo>
                    <a:pt x="3365" y="868"/>
                  </a:lnTo>
                  <a:lnTo>
                    <a:pt x="3315" y="887"/>
                  </a:lnTo>
                  <a:lnTo>
                    <a:pt x="3263" y="906"/>
                  </a:lnTo>
                  <a:lnTo>
                    <a:pt x="3212" y="927"/>
                  </a:lnTo>
                  <a:lnTo>
                    <a:pt x="3158" y="950"/>
                  </a:lnTo>
                  <a:lnTo>
                    <a:pt x="3104" y="973"/>
                  </a:lnTo>
                  <a:lnTo>
                    <a:pt x="3048" y="998"/>
                  </a:lnTo>
                  <a:lnTo>
                    <a:pt x="2993" y="1023"/>
                  </a:lnTo>
                  <a:lnTo>
                    <a:pt x="2985" y="1023"/>
                  </a:lnTo>
                  <a:lnTo>
                    <a:pt x="2977" y="1021"/>
                  </a:lnTo>
                  <a:lnTo>
                    <a:pt x="2972" y="1019"/>
                  </a:lnTo>
                  <a:lnTo>
                    <a:pt x="2966" y="1015"/>
                  </a:lnTo>
                  <a:lnTo>
                    <a:pt x="2962" y="1010"/>
                  </a:lnTo>
                  <a:lnTo>
                    <a:pt x="2958" y="1006"/>
                  </a:lnTo>
                  <a:lnTo>
                    <a:pt x="2958" y="998"/>
                  </a:lnTo>
                  <a:lnTo>
                    <a:pt x="2956" y="992"/>
                  </a:lnTo>
                  <a:lnTo>
                    <a:pt x="2976" y="960"/>
                  </a:lnTo>
                  <a:lnTo>
                    <a:pt x="2993" y="927"/>
                  </a:lnTo>
                  <a:lnTo>
                    <a:pt x="3008" y="894"/>
                  </a:lnTo>
                  <a:lnTo>
                    <a:pt x="3025" y="866"/>
                  </a:lnTo>
                  <a:lnTo>
                    <a:pt x="3041" y="835"/>
                  </a:lnTo>
                  <a:lnTo>
                    <a:pt x="3056" y="806"/>
                  </a:lnTo>
                  <a:lnTo>
                    <a:pt x="3070" y="779"/>
                  </a:lnTo>
                  <a:lnTo>
                    <a:pt x="3085" y="752"/>
                  </a:lnTo>
                  <a:lnTo>
                    <a:pt x="3098" y="725"/>
                  </a:lnTo>
                  <a:lnTo>
                    <a:pt x="3110" y="701"/>
                  </a:lnTo>
                  <a:lnTo>
                    <a:pt x="3123" y="676"/>
                  </a:lnTo>
                  <a:lnTo>
                    <a:pt x="3135" y="653"/>
                  </a:lnTo>
                  <a:lnTo>
                    <a:pt x="3146" y="630"/>
                  </a:lnTo>
                  <a:lnTo>
                    <a:pt x="3156" y="606"/>
                  </a:lnTo>
                  <a:lnTo>
                    <a:pt x="3167" y="585"/>
                  </a:lnTo>
                  <a:lnTo>
                    <a:pt x="3177" y="566"/>
                  </a:lnTo>
                  <a:lnTo>
                    <a:pt x="3185" y="547"/>
                  </a:lnTo>
                  <a:lnTo>
                    <a:pt x="3194" y="528"/>
                  </a:lnTo>
                  <a:lnTo>
                    <a:pt x="3202" y="510"/>
                  </a:lnTo>
                  <a:lnTo>
                    <a:pt x="3210" y="493"/>
                  </a:lnTo>
                  <a:lnTo>
                    <a:pt x="3215" y="478"/>
                  </a:lnTo>
                  <a:lnTo>
                    <a:pt x="3221" y="463"/>
                  </a:lnTo>
                  <a:lnTo>
                    <a:pt x="3227" y="447"/>
                  </a:lnTo>
                  <a:lnTo>
                    <a:pt x="3233" y="434"/>
                  </a:lnTo>
                  <a:lnTo>
                    <a:pt x="3237" y="422"/>
                  </a:lnTo>
                  <a:lnTo>
                    <a:pt x="3240" y="411"/>
                  </a:lnTo>
                  <a:lnTo>
                    <a:pt x="3244" y="399"/>
                  </a:lnTo>
                  <a:lnTo>
                    <a:pt x="3246" y="390"/>
                  </a:lnTo>
                  <a:lnTo>
                    <a:pt x="3248" y="380"/>
                  </a:lnTo>
                  <a:lnTo>
                    <a:pt x="3250" y="370"/>
                  </a:lnTo>
                  <a:lnTo>
                    <a:pt x="3250" y="363"/>
                  </a:lnTo>
                  <a:lnTo>
                    <a:pt x="3252" y="357"/>
                  </a:lnTo>
                  <a:lnTo>
                    <a:pt x="3250" y="351"/>
                  </a:lnTo>
                  <a:lnTo>
                    <a:pt x="3250" y="345"/>
                  </a:lnTo>
                  <a:lnTo>
                    <a:pt x="3248" y="340"/>
                  </a:lnTo>
                  <a:lnTo>
                    <a:pt x="3244" y="334"/>
                  </a:lnTo>
                  <a:lnTo>
                    <a:pt x="3240" y="330"/>
                  </a:lnTo>
                  <a:lnTo>
                    <a:pt x="3235" y="326"/>
                  </a:lnTo>
                  <a:lnTo>
                    <a:pt x="3231" y="322"/>
                  </a:lnTo>
                  <a:lnTo>
                    <a:pt x="3223" y="319"/>
                  </a:lnTo>
                  <a:lnTo>
                    <a:pt x="3215" y="315"/>
                  </a:lnTo>
                  <a:lnTo>
                    <a:pt x="3208" y="313"/>
                  </a:lnTo>
                  <a:lnTo>
                    <a:pt x="3198" y="311"/>
                  </a:lnTo>
                  <a:lnTo>
                    <a:pt x="3189" y="309"/>
                  </a:lnTo>
                  <a:lnTo>
                    <a:pt x="3179" y="307"/>
                  </a:lnTo>
                  <a:lnTo>
                    <a:pt x="3167" y="305"/>
                  </a:lnTo>
                  <a:lnTo>
                    <a:pt x="3154" y="305"/>
                  </a:lnTo>
                  <a:lnTo>
                    <a:pt x="3141" y="305"/>
                  </a:lnTo>
                  <a:lnTo>
                    <a:pt x="3081" y="307"/>
                  </a:lnTo>
                  <a:lnTo>
                    <a:pt x="3022" y="309"/>
                  </a:lnTo>
                  <a:lnTo>
                    <a:pt x="2960" y="311"/>
                  </a:lnTo>
                  <a:lnTo>
                    <a:pt x="2897" y="315"/>
                  </a:lnTo>
                  <a:lnTo>
                    <a:pt x="2832" y="317"/>
                  </a:lnTo>
                  <a:lnTo>
                    <a:pt x="2766" y="322"/>
                  </a:lnTo>
                  <a:lnTo>
                    <a:pt x="2697" y="326"/>
                  </a:lnTo>
                  <a:lnTo>
                    <a:pt x="2628" y="330"/>
                  </a:lnTo>
                  <a:lnTo>
                    <a:pt x="2559" y="336"/>
                  </a:lnTo>
                  <a:lnTo>
                    <a:pt x="2486" y="342"/>
                  </a:lnTo>
                  <a:lnTo>
                    <a:pt x="2413" y="349"/>
                  </a:lnTo>
                  <a:lnTo>
                    <a:pt x="2338" y="357"/>
                  </a:lnTo>
                  <a:lnTo>
                    <a:pt x="2261" y="363"/>
                  </a:lnTo>
                  <a:lnTo>
                    <a:pt x="2183" y="372"/>
                  </a:lnTo>
                  <a:lnTo>
                    <a:pt x="2104" y="380"/>
                  </a:lnTo>
                  <a:lnTo>
                    <a:pt x="2023" y="390"/>
                  </a:lnTo>
                  <a:lnTo>
                    <a:pt x="1941" y="399"/>
                  </a:lnTo>
                  <a:lnTo>
                    <a:pt x="1856" y="409"/>
                  </a:lnTo>
                  <a:lnTo>
                    <a:pt x="1772" y="420"/>
                  </a:lnTo>
                  <a:lnTo>
                    <a:pt x="1686" y="432"/>
                  </a:lnTo>
                  <a:lnTo>
                    <a:pt x="1597" y="443"/>
                  </a:lnTo>
                  <a:lnTo>
                    <a:pt x="1507" y="457"/>
                  </a:lnTo>
                  <a:lnTo>
                    <a:pt x="1417" y="468"/>
                  </a:lnTo>
                  <a:lnTo>
                    <a:pt x="1325" y="482"/>
                  </a:lnTo>
                  <a:lnTo>
                    <a:pt x="1231" y="497"/>
                  </a:lnTo>
                  <a:lnTo>
                    <a:pt x="1135" y="510"/>
                  </a:lnTo>
                  <a:lnTo>
                    <a:pt x="1039" y="526"/>
                  </a:lnTo>
                  <a:lnTo>
                    <a:pt x="941" y="541"/>
                  </a:lnTo>
                  <a:lnTo>
                    <a:pt x="841" y="558"/>
                  </a:lnTo>
                  <a:lnTo>
                    <a:pt x="739" y="576"/>
                  </a:lnTo>
                  <a:lnTo>
                    <a:pt x="637" y="593"/>
                  </a:lnTo>
                  <a:lnTo>
                    <a:pt x="534" y="610"/>
                  </a:lnTo>
                  <a:lnTo>
                    <a:pt x="516" y="612"/>
                  </a:lnTo>
                  <a:lnTo>
                    <a:pt x="501" y="614"/>
                  </a:lnTo>
                  <a:lnTo>
                    <a:pt x="486" y="616"/>
                  </a:lnTo>
                  <a:lnTo>
                    <a:pt x="472" y="618"/>
                  </a:lnTo>
                  <a:lnTo>
                    <a:pt x="459" y="620"/>
                  </a:lnTo>
                  <a:lnTo>
                    <a:pt x="447" y="622"/>
                  </a:lnTo>
                  <a:lnTo>
                    <a:pt x="436" y="624"/>
                  </a:lnTo>
                  <a:lnTo>
                    <a:pt x="426" y="626"/>
                  </a:lnTo>
                  <a:lnTo>
                    <a:pt x="417" y="626"/>
                  </a:lnTo>
                  <a:lnTo>
                    <a:pt x="407" y="628"/>
                  </a:lnTo>
                  <a:lnTo>
                    <a:pt x="399" y="628"/>
                  </a:lnTo>
                  <a:lnTo>
                    <a:pt x="394" y="628"/>
                  </a:lnTo>
                  <a:lnTo>
                    <a:pt x="388" y="630"/>
                  </a:lnTo>
                  <a:lnTo>
                    <a:pt x="382" y="630"/>
                  </a:lnTo>
                  <a:lnTo>
                    <a:pt x="376" y="630"/>
                  </a:lnTo>
                  <a:lnTo>
                    <a:pt x="374" y="630"/>
                  </a:lnTo>
                  <a:lnTo>
                    <a:pt x="351" y="630"/>
                  </a:lnTo>
                  <a:lnTo>
                    <a:pt x="328" y="628"/>
                  </a:lnTo>
                  <a:lnTo>
                    <a:pt x="309" y="628"/>
                  </a:lnTo>
                  <a:lnTo>
                    <a:pt x="288" y="626"/>
                  </a:lnTo>
                  <a:lnTo>
                    <a:pt x="269" y="622"/>
                  </a:lnTo>
                  <a:lnTo>
                    <a:pt x="250" y="618"/>
                  </a:lnTo>
                  <a:lnTo>
                    <a:pt x="232" y="614"/>
                  </a:lnTo>
                  <a:lnTo>
                    <a:pt x="215" y="610"/>
                  </a:lnTo>
                  <a:lnTo>
                    <a:pt x="200" y="605"/>
                  </a:lnTo>
                  <a:lnTo>
                    <a:pt x="184" y="599"/>
                  </a:lnTo>
                  <a:lnTo>
                    <a:pt x="171" y="591"/>
                  </a:lnTo>
                  <a:lnTo>
                    <a:pt x="157" y="583"/>
                  </a:lnTo>
                  <a:lnTo>
                    <a:pt x="144" y="576"/>
                  </a:lnTo>
                  <a:lnTo>
                    <a:pt x="131" y="566"/>
                  </a:lnTo>
                  <a:lnTo>
                    <a:pt x="121" y="557"/>
                  </a:lnTo>
                  <a:lnTo>
                    <a:pt x="109" y="547"/>
                  </a:lnTo>
                  <a:lnTo>
                    <a:pt x="96" y="535"/>
                  </a:lnTo>
                  <a:lnTo>
                    <a:pt x="85" y="526"/>
                  </a:lnTo>
                  <a:lnTo>
                    <a:pt x="73" y="516"/>
                  </a:lnTo>
                  <a:lnTo>
                    <a:pt x="61" y="507"/>
                  </a:lnTo>
                  <a:lnTo>
                    <a:pt x="52" y="497"/>
                  </a:lnTo>
                  <a:lnTo>
                    <a:pt x="42" y="487"/>
                  </a:lnTo>
                  <a:lnTo>
                    <a:pt x="35" y="478"/>
                  </a:lnTo>
                  <a:lnTo>
                    <a:pt x="27" y="470"/>
                  </a:lnTo>
                  <a:lnTo>
                    <a:pt x="21" y="463"/>
                  </a:lnTo>
                  <a:lnTo>
                    <a:pt x="15" y="455"/>
                  </a:lnTo>
                  <a:lnTo>
                    <a:pt x="10" y="447"/>
                  </a:lnTo>
                  <a:lnTo>
                    <a:pt x="6" y="439"/>
                  </a:lnTo>
                  <a:lnTo>
                    <a:pt x="4" y="432"/>
                  </a:lnTo>
                  <a:lnTo>
                    <a:pt x="0" y="426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07"/>
                  </a:lnTo>
                  <a:lnTo>
                    <a:pt x="0" y="401"/>
                  </a:lnTo>
                  <a:lnTo>
                    <a:pt x="2" y="397"/>
                  </a:lnTo>
                  <a:lnTo>
                    <a:pt x="4" y="391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3" y="378"/>
                  </a:lnTo>
                  <a:lnTo>
                    <a:pt x="17" y="374"/>
                  </a:lnTo>
                  <a:lnTo>
                    <a:pt x="23" y="372"/>
                  </a:lnTo>
                  <a:lnTo>
                    <a:pt x="27" y="368"/>
                  </a:lnTo>
                  <a:lnTo>
                    <a:pt x="35" y="367"/>
                  </a:lnTo>
                  <a:lnTo>
                    <a:pt x="40" y="363"/>
                  </a:lnTo>
                  <a:lnTo>
                    <a:pt x="48" y="361"/>
                  </a:lnTo>
                  <a:lnTo>
                    <a:pt x="56" y="359"/>
                  </a:lnTo>
                  <a:lnTo>
                    <a:pt x="63" y="357"/>
                  </a:lnTo>
                  <a:lnTo>
                    <a:pt x="73" y="357"/>
                  </a:lnTo>
                  <a:lnTo>
                    <a:pt x="73" y="357"/>
                  </a:lnTo>
                  <a:lnTo>
                    <a:pt x="75" y="357"/>
                  </a:lnTo>
                  <a:lnTo>
                    <a:pt x="79" y="357"/>
                  </a:lnTo>
                  <a:lnTo>
                    <a:pt x="85" y="357"/>
                  </a:lnTo>
                  <a:lnTo>
                    <a:pt x="90" y="357"/>
                  </a:lnTo>
                  <a:lnTo>
                    <a:pt x="98" y="357"/>
                  </a:lnTo>
                  <a:lnTo>
                    <a:pt x="108" y="357"/>
                  </a:lnTo>
                  <a:lnTo>
                    <a:pt x="117" y="357"/>
                  </a:lnTo>
                  <a:lnTo>
                    <a:pt x="131" y="357"/>
                  </a:lnTo>
                  <a:lnTo>
                    <a:pt x="142" y="357"/>
                  </a:lnTo>
                  <a:lnTo>
                    <a:pt x="157" y="357"/>
                  </a:lnTo>
                  <a:lnTo>
                    <a:pt x="173" y="357"/>
                  </a:lnTo>
                  <a:lnTo>
                    <a:pt x="190" y="357"/>
                  </a:lnTo>
                  <a:lnTo>
                    <a:pt x="209" y="357"/>
                  </a:lnTo>
                  <a:lnTo>
                    <a:pt x="228" y="357"/>
                  </a:lnTo>
                  <a:lnTo>
                    <a:pt x="252" y="357"/>
                  </a:lnTo>
                  <a:lnTo>
                    <a:pt x="405" y="351"/>
                  </a:lnTo>
                  <a:lnTo>
                    <a:pt x="564" y="345"/>
                  </a:lnTo>
                  <a:lnTo>
                    <a:pt x="726" y="336"/>
                  </a:lnTo>
                  <a:lnTo>
                    <a:pt x="891" y="326"/>
                  </a:lnTo>
                  <a:lnTo>
                    <a:pt x="1060" y="313"/>
                  </a:lnTo>
                  <a:lnTo>
                    <a:pt x="1231" y="297"/>
                  </a:lnTo>
                  <a:lnTo>
                    <a:pt x="1405" y="282"/>
                  </a:lnTo>
                  <a:lnTo>
                    <a:pt x="1584" y="263"/>
                  </a:lnTo>
                  <a:lnTo>
                    <a:pt x="1766" y="244"/>
                  </a:lnTo>
                  <a:lnTo>
                    <a:pt x="1952" y="221"/>
                  </a:lnTo>
                  <a:lnTo>
                    <a:pt x="2140" y="196"/>
                  </a:lnTo>
                  <a:lnTo>
                    <a:pt x="2332" y="169"/>
                  </a:lnTo>
                  <a:lnTo>
                    <a:pt x="2528" y="142"/>
                  </a:lnTo>
                  <a:lnTo>
                    <a:pt x="2728" y="111"/>
                  </a:lnTo>
                  <a:lnTo>
                    <a:pt x="2929" y="79"/>
                  </a:lnTo>
                  <a:lnTo>
                    <a:pt x="3135" y="44"/>
                  </a:lnTo>
                  <a:lnTo>
                    <a:pt x="3158" y="38"/>
                  </a:lnTo>
                  <a:lnTo>
                    <a:pt x="3181" y="33"/>
                  </a:lnTo>
                  <a:lnTo>
                    <a:pt x="3202" y="29"/>
                  </a:lnTo>
                  <a:lnTo>
                    <a:pt x="3223" y="23"/>
                  </a:lnTo>
                  <a:lnTo>
                    <a:pt x="3242" y="19"/>
                  </a:lnTo>
                  <a:lnTo>
                    <a:pt x="3262" y="15"/>
                  </a:lnTo>
                  <a:lnTo>
                    <a:pt x="3279" y="13"/>
                  </a:lnTo>
                  <a:lnTo>
                    <a:pt x="3296" y="9"/>
                  </a:lnTo>
                  <a:lnTo>
                    <a:pt x="3311" y="8"/>
                  </a:lnTo>
                  <a:lnTo>
                    <a:pt x="3325" y="6"/>
                  </a:lnTo>
                  <a:lnTo>
                    <a:pt x="3340" y="4"/>
                  </a:lnTo>
                  <a:lnTo>
                    <a:pt x="3352" y="2"/>
                  </a:lnTo>
                  <a:lnTo>
                    <a:pt x="3363" y="0"/>
                  </a:lnTo>
                  <a:lnTo>
                    <a:pt x="3375" y="0"/>
                  </a:lnTo>
                  <a:lnTo>
                    <a:pt x="3384" y="0"/>
                  </a:lnTo>
                  <a:lnTo>
                    <a:pt x="3392" y="0"/>
                  </a:lnTo>
                  <a:lnTo>
                    <a:pt x="339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62200" y="1447800"/>
            <a:ext cx="892175" cy="609599"/>
            <a:chOff x="3908425" y="2971801"/>
            <a:chExt cx="1120775" cy="1084261"/>
          </a:xfrm>
          <a:solidFill>
            <a:srgbClr val="00B0F0"/>
          </a:solidFill>
        </p:grpSpPr>
        <p:sp>
          <p:nvSpPr>
            <p:cNvPr id="13" name="Freeform 24"/>
            <p:cNvSpPr>
              <a:spLocks/>
            </p:cNvSpPr>
            <p:nvPr/>
          </p:nvSpPr>
          <p:spPr bwMode="auto">
            <a:xfrm>
              <a:off x="3908425" y="3127375"/>
              <a:ext cx="396875" cy="911225"/>
            </a:xfrm>
            <a:custGeom>
              <a:avLst/>
              <a:gdLst>
                <a:gd name="T0" fmla="*/ 112488 w 501"/>
                <a:gd name="T1" fmla="*/ 4763 h 1944"/>
                <a:gd name="T2" fmla="*/ 185367 w 501"/>
                <a:gd name="T3" fmla="*/ 24606 h 1944"/>
                <a:gd name="T4" fmla="*/ 250324 w 501"/>
                <a:gd name="T5" fmla="*/ 54769 h 1944"/>
                <a:gd name="T6" fmla="*/ 299439 w 501"/>
                <a:gd name="T7" fmla="*/ 87313 h 1944"/>
                <a:gd name="T8" fmla="*/ 327957 w 501"/>
                <a:gd name="T9" fmla="*/ 123825 h 1944"/>
                <a:gd name="T10" fmla="*/ 342216 w 501"/>
                <a:gd name="T11" fmla="*/ 161925 h 1944"/>
                <a:gd name="T12" fmla="*/ 343800 w 501"/>
                <a:gd name="T13" fmla="*/ 253206 h 1944"/>
                <a:gd name="T14" fmla="*/ 349345 w 501"/>
                <a:gd name="T15" fmla="*/ 367506 h 1944"/>
                <a:gd name="T16" fmla="*/ 360435 w 501"/>
                <a:gd name="T17" fmla="*/ 523875 h 1944"/>
                <a:gd name="T18" fmla="*/ 369149 w 501"/>
                <a:gd name="T19" fmla="*/ 682625 h 1944"/>
                <a:gd name="T20" fmla="*/ 378655 w 501"/>
                <a:gd name="T21" fmla="*/ 827088 h 1944"/>
                <a:gd name="T22" fmla="*/ 384200 w 501"/>
                <a:gd name="T23" fmla="*/ 958056 h 1944"/>
                <a:gd name="T24" fmla="*/ 388953 w 501"/>
                <a:gd name="T25" fmla="*/ 1077119 h 1944"/>
                <a:gd name="T26" fmla="*/ 393706 w 501"/>
                <a:gd name="T27" fmla="*/ 1181100 h 1944"/>
                <a:gd name="T28" fmla="*/ 395291 w 501"/>
                <a:gd name="T29" fmla="*/ 1272381 h 1944"/>
                <a:gd name="T30" fmla="*/ 396875 w 501"/>
                <a:gd name="T31" fmla="*/ 1348581 h 1944"/>
                <a:gd name="T32" fmla="*/ 393706 w 501"/>
                <a:gd name="T33" fmla="*/ 1421606 h 1944"/>
                <a:gd name="T34" fmla="*/ 378655 w 501"/>
                <a:gd name="T35" fmla="*/ 1482725 h 1944"/>
                <a:gd name="T36" fmla="*/ 357267 w 501"/>
                <a:gd name="T37" fmla="*/ 1524000 h 1944"/>
                <a:gd name="T38" fmla="*/ 331125 w 501"/>
                <a:gd name="T39" fmla="*/ 1542256 h 1944"/>
                <a:gd name="T40" fmla="*/ 311321 w 501"/>
                <a:gd name="T41" fmla="*/ 1540669 h 1944"/>
                <a:gd name="T42" fmla="*/ 294686 w 501"/>
                <a:gd name="T43" fmla="*/ 1531144 h 1944"/>
                <a:gd name="T44" fmla="*/ 278050 w 501"/>
                <a:gd name="T45" fmla="*/ 1514475 h 1944"/>
                <a:gd name="T46" fmla="*/ 261415 w 501"/>
                <a:gd name="T47" fmla="*/ 1489869 h 1944"/>
                <a:gd name="T48" fmla="*/ 235273 w 501"/>
                <a:gd name="T49" fmla="*/ 1439863 h 1944"/>
                <a:gd name="T50" fmla="*/ 212300 w 501"/>
                <a:gd name="T51" fmla="*/ 1351756 h 1944"/>
                <a:gd name="T52" fmla="*/ 202002 w 501"/>
                <a:gd name="T53" fmla="*/ 1254125 h 1944"/>
                <a:gd name="T54" fmla="*/ 193288 w 501"/>
                <a:gd name="T55" fmla="*/ 1156494 h 1944"/>
                <a:gd name="T56" fmla="*/ 185367 w 501"/>
                <a:gd name="T57" fmla="*/ 1073944 h 1944"/>
                <a:gd name="T58" fmla="*/ 179029 w 501"/>
                <a:gd name="T59" fmla="*/ 1005681 h 1944"/>
                <a:gd name="T60" fmla="*/ 174276 w 501"/>
                <a:gd name="T61" fmla="*/ 950913 h 1944"/>
                <a:gd name="T62" fmla="*/ 170316 w 501"/>
                <a:gd name="T63" fmla="*/ 911225 h 1944"/>
                <a:gd name="T64" fmla="*/ 167147 w 501"/>
                <a:gd name="T65" fmla="*/ 883444 h 1944"/>
                <a:gd name="T66" fmla="*/ 167147 w 501"/>
                <a:gd name="T67" fmla="*/ 869950 h 1944"/>
                <a:gd name="T68" fmla="*/ 162394 w 501"/>
                <a:gd name="T69" fmla="*/ 825500 h 1944"/>
                <a:gd name="T70" fmla="*/ 156057 w 501"/>
                <a:gd name="T71" fmla="*/ 746919 h 1944"/>
                <a:gd name="T72" fmla="*/ 148927 w 501"/>
                <a:gd name="T73" fmla="*/ 672306 h 1944"/>
                <a:gd name="T74" fmla="*/ 142590 w 501"/>
                <a:gd name="T75" fmla="*/ 606425 h 1944"/>
                <a:gd name="T76" fmla="*/ 135460 w 501"/>
                <a:gd name="T77" fmla="*/ 545306 h 1944"/>
                <a:gd name="T78" fmla="*/ 129123 w 501"/>
                <a:gd name="T79" fmla="*/ 492125 h 1944"/>
                <a:gd name="T80" fmla="*/ 121201 w 501"/>
                <a:gd name="T81" fmla="*/ 445294 h 1944"/>
                <a:gd name="T82" fmla="*/ 115656 w 501"/>
                <a:gd name="T83" fmla="*/ 404019 h 1944"/>
                <a:gd name="T84" fmla="*/ 107735 w 501"/>
                <a:gd name="T85" fmla="*/ 350838 h 1944"/>
                <a:gd name="T86" fmla="*/ 94268 w 501"/>
                <a:gd name="T87" fmla="*/ 281781 h 1944"/>
                <a:gd name="T88" fmla="*/ 72879 w 501"/>
                <a:gd name="T89" fmla="*/ 216694 h 1944"/>
                <a:gd name="T90" fmla="*/ 43569 w 501"/>
                <a:gd name="T91" fmla="*/ 153988 h 1944"/>
                <a:gd name="T92" fmla="*/ 15051 w 501"/>
                <a:gd name="T93" fmla="*/ 108744 h 1944"/>
                <a:gd name="T94" fmla="*/ 1584 w 501"/>
                <a:gd name="T95" fmla="*/ 84138 h 1944"/>
                <a:gd name="T96" fmla="*/ 0 w 501"/>
                <a:gd name="T97" fmla="*/ 57944 h 1944"/>
                <a:gd name="T98" fmla="*/ 5545 w 501"/>
                <a:gd name="T99" fmla="*/ 30956 h 1944"/>
                <a:gd name="T100" fmla="*/ 19804 w 501"/>
                <a:gd name="T101" fmla="*/ 11113 h 1944"/>
                <a:gd name="T102" fmla="*/ 41193 w 501"/>
                <a:gd name="T103" fmla="*/ 1588 h 19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1" h="1944">
                  <a:moveTo>
                    <a:pt x="67" y="0"/>
                  </a:moveTo>
                  <a:lnTo>
                    <a:pt x="92" y="2"/>
                  </a:lnTo>
                  <a:lnTo>
                    <a:pt x="117" y="4"/>
                  </a:lnTo>
                  <a:lnTo>
                    <a:pt x="142" y="6"/>
                  </a:lnTo>
                  <a:lnTo>
                    <a:pt x="165" y="10"/>
                  </a:lnTo>
                  <a:lnTo>
                    <a:pt x="190" y="16"/>
                  </a:lnTo>
                  <a:lnTo>
                    <a:pt x="211" y="23"/>
                  </a:lnTo>
                  <a:lnTo>
                    <a:pt x="234" y="31"/>
                  </a:lnTo>
                  <a:lnTo>
                    <a:pt x="255" y="41"/>
                  </a:lnTo>
                  <a:lnTo>
                    <a:pt x="278" y="50"/>
                  </a:lnTo>
                  <a:lnTo>
                    <a:pt x="297" y="60"/>
                  </a:lnTo>
                  <a:lnTo>
                    <a:pt x="316" y="69"/>
                  </a:lnTo>
                  <a:lnTo>
                    <a:pt x="334" y="79"/>
                  </a:lnTo>
                  <a:lnTo>
                    <a:pt x="349" y="89"/>
                  </a:lnTo>
                  <a:lnTo>
                    <a:pt x="364" y="100"/>
                  </a:lnTo>
                  <a:lnTo>
                    <a:pt x="378" y="110"/>
                  </a:lnTo>
                  <a:lnTo>
                    <a:pt x="389" y="121"/>
                  </a:lnTo>
                  <a:lnTo>
                    <a:pt x="399" y="133"/>
                  </a:lnTo>
                  <a:lnTo>
                    <a:pt x="409" y="144"/>
                  </a:lnTo>
                  <a:lnTo>
                    <a:pt x="414" y="156"/>
                  </a:lnTo>
                  <a:lnTo>
                    <a:pt x="422" y="167"/>
                  </a:lnTo>
                  <a:lnTo>
                    <a:pt x="426" y="179"/>
                  </a:lnTo>
                  <a:lnTo>
                    <a:pt x="430" y="192"/>
                  </a:lnTo>
                  <a:lnTo>
                    <a:pt x="432" y="204"/>
                  </a:lnTo>
                  <a:lnTo>
                    <a:pt x="432" y="217"/>
                  </a:lnTo>
                  <a:lnTo>
                    <a:pt x="432" y="250"/>
                  </a:lnTo>
                  <a:lnTo>
                    <a:pt x="434" y="284"/>
                  </a:lnTo>
                  <a:lnTo>
                    <a:pt x="434" y="319"/>
                  </a:lnTo>
                  <a:lnTo>
                    <a:pt x="435" y="353"/>
                  </a:lnTo>
                  <a:lnTo>
                    <a:pt x="437" y="388"/>
                  </a:lnTo>
                  <a:lnTo>
                    <a:pt x="439" y="424"/>
                  </a:lnTo>
                  <a:lnTo>
                    <a:pt x="441" y="463"/>
                  </a:lnTo>
                  <a:lnTo>
                    <a:pt x="443" y="499"/>
                  </a:lnTo>
                  <a:lnTo>
                    <a:pt x="447" y="555"/>
                  </a:lnTo>
                  <a:lnTo>
                    <a:pt x="451" y="609"/>
                  </a:lnTo>
                  <a:lnTo>
                    <a:pt x="455" y="660"/>
                  </a:lnTo>
                  <a:lnTo>
                    <a:pt x="457" y="712"/>
                  </a:lnTo>
                  <a:lnTo>
                    <a:pt x="460" y="762"/>
                  </a:lnTo>
                  <a:lnTo>
                    <a:pt x="464" y="812"/>
                  </a:lnTo>
                  <a:lnTo>
                    <a:pt x="466" y="860"/>
                  </a:lnTo>
                  <a:lnTo>
                    <a:pt x="470" y="906"/>
                  </a:lnTo>
                  <a:lnTo>
                    <a:pt x="472" y="954"/>
                  </a:lnTo>
                  <a:lnTo>
                    <a:pt x="474" y="998"/>
                  </a:lnTo>
                  <a:lnTo>
                    <a:pt x="478" y="1042"/>
                  </a:lnTo>
                  <a:lnTo>
                    <a:pt x="480" y="1085"/>
                  </a:lnTo>
                  <a:lnTo>
                    <a:pt x="482" y="1127"/>
                  </a:lnTo>
                  <a:lnTo>
                    <a:pt x="483" y="1169"/>
                  </a:lnTo>
                  <a:lnTo>
                    <a:pt x="485" y="1207"/>
                  </a:lnTo>
                  <a:lnTo>
                    <a:pt x="487" y="1248"/>
                  </a:lnTo>
                  <a:lnTo>
                    <a:pt x="489" y="1284"/>
                  </a:lnTo>
                  <a:lnTo>
                    <a:pt x="491" y="1321"/>
                  </a:lnTo>
                  <a:lnTo>
                    <a:pt x="491" y="1357"/>
                  </a:lnTo>
                  <a:lnTo>
                    <a:pt x="493" y="1392"/>
                  </a:lnTo>
                  <a:lnTo>
                    <a:pt x="495" y="1424"/>
                  </a:lnTo>
                  <a:lnTo>
                    <a:pt x="495" y="1457"/>
                  </a:lnTo>
                  <a:lnTo>
                    <a:pt x="497" y="1488"/>
                  </a:lnTo>
                  <a:lnTo>
                    <a:pt x="497" y="1518"/>
                  </a:lnTo>
                  <a:lnTo>
                    <a:pt x="499" y="1547"/>
                  </a:lnTo>
                  <a:lnTo>
                    <a:pt x="499" y="1576"/>
                  </a:lnTo>
                  <a:lnTo>
                    <a:pt x="499" y="1603"/>
                  </a:lnTo>
                  <a:lnTo>
                    <a:pt x="501" y="1628"/>
                  </a:lnTo>
                  <a:lnTo>
                    <a:pt x="501" y="1653"/>
                  </a:lnTo>
                  <a:lnTo>
                    <a:pt x="501" y="1678"/>
                  </a:lnTo>
                  <a:lnTo>
                    <a:pt x="501" y="1699"/>
                  </a:lnTo>
                  <a:lnTo>
                    <a:pt x="501" y="1722"/>
                  </a:lnTo>
                  <a:lnTo>
                    <a:pt x="501" y="1745"/>
                  </a:lnTo>
                  <a:lnTo>
                    <a:pt x="499" y="1770"/>
                  </a:lnTo>
                  <a:lnTo>
                    <a:pt x="497" y="1791"/>
                  </a:lnTo>
                  <a:lnTo>
                    <a:pt x="493" y="1812"/>
                  </a:lnTo>
                  <a:lnTo>
                    <a:pt x="489" y="1831"/>
                  </a:lnTo>
                  <a:lnTo>
                    <a:pt x="483" y="1850"/>
                  </a:lnTo>
                  <a:lnTo>
                    <a:pt x="478" y="1868"/>
                  </a:lnTo>
                  <a:lnTo>
                    <a:pt x="472" y="1883"/>
                  </a:lnTo>
                  <a:lnTo>
                    <a:pt x="466" y="1896"/>
                  </a:lnTo>
                  <a:lnTo>
                    <a:pt x="458" y="1910"/>
                  </a:lnTo>
                  <a:lnTo>
                    <a:pt x="451" y="1920"/>
                  </a:lnTo>
                  <a:lnTo>
                    <a:pt x="443" y="1929"/>
                  </a:lnTo>
                  <a:lnTo>
                    <a:pt x="435" y="1935"/>
                  </a:lnTo>
                  <a:lnTo>
                    <a:pt x="426" y="1941"/>
                  </a:lnTo>
                  <a:lnTo>
                    <a:pt x="418" y="1943"/>
                  </a:lnTo>
                  <a:lnTo>
                    <a:pt x="410" y="1944"/>
                  </a:lnTo>
                  <a:lnTo>
                    <a:pt x="405" y="1943"/>
                  </a:lnTo>
                  <a:lnTo>
                    <a:pt x="399" y="1943"/>
                  </a:lnTo>
                  <a:lnTo>
                    <a:pt x="393" y="1941"/>
                  </a:lnTo>
                  <a:lnTo>
                    <a:pt x="387" y="1939"/>
                  </a:lnTo>
                  <a:lnTo>
                    <a:pt x="382" y="1937"/>
                  </a:lnTo>
                  <a:lnTo>
                    <a:pt x="378" y="1933"/>
                  </a:lnTo>
                  <a:lnTo>
                    <a:pt x="372" y="1929"/>
                  </a:lnTo>
                  <a:lnTo>
                    <a:pt x="366" y="1923"/>
                  </a:lnTo>
                  <a:lnTo>
                    <a:pt x="361" y="1920"/>
                  </a:lnTo>
                  <a:lnTo>
                    <a:pt x="355" y="1914"/>
                  </a:lnTo>
                  <a:lnTo>
                    <a:pt x="351" y="1908"/>
                  </a:lnTo>
                  <a:lnTo>
                    <a:pt x="345" y="1900"/>
                  </a:lnTo>
                  <a:lnTo>
                    <a:pt x="339" y="1895"/>
                  </a:lnTo>
                  <a:lnTo>
                    <a:pt x="334" y="1887"/>
                  </a:lnTo>
                  <a:lnTo>
                    <a:pt x="330" y="1877"/>
                  </a:lnTo>
                  <a:lnTo>
                    <a:pt x="324" y="1870"/>
                  </a:lnTo>
                  <a:lnTo>
                    <a:pt x="316" y="1856"/>
                  </a:lnTo>
                  <a:lnTo>
                    <a:pt x="311" y="1841"/>
                  </a:lnTo>
                  <a:lnTo>
                    <a:pt x="297" y="1814"/>
                  </a:lnTo>
                  <a:lnTo>
                    <a:pt x="288" y="1785"/>
                  </a:lnTo>
                  <a:lnTo>
                    <a:pt x="280" y="1758"/>
                  </a:lnTo>
                  <a:lnTo>
                    <a:pt x="272" y="1730"/>
                  </a:lnTo>
                  <a:lnTo>
                    <a:pt x="268" y="1703"/>
                  </a:lnTo>
                  <a:lnTo>
                    <a:pt x="263" y="1674"/>
                  </a:lnTo>
                  <a:lnTo>
                    <a:pt x="261" y="1647"/>
                  </a:lnTo>
                  <a:lnTo>
                    <a:pt x="257" y="1612"/>
                  </a:lnTo>
                  <a:lnTo>
                    <a:pt x="255" y="1580"/>
                  </a:lnTo>
                  <a:lnTo>
                    <a:pt x="251" y="1547"/>
                  </a:lnTo>
                  <a:lnTo>
                    <a:pt x="249" y="1516"/>
                  </a:lnTo>
                  <a:lnTo>
                    <a:pt x="247" y="1486"/>
                  </a:lnTo>
                  <a:lnTo>
                    <a:pt x="244" y="1457"/>
                  </a:lnTo>
                  <a:lnTo>
                    <a:pt x="242" y="1430"/>
                  </a:lnTo>
                  <a:lnTo>
                    <a:pt x="240" y="1403"/>
                  </a:lnTo>
                  <a:lnTo>
                    <a:pt x="236" y="1378"/>
                  </a:lnTo>
                  <a:lnTo>
                    <a:pt x="234" y="1353"/>
                  </a:lnTo>
                  <a:lnTo>
                    <a:pt x="232" y="1330"/>
                  </a:lnTo>
                  <a:lnTo>
                    <a:pt x="230" y="1309"/>
                  </a:lnTo>
                  <a:lnTo>
                    <a:pt x="228" y="1288"/>
                  </a:lnTo>
                  <a:lnTo>
                    <a:pt x="226" y="1267"/>
                  </a:lnTo>
                  <a:lnTo>
                    <a:pt x="224" y="1250"/>
                  </a:lnTo>
                  <a:lnTo>
                    <a:pt x="222" y="1230"/>
                  </a:lnTo>
                  <a:lnTo>
                    <a:pt x="220" y="1215"/>
                  </a:lnTo>
                  <a:lnTo>
                    <a:pt x="220" y="1198"/>
                  </a:lnTo>
                  <a:lnTo>
                    <a:pt x="219" y="1184"/>
                  </a:lnTo>
                  <a:lnTo>
                    <a:pt x="217" y="1171"/>
                  </a:lnTo>
                  <a:lnTo>
                    <a:pt x="217" y="1159"/>
                  </a:lnTo>
                  <a:lnTo>
                    <a:pt x="215" y="1148"/>
                  </a:lnTo>
                  <a:lnTo>
                    <a:pt x="215" y="1136"/>
                  </a:lnTo>
                  <a:lnTo>
                    <a:pt x="213" y="1129"/>
                  </a:lnTo>
                  <a:lnTo>
                    <a:pt x="213" y="1119"/>
                  </a:lnTo>
                  <a:lnTo>
                    <a:pt x="211" y="1113"/>
                  </a:lnTo>
                  <a:lnTo>
                    <a:pt x="211" y="1108"/>
                  </a:lnTo>
                  <a:lnTo>
                    <a:pt x="211" y="1102"/>
                  </a:lnTo>
                  <a:lnTo>
                    <a:pt x="211" y="1098"/>
                  </a:lnTo>
                  <a:lnTo>
                    <a:pt x="211" y="1096"/>
                  </a:lnTo>
                  <a:lnTo>
                    <a:pt x="211" y="1094"/>
                  </a:lnTo>
                  <a:lnTo>
                    <a:pt x="207" y="1067"/>
                  </a:lnTo>
                  <a:lnTo>
                    <a:pt x="205" y="1040"/>
                  </a:lnTo>
                  <a:lnTo>
                    <a:pt x="203" y="1014"/>
                  </a:lnTo>
                  <a:lnTo>
                    <a:pt x="201" y="989"/>
                  </a:lnTo>
                  <a:lnTo>
                    <a:pt x="199" y="964"/>
                  </a:lnTo>
                  <a:lnTo>
                    <a:pt x="197" y="941"/>
                  </a:lnTo>
                  <a:lnTo>
                    <a:pt x="196" y="916"/>
                  </a:lnTo>
                  <a:lnTo>
                    <a:pt x="194" y="893"/>
                  </a:lnTo>
                  <a:lnTo>
                    <a:pt x="190" y="870"/>
                  </a:lnTo>
                  <a:lnTo>
                    <a:pt x="188" y="847"/>
                  </a:lnTo>
                  <a:lnTo>
                    <a:pt x="186" y="826"/>
                  </a:lnTo>
                  <a:lnTo>
                    <a:pt x="184" y="804"/>
                  </a:lnTo>
                  <a:lnTo>
                    <a:pt x="182" y="783"/>
                  </a:lnTo>
                  <a:lnTo>
                    <a:pt x="180" y="764"/>
                  </a:lnTo>
                  <a:lnTo>
                    <a:pt x="178" y="743"/>
                  </a:lnTo>
                  <a:lnTo>
                    <a:pt x="176" y="724"/>
                  </a:lnTo>
                  <a:lnTo>
                    <a:pt x="172" y="705"/>
                  </a:lnTo>
                  <a:lnTo>
                    <a:pt x="171" y="687"/>
                  </a:lnTo>
                  <a:lnTo>
                    <a:pt x="169" y="670"/>
                  </a:lnTo>
                  <a:lnTo>
                    <a:pt x="167" y="653"/>
                  </a:lnTo>
                  <a:lnTo>
                    <a:pt x="165" y="636"/>
                  </a:lnTo>
                  <a:lnTo>
                    <a:pt x="163" y="620"/>
                  </a:lnTo>
                  <a:lnTo>
                    <a:pt x="161" y="605"/>
                  </a:lnTo>
                  <a:lnTo>
                    <a:pt x="159" y="589"/>
                  </a:lnTo>
                  <a:lnTo>
                    <a:pt x="155" y="574"/>
                  </a:lnTo>
                  <a:lnTo>
                    <a:pt x="153" y="561"/>
                  </a:lnTo>
                  <a:lnTo>
                    <a:pt x="151" y="547"/>
                  </a:lnTo>
                  <a:lnTo>
                    <a:pt x="149" y="534"/>
                  </a:lnTo>
                  <a:lnTo>
                    <a:pt x="148" y="520"/>
                  </a:lnTo>
                  <a:lnTo>
                    <a:pt x="146" y="509"/>
                  </a:lnTo>
                  <a:lnTo>
                    <a:pt x="144" y="497"/>
                  </a:lnTo>
                  <a:lnTo>
                    <a:pt x="142" y="486"/>
                  </a:lnTo>
                  <a:lnTo>
                    <a:pt x="140" y="463"/>
                  </a:lnTo>
                  <a:lnTo>
                    <a:pt x="136" y="442"/>
                  </a:lnTo>
                  <a:lnTo>
                    <a:pt x="132" y="419"/>
                  </a:lnTo>
                  <a:lnTo>
                    <a:pt x="128" y="398"/>
                  </a:lnTo>
                  <a:lnTo>
                    <a:pt x="125" y="376"/>
                  </a:lnTo>
                  <a:lnTo>
                    <a:pt x="119" y="355"/>
                  </a:lnTo>
                  <a:lnTo>
                    <a:pt x="113" y="334"/>
                  </a:lnTo>
                  <a:lnTo>
                    <a:pt x="105" y="313"/>
                  </a:lnTo>
                  <a:lnTo>
                    <a:pt x="100" y="294"/>
                  </a:lnTo>
                  <a:lnTo>
                    <a:pt x="92" y="273"/>
                  </a:lnTo>
                  <a:lnTo>
                    <a:pt x="84" y="254"/>
                  </a:lnTo>
                  <a:lnTo>
                    <a:pt x="75" y="232"/>
                  </a:lnTo>
                  <a:lnTo>
                    <a:pt x="65" y="213"/>
                  </a:lnTo>
                  <a:lnTo>
                    <a:pt x="55" y="194"/>
                  </a:lnTo>
                  <a:lnTo>
                    <a:pt x="44" y="175"/>
                  </a:lnTo>
                  <a:lnTo>
                    <a:pt x="32" y="156"/>
                  </a:lnTo>
                  <a:lnTo>
                    <a:pt x="25" y="146"/>
                  </a:lnTo>
                  <a:lnTo>
                    <a:pt x="19" y="137"/>
                  </a:lnTo>
                  <a:lnTo>
                    <a:pt x="11" y="129"/>
                  </a:lnTo>
                  <a:lnTo>
                    <a:pt x="7" y="121"/>
                  </a:lnTo>
                  <a:lnTo>
                    <a:pt x="4" y="113"/>
                  </a:lnTo>
                  <a:lnTo>
                    <a:pt x="2" y="106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0" y="85"/>
                  </a:lnTo>
                  <a:lnTo>
                    <a:pt x="0" y="73"/>
                  </a:lnTo>
                  <a:lnTo>
                    <a:pt x="2" y="64"/>
                  </a:lnTo>
                  <a:lnTo>
                    <a:pt x="4" y="54"/>
                  </a:lnTo>
                  <a:lnTo>
                    <a:pt x="6" y="46"/>
                  </a:lnTo>
                  <a:lnTo>
                    <a:pt x="7" y="39"/>
                  </a:lnTo>
                  <a:lnTo>
                    <a:pt x="11" y="31"/>
                  </a:lnTo>
                  <a:lnTo>
                    <a:pt x="15" y="25"/>
                  </a:lnTo>
                  <a:lnTo>
                    <a:pt x="21" y="19"/>
                  </a:lnTo>
                  <a:lnTo>
                    <a:pt x="25" y="14"/>
                  </a:lnTo>
                  <a:lnTo>
                    <a:pt x="30" y="10"/>
                  </a:lnTo>
                  <a:lnTo>
                    <a:pt x="36" y="8"/>
                  </a:lnTo>
                  <a:lnTo>
                    <a:pt x="44" y="4"/>
                  </a:lnTo>
                  <a:lnTo>
                    <a:pt x="52" y="2"/>
                  </a:lnTo>
                  <a:lnTo>
                    <a:pt x="59" y="0"/>
                  </a:lnTo>
                  <a:lnTo>
                    <a:pt x="6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auto">
            <a:xfrm>
              <a:off x="4038600" y="2971801"/>
              <a:ext cx="990600" cy="990600"/>
            </a:xfrm>
            <a:custGeom>
              <a:avLst/>
              <a:gdLst>
                <a:gd name="T0" fmla="*/ 804647 w 1391"/>
                <a:gd name="T1" fmla="*/ 6346 h 1655"/>
                <a:gd name="T2" fmla="*/ 879313 w 1391"/>
                <a:gd name="T3" fmla="*/ 32524 h 1655"/>
                <a:gd name="T4" fmla="*/ 973837 w 1391"/>
                <a:gd name="T5" fmla="*/ 77741 h 1655"/>
                <a:gd name="T6" fmla="*/ 1048503 w 1391"/>
                <a:gd name="T7" fmla="*/ 123750 h 1655"/>
                <a:gd name="T8" fmla="*/ 1083453 w 1391"/>
                <a:gd name="T9" fmla="*/ 163414 h 1655"/>
                <a:gd name="T10" fmla="*/ 1101723 w 1391"/>
                <a:gd name="T11" fmla="*/ 204664 h 1655"/>
                <a:gd name="T12" fmla="*/ 1103311 w 1391"/>
                <a:gd name="T13" fmla="*/ 253053 h 1655"/>
                <a:gd name="T14" fmla="*/ 1094574 w 1391"/>
                <a:gd name="T15" fmla="*/ 306202 h 1655"/>
                <a:gd name="T16" fmla="*/ 1074716 w 1391"/>
                <a:gd name="T17" fmla="*/ 358558 h 1655"/>
                <a:gd name="T18" fmla="*/ 1042943 w 1391"/>
                <a:gd name="T19" fmla="*/ 418847 h 1655"/>
                <a:gd name="T20" fmla="*/ 1006404 w 1391"/>
                <a:gd name="T21" fmla="*/ 511660 h 1655"/>
                <a:gd name="T22" fmla="*/ 972248 w 1391"/>
                <a:gd name="T23" fmla="*/ 624304 h 1655"/>
                <a:gd name="T24" fmla="*/ 942064 w 1391"/>
                <a:gd name="T25" fmla="*/ 755194 h 1655"/>
                <a:gd name="T26" fmla="*/ 938887 w 1391"/>
                <a:gd name="T27" fmla="*/ 767886 h 1655"/>
                <a:gd name="T28" fmla="*/ 932532 w 1391"/>
                <a:gd name="T29" fmla="*/ 802790 h 1655"/>
                <a:gd name="T30" fmla="*/ 920618 w 1391"/>
                <a:gd name="T31" fmla="*/ 860699 h 1655"/>
                <a:gd name="T32" fmla="*/ 905526 w 1391"/>
                <a:gd name="T33" fmla="*/ 943199 h 1655"/>
                <a:gd name="T34" fmla="*/ 885668 w 1391"/>
                <a:gd name="T35" fmla="*/ 1046324 h 1655"/>
                <a:gd name="T36" fmla="*/ 861044 w 1391"/>
                <a:gd name="T37" fmla="*/ 1174041 h 1655"/>
                <a:gd name="T38" fmla="*/ 837214 w 1391"/>
                <a:gd name="T39" fmla="*/ 1259714 h 1655"/>
                <a:gd name="T40" fmla="*/ 804647 w 1391"/>
                <a:gd name="T41" fmla="*/ 1291445 h 1655"/>
                <a:gd name="T42" fmla="*/ 764931 w 1391"/>
                <a:gd name="T43" fmla="*/ 1309690 h 1655"/>
                <a:gd name="T44" fmla="*/ 711711 w 1391"/>
                <a:gd name="T45" fmla="*/ 1311276 h 1655"/>
                <a:gd name="T46" fmla="*/ 663258 w 1391"/>
                <a:gd name="T47" fmla="*/ 1301757 h 1655"/>
                <a:gd name="T48" fmla="*/ 635457 w 1391"/>
                <a:gd name="T49" fmla="*/ 1282719 h 1655"/>
                <a:gd name="T50" fmla="*/ 629102 w 1391"/>
                <a:gd name="T51" fmla="*/ 1253368 h 1655"/>
                <a:gd name="T52" fmla="*/ 630691 w 1391"/>
                <a:gd name="T53" fmla="*/ 1225603 h 1655"/>
                <a:gd name="T54" fmla="*/ 633868 w 1391"/>
                <a:gd name="T55" fmla="*/ 1183560 h 1655"/>
                <a:gd name="T56" fmla="*/ 638634 w 1391"/>
                <a:gd name="T57" fmla="*/ 1130411 h 1655"/>
                <a:gd name="T58" fmla="*/ 656903 w 1391"/>
                <a:gd name="T59" fmla="*/ 976516 h 1655"/>
                <a:gd name="T60" fmla="*/ 670407 w 1391"/>
                <a:gd name="T61" fmla="*/ 834521 h 1655"/>
                <a:gd name="T62" fmla="*/ 681527 w 1391"/>
                <a:gd name="T63" fmla="*/ 705218 h 1655"/>
                <a:gd name="T64" fmla="*/ 691853 w 1391"/>
                <a:gd name="T65" fmla="*/ 580674 h 1655"/>
                <a:gd name="T66" fmla="*/ 698208 w 1391"/>
                <a:gd name="T67" fmla="*/ 471203 h 1655"/>
                <a:gd name="T68" fmla="*/ 701385 w 1391"/>
                <a:gd name="T69" fmla="*/ 376804 h 1655"/>
                <a:gd name="T70" fmla="*/ 699796 w 1391"/>
                <a:gd name="T71" fmla="*/ 326034 h 1655"/>
                <a:gd name="T72" fmla="*/ 687087 w 1391"/>
                <a:gd name="T73" fmla="*/ 306202 h 1655"/>
                <a:gd name="T74" fmla="*/ 666435 w 1391"/>
                <a:gd name="T75" fmla="*/ 297477 h 1655"/>
                <a:gd name="T76" fmla="*/ 610038 w 1391"/>
                <a:gd name="T77" fmla="*/ 297477 h 1655"/>
                <a:gd name="T78" fmla="*/ 519486 w 1391"/>
                <a:gd name="T79" fmla="*/ 320481 h 1655"/>
                <a:gd name="T80" fmla="*/ 439259 w 1391"/>
                <a:gd name="T81" fmla="*/ 347453 h 1655"/>
                <a:gd name="T82" fmla="*/ 318523 w 1391"/>
                <a:gd name="T83" fmla="*/ 383943 h 1655"/>
                <a:gd name="T84" fmla="*/ 230353 w 1391"/>
                <a:gd name="T85" fmla="*/ 405361 h 1655"/>
                <a:gd name="T86" fmla="*/ 172368 w 1391"/>
                <a:gd name="T87" fmla="*/ 413294 h 1655"/>
                <a:gd name="T88" fmla="*/ 137417 w 1391"/>
                <a:gd name="T89" fmla="*/ 406948 h 1655"/>
                <a:gd name="T90" fmla="*/ 103262 w 1391"/>
                <a:gd name="T91" fmla="*/ 388703 h 1655"/>
                <a:gd name="T92" fmla="*/ 69900 w 1391"/>
                <a:gd name="T93" fmla="*/ 360938 h 1655"/>
                <a:gd name="T94" fmla="*/ 36539 w 1391"/>
                <a:gd name="T95" fmla="*/ 335554 h 1655"/>
                <a:gd name="T96" fmla="*/ 11915 w 1391"/>
                <a:gd name="T97" fmla="*/ 314135 h 1655"/>
                <a:gd name="T98" fmla="*/ 0 w 1391"/>
                <a:gd name="T99" fmla="*/ 295890 h 1655"/>
                <a:gd name="T100" fmla="*/ 1589 w 1391"/>
                <a:gd name="T101" fmla="*/ 276058 h 1655"/>
                <a:gd name="T102" fmla="*/ 11915 w 1391"/>
                <a:gd name="T103" fmla="*/ 260986 h 1655"/>
                <a:gd name="T104" fmla="*/ 34950 w 1391"/>
                <a:gd name="T105" fmla="*/ 253053 h 1655"/>
                <a:gd name="T106" fmla="*/ 101673 w 1391"/>
                <a:gd name="T107" fmla="*/ 245121 h 1655"/>
                <a:gd name="T108" fmla="*/ 216055 w 1391"/>
                <a:gd name="T109" fmla="*/ 226875 h 1655"/>
                <a:gd name="T110" fmla="*/ 318523 w 1391"/>
                <a:gd name="T111" fmla="*/ 203077 h 1655"/>
                <a:gd name="T112" fmla="*/ 411458 w 1391"/>
                <a:gd name="T113" fmla="*/ 172140 h 1655"/>
                <a:gd name="T114" fmla="*/ 499628 w 1391"/>
                <a:gd name="T115" fmla="*/ 138822 h 1655"/>
                <a:gd name="T116" fmla="*/ 640222 w 1391"/>
                <a:gd name="T117" fmla="*/ 65841 h 1655"/>
                <a:gd name="T118" fmla="*/ 725215 w 1391"/>
                <a:gd name="T119" fmla="*/ 12692 h 1655"/>
                <a:gd name="T120" fmla="*/ 760959 w 1391"/>
                <a:gd name="T121" fmla="*/ 0 h 16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91" h="1655">
                  <a:moveTo>
                    <a:pt x="958" y="0"/>
                  </a:moveTo>
                  <a:lnTo>
                    <a:pt x="969" y="2"/>
                  </a:lnTo>
                  <a:lnTo>
                    <a:pt x="983" y="2"/>
                  </a:lnTo>
                  <a:lnTo>
                    <a:pt x="998" y="4"/>
                  </a:lnTo>
                  <a:lnTo>
                    <a:pt x="1013" y="8"/>
                  </a:lnTo>
                  <a:lnTo>
                    <a:pt x="1030" y="12"/>
                  </a:lnTo>
                  <a:lnTo>
                    <a:pt x="1048" y="18"/>
                  </a:lnTo>
                  <a:lnTo>
                    <a:pt x="1067" y="24"/>
                  </a:lnTo>
                  <a:lnTo>
                    <a:pt x="1086" y="31"/>
                  </a:lnTo>
                  <a:lnTo>
                    <a:pt x="1107" y="41"/>
                  </a:lnTo>
                  <a:lnTo>
                    <a:pt x="1128" y="50"/>
                  </a:lnTo>
                  <a:lnTo>
                    <a:pt x="1151" y="60"/>
                  </a:lnTo>
                  <a:lnTo>
                    <a:pt x="1176" y="71"/>
                  </a:lnTo>
                  <a:lnTo>
                    <a:pt x="1201" y="85"/>
                  </a:lnTo>
                  <a:lnTo>
                    <a:pt x="1226" y="98"/>
                  </a:lnTo>
                  <a:lnTo>
                    <a:pt x="1255" y="114"/>
                  </a:lnTo>
                  <a:lnTo>
                    <a:pt x="1282" y="129"/>
                  </a:lnTo>
                  <a:lnTo>
                    <a:pt x="1295" y="139"/>
                  </a:lnTo>
                  <a:lnTo>
                    <a:pt x="1309" y="148"/>
                  </a:lnTo>
                  <a:lnTo>
                    <a:pt x="1320" y="156"/>
                  </a:lnTo>
                  <a:lnTo>
                    <a:pt x="1330" y="166"/>
                  </a:lnTo>
                  <a:lnTo>
                    <a:pt x="1340" y="175"/>
                  </a:lnTo>
                  <a:lnTo>
                    <a:pt x="1349" y="185"/>
                  </a:lnTo>
                  <a:lnTo>
                    <a:pt x="1357" y="196"/>
                  </a:lnTo>
                  <a:lnTo>
                    <a:pt x="1364" y="206"/>
                  </a:lnTo>
                  <a:lnTo>
                    <a:pt x="1370" y="215"/>
                  </a:lnTo>
                  <a:lnTo>
                    <a:pt x="1376" y="225"/>
                  </a:lnTo>
                  <a:lnTo>
                    <a:pt x="1380" y="237"/>
                  </a:lnTo>
                  <a:lnTo>
                    <a:pt x="1384" y="246"/>
                  </a:lnTo>
                  <a:lnTo>
                    <a:pt x="1387" y="258"/>
                  </a:lnTo>
                  <a:lnTo>
                    <a:pt x="1389" y="269"/>
                  </a:lnTo>
                  <a:lnTo>
                    <a:pt x="1391" y="281"/>
                  </a:lnTo>
                  <a:lnTo>
                    <a:pt x="1391" y="292"/>
                  </a:lnTo>
                  <a:lnTo>
                    <a:pt x="1391" y="306"/>
                  </a:lnTo>
                  <a:lnTo>
                    <a:pt x="1389" y="319"/>
                  </a:lnTo>
                  <a:lnTo>
                    <a:pt x="1387" y="333"/>
                  </a:lnTo>
                  <a:lnTo>
                    <a:pt x="1386" y="346"/>
                  </a:lnTo>
                  <a:lnTo>
                    <a:pt x="1384" y="359"/>
                  </a:lnTo>
                  <a:lnTo>
                    <a:pt x="1382" y="373"/>
                  </a:lnTo>
                  <a:lnTo>
                    <a:pt x="1378" y="386"/>
                  </a:lnTo>
                  <a:lnTo>
                    <a:pt x="1374" y="400"/>
                  </a:lnTo>
                  <a:lnTo>
                    <a:pt x="1368" y="413"/>
                  </a:lnTo>
                  <a:lnTo>
                    <a:pt x="1364" y="425"/>
                  </a:lnTo>
                  <a:lnTo>
                    <a:pt x="1359" y="438"/>
                  </a:lnTo>
                  <a:lnTo>
                    <a:pt x="1353" y="452"/>
                  </a:lnTo>
                  <a:lnTo>
                    <a:pt x="1345" y="465"/>
                  </a:lnTo>
                  <a:lnTo>
                    <a:pt x="1338" y="480"/>
                  </a:lnTo>
                  <a:lnTo>
                    <a:pt x="1330" y="494"/>
                  </a:lnTo>
                  <a:lnTo>
                    <a:pt x="1322" y="507"/>
                  </a:lnTo>
                  <a:lnTo>
                    <a:pt x="1313" y="528"/>
                  </a:lnTo>
                  <a:lnTo>
                    <a:pt x="1303" y="549"/>
                  </a:lnTo>
                  <a:lnTo>
                    <a:pt x="1293" y="572"/>
                  </a:lnTo>
                  <a:lnTo>
                    <a:pt x="1286" y="595"/>
                  </a:lnTo>
                  <a:lnTo>
                    <a:pt x="1276" y="620"/>
                  </a:lnTo>
                  <a:lnTo>
                    <a:pt x="1267" y="645"/>
                  </a:lnTo>
                  <a:lnTo>
                    <a:pt x="1259" y="672"/>
                  </a:lnTo>
                  <a:lnTo>
                    <a:pt x="1249" y="699"/>
                  </a:lnTo>
                  <a:lnTo>
                    <a:pt x="1242" y="728"/>
                  </a:lnTo>
                  <a:lnTo>
                    <a:pt x="1232" y="757"/>
                  </a:lnTo>
                  <a:lnTo>
                    <a:pt x="1224" y="787"/>
                  </a:lnTo>
                  <a:lnTo>
                    <a:pt x="1217" y="818"/>
                  </a:lnTo>
                  <a:lnTo>
                    <a:pt x="1209" y="851"/>
                  </a:lnTo>
                  <a:lnTo>
                    <a:pt x="1201" y="883"/>
                  </a:lnTo>
                  <a:lnTo>
                    <a:pt x="1194" y="918"/>
                  </a:lnTo>
                  <a:lnTo>
                    <a:pt x="1186" y="952"/>
                  </a:lnTo>
                  <a:lnTo>
                    <a:pt x="1186" y="954"/>
                  </a:lnTo>
                  <a:lnTo>
                    <a:pt x="1184" y="958"/>
                  </a:lnTo>
                  <a:lnTo>
                    <a:pt x="1184" y="962"/>
                  </a:lnTo>
                  <a:lnTo>
                    <a:pt x="1182" y="968"/>
                  </a:lnTo>
                  <a:lnTo>
                    <a:pt x="1182" y="974"/>
                  </a:lnTo>
                  <a:lnTo>
                    <a:pt x="1180" y="981"/>
                  </a:lnTo>
                  <a:lnTo>
                    <a:pt x="1178" y="991"/>
                  </a:lnTo>
                  <a:lnTo>
                    <a:pt x="1176" y="1000"/>
                  </a:lnTo>
                  <a:lnTo>
                    <a:pt x="1174" y="1012"/>
                  </a:lnTo>
                  <a:lnTo>
                    <a:pt x="1171" y="1023"/>
                  </a:lnTo>
                  <a:lnTo>
                    <a:pt x="1169" y="1037"/>
                  </a:lnTo>
                  <a:lnTo>
                    <a:pt x="1165" y="1052"/>
                  </a:lnTo>
                  <a:lnTo>
                    <a:pt x="1163" y="1068"/>
                  </a:lnTo>
                  <a:lnTo>
                    <a:pt x="1159" y="1085"/>
                  </a:lnTo>
                  <a:lnTo>
                    <a:pt x="1155" y="1104"/>
                  </a:lnTo>
                  <a:lnTo>
                    <a:pt x="1151" y="1123"/>
                  </a:lnTo>
                  <a:lnTo>
                    <a:pt x="1148" y="1142"/>
                  </a:lnTo>
                  <a:lnTo>
                    <a:pt x="1144" y="1165"/>
                  </a:lnTo>
                  <a:lnTo>
                    <a:pt x="1140" y="1189"/>
                  </a:lnTo>
                  <a:lnTo>
                    <a:pt x="1134" y="1212"/>
                  </a:lnTo>
                  <a:lnTo>
                    <a:pt x="1130" y="1236"/>
                  </a:lnTo>
                  <a:lnTo>
                    <a:pt x="1125" y="1263"/>
                  </a:lnTo>
                  <a:lnTo>
                    <a:pt x="1121" y="1290"/>
                  </a:lnTo>
                  <a:lnTo>
                    <a:pt x="1115" y="1319"/>
                  </a:lnTo>
                  <a:lnTo>
                    <a:pt x="1109" y="1350"/>
                  </a:lnTo>
                  <a:lnTo>
                    <a:pt x="1103" y="1380"/>
                  </a:lnTo>
                  <a:lnTo>
                    <a:pt x="1098" y="1413"/>
                  </a:lnTo>
                  <a:lnTo>
                    <a:pt x="1092" y="1446"/>
                  </a:lnTo>
                  <a:lnTo>
                    <a:pt x="1084" y="1480"/>
                  </a:lnTo>
                  <a:lnTo>
                    <a:pt x="1078" y="1517"/>
                  </a:lnTo>
                  <a:lnTo>
                    <a:pt x="1071" y="1553"/>
                  </a:lnTo>
                  <a:lnTo>
                    <a:pt x="1065" y="1565"/>
                  </a:lnTo>
                  <a:lnTo>
                    <a:pt x="1059" y="1576"/>
                  </a:lnTo>
                  <a:lnTo>
                    <a:pt x="1054" y="1588"/>
                  </a:lnTo>
                  <a:lnTo>
                    <a:pt x="1046" y="1597"/>
                  </a:lnTo>
                  <a:lnTo>
                    <a:pt x="1038" y="1607"/>
                  </a:lnTo>
                  <a:lnTo>
                    <a:pt x="1030" y="1615"/>
                  </a:lnTo>
                  <a:lnTo>
                    <a:pt x="1023" y="1622"/>
                  </a:lnTo>
                  <a:lnTo>
                    <a:pt x="1013" y="1628"/>
                  </a:lnTo>
                  <a:lnTo>
                    <a:pt x="1004" y="1634"/>
                  </a:lnTo>
                  <a:lnTo>
                    <a:pt x="994" y="1640"/>
                  </a:lnTo>
                  <a:lnTo>
                    <a:pt x="984" y="1643"/>
                  </a:lnTo>
                  <a:lnTo>
                    <a:pt x="973" y="1647"/>
                  </a:lnTo>
                  <a:lnTo>
                    <a:pt x="963" y="1651"/>
                  </a:lnTo>
                  <a:lnTo>
                    <a:pt x="952" y="1653"/>
                  </a:lnTo>
                  <a:lnTo>
                    <a:pt x="940" y="1653"/>
                  </a:lnTo>
                  <a:lnTo>
                    <a:pt x="929" y="1655"/>
                  </a:lnTo>
                  <a:lnTo>
                    <a:pt x="911" y="1653"/>
                  </a:lnTo>
                  <a:lnTo>
                    <a:pt x="896" y="1653"/>
                  </a:lnTo>
                  <a:lnTo>
                    <a:pt x="883" y="1651"/>
                  </a:lnTo>
                  <a:lnTo>
                    <a:pt x="869" y="1649"/>
                  </a:lnTo>
                  <a:lnTo>
                    <a:pt x="856" y="1647"/>
                  </a:lnTo>
                  <a:lnTo>
                    <a:pt x="846" y="1645"/>
                  </a:lnTo>
                  <a:lnTo>
                    <a:pt x="835" y="1641"/>
                  </a:lnTo>
                  <a:lnTo>
                    <a:pt x="827" y="1638"/>
                  </a:lnTo>
                  <a:lnTo>
                    <a:pt x="817" y="1634"/>
                  </a:lnTo>
                  <a:lnTo>
                    <a:pt x="812" y="1628"/>
                  </a:lnTo>
                  <a:lnTo>
                    <a:pt x="806" y="1622"/>
                  </a:lnTo>
                  <a:lnTo>
                    <a:pt x="800" y="1617"/>
                  </a:lnTo>
                  <a:lnTo>
                    <a:pt x="796" y="1611"/>
                  </a:lnTo>
                  <a:lnTo>
                    <a:pt x="794" y="1603"/>
                  </a:lnTo>
                  <a:lnTo>
                    <a:pt x="792" y="1595"/>
                  </a:lnTo>
                  <a:lnTo>
                    <a:pt x="792" y="1586"/>
                  </a:lnTo>
                  <a:lnTo>
                    <a:pt x="792" y="1580"/>
                  </a:lnTo>
                  <a:lnTo>
                    <a:pt x="792" y="1574"/>
                  </a:lnTo>
                  <a:lnTo>
                    <a:pt x="792" y="1569"/>
                  </a:lnTo>
                  <a:lnTo>
                    <a:pt x="792" y="1561"/>
                  </a:lnTo>
                  <a:lnTo>
                    <a:pt x="794" y="1553"/>
                  </a:lnTo>
                  <a:lnTo>
                    <a:pt x="794" y="1545"/>
                  </a:lnTo>
                  <a:lnTo>
                    <a:pt x="794" y="1536"/>
                  </a:lnTo>
                  <a:lnTo>
                    <a:pt x="796" y="1526"/>
                  </a:lnTo>
                  <a:lnTo>
                    <a:pt x="796" y="1515"/>
                  </a:lnTo>
                  <a:lnTo>
                    <a:pt x="798" y="1503"/>
                  </a:lnTo>
                  <a:lnTo>
                    <a:pt x="798" y="1492"/>
                  </a:lnTo>
                  <a:lnTo>
                    <a:pt x="800" y="1480"/>
                  </a:lnTo>
                  <a:lnTo>
                    <a:pt x="800" y="1467"/>
                  </a:lnTo>
                  <a:lnTo>
                    <a:pt x="802" y="1453"/>
                  </a:lnTo>
                  <a:lnTo>
                    <a:pt x="802" y="1440"/>
                  </a:lnTo>
                  <a:lnTo>
                    <a:pt x="804" y="1425"/>
                  </a:lnTo>
                  <a:lnTo>
                    <a:pt x="808" y="1384"/>
                  </a:lnTo>
                  <a:lnTo>
                    <a:pt x="814" y="1344"/>
                  </a:lnTo>
                  <a:lnTo>
                    <a:pt x="817" y="1306"/>
                  </a:lnTo>
                  <a:lnTo>
                    <a:pt x="823" y="1267"/>
                  </a:lnTo>
                  <a:lnTo>
                    <a:pt x="827" y="1231"/>
                  </a:lnTo>
                  <a:lnTo>
                    <a:pt x="831" y="1192"/>
                  </a:lnTo>
                  <a:lnTo>
                    <a:pt x="835" y="1156"/>
                  </a:lnTo>
                  <a:lnTo>
                    <a:pt x="839" y="1121"/>
                  </a:lnTo>
                  <a:lnTo>
                    <a:pt x="842" y="1087"/>
                  </a:lnTo>
                  <a:lnTo>
                    <a:pt x="844" y="1052"/>
                  </a:lnTo>
                  <a:lnTo>
                    <a:pt x="848" y="1018"/>
                  </a:lnTo>
                  <a:lnTo>
                    <a:pt x="850" y="985"/>
                  </a:lnTo>
                  <a:lnTo>
                    <a:pt x="854" y="952"/>
                  </a:lnTo>
                  <a:lnTo>
                    <a:pt x="856" y="920"/>
                  </a:lnTo>
                  <a:lnTo>
                    <a:pt x="858" y="889"/>
                  </a:lnTo>
                  <a:lnTo>
                    <a:pt x="860" y="858"/>
                  </a:lnTo>
                  <a:lnTo>
                    <a:pt x="864" y="826"/>
                  </a:lnTo>
                  <a:lnTo>
                    <a:pt x="865" y="793"/>
                  </a:lnTo>
                  <a:lnTo>
                    <a:pt x="869" y="762"/>
                  </a:lnTo>
                  <a:lnTo>
                    <a:pt x="871" y="732"/>
                  </a:lnTo>
                  <a:lnTo>
                    <a:pt x="873" y="703"/>
                  </a:lnTo>
                  <a:lnTo>
                    <a:pt x="875" y="674"/>
                  </a:lnTo>
                  <a:lnTo>
                    <a:pt x="877" y="647"/>
                  </a:lnTo>
                  <a:lnTo>
                    <a:pt x="879" y="620"/>
                  </a:lnTo>
                  <a:lnTo>
                    <a:pt x="879" y="594"/>
                  </a:lnTo>
                  <a:lnTo>
                    <a:pt x="881" y="569"/>
                  </a:lnTo>
                  <a:lnTo>
                    <a:pt x="881" y="544"/>
                  </a:lnTo>
                  <a:lnTo>
                    <a:pt x="883" y="521"/>
                  </a:lnTo>
                  <a:lnTo>
                    <a:pt x="883" y="498"/>
                  </a:lnTo>
                  <a:lnTo>
                    <a:pt x="883" y="475"/>
                  </a:lnTo>
                  <a:lnTo>
                    <a:pt x="883" y="453"/>
                  </a:lnTo>
                  <a:lnTo>
                    <a:pt x="883" y="432"/>
                  </a:lnTo>
                  <a:lnTo>
                    <a:pt x="883" y="425"/>
                  </a:lnTo>
                  <a:lnTo>
                    <a:pt x="883" y="419"/>
                  </a:lnTo>
                  <a:lnTo>
                    <a:pt x="881" y="411"/>
                  </a:lnTo>
                  <a:lnTo>
                    <a:pt x="879" y="405"/>
                  </a:lnTo>
                  <a:lnTo>
                    <a:pt x="877" y="400"/>
                  </a:lnTo>
                  <a:lnTo>
                    <a:pt x="873" y="396"/>
                  </a:lnTo>
                  <a:lnTo>
                    <a:pt x="869" y="392"/>
                  </a:lnTo>
                  <a:lnTo>
                    <a:pt x="865" y="386"/>
                  </a:lnTo>
                  <a:lnTo>
                    <a:pt x="862" y="384"/>
                  </a:lnTo>
                  <a:lnTo>
                    <a:pt x="856" y="380"/>
                  </a:lnTo>
                  <a:lnTo>
                    <a:pt x="850" y="379"/>
                  </a:lnTo>
                  <a:lnTo>
                    <a:pt x="844" y="375"/>
                  </a:lnTo>
                  <a:lnTo>
                    <a:pt x="839" y="375"/>
                  </a:lnTo>
                  <a:lnTo>
                    <a:pt x="831" y="373"/>
                  </a:lnTo>
                  <a:lnTo>
                    <a:pt x="823" y="373"/>
                  </a:lnTo>
                  <a:lnTo>
                    <a:pt x="816" y="373"/>
                  </a:lnTo>
                  <a:lnTo>
                    <a:pt x="792" y="373"/>
                  </a:lnTo>
                  <a:lnTo>
                    <a:pt x="768" y="375"/>
                  </a:lnTo>
                  <a:lnTo>
                    <a:pt x="743" y="380"/>
                  </a:lnTo>
                  <a:lnTo>
                    <a:pt x="716" y="386"/>
                  </a:lnTo>
                  <a:lnTo>
                    <a:pt x="687" y="394"/>
                  </a:lnTo>
                  <a:lnTo>
                    <a:pt x="672" y="398"/>
                  </a:lnTo>
                  <a:lnTo>
                    <a:pt x="654" y="404"/>
                  </a:lnTo>
                  <a:lnTo>
                    <a:pt x="639" y="407"/>
                  </a:lnTo>
                  <a:lnTo>
                    <a:pt x="622" y="413"/>
                  </a:lnTo>
                  <a:lnTo>
                    <a:pt x="604" y="419"/>
                  </a:lnTo>
                  <a:lnTo>
                    <a:pt x="587" y="427"/>
                  </a:lnTo>
                  <a:lnTo>
                    <a:pt x="553" y="438"/>
                  </a:lnTo>
                  <a:lnTo>
                    <a:pt x="520" y="448"/>
                  </a:lnTo>
                  <a:lnTo>
                    <a:pt x="487" y="457"/>
                  </a:lnTo>
                  <a:lnTo>
                    <a:pt x="457" y="467"/>
                  </a:lnTo>
                  <a:lnTo>
                    <a:pt x="430" y="475"/>
                  </a:lnTo>
                  <a:lnTo>
                    <a:pt x="401" y="484"/>
                  </a:lnTo>
                  <a:lnTo>
                    <a:pt x="376" y="490"/>
                  </a:lnTo>
                  <a:lnTo>
                    <a:pt x="353" y="496"/>
                  </a:lnTo>
                  <a:lnTo>
                    <a:pt x="330" y="501"/>
                  </a:lnTo>
                  <a:lnTo>
                    <a:pt x="309" y="507"/>
                  </a:lnTo>
                  <a:lnTo>
                    <a:pt x="290" y="511"/>
                  </a:lnTo>
                  <a:lnTo>
                    <a:pt x="270" y="515"/>
                  </a:lnTo>
                  <a:lnTo>
                    <a:pt x="255" y="517"/>
                  </a:lnTo>
                  <a:lnTo>
                    <a:pt x="240" y="519"/>
                  </a:lnTo>
                  <a:lnTo>
                    <a:pt x="228" y="521"/>
                  </a:lnTo>
                  <a:lnTo>
                    <a:pt x="217" y="521"/>
                  </a:lnTo>
                  <a:lnTo>
                    <a:pt x="207" y="521"/>
                  </a:lnTo>
                  <a:lnTo>
                    <a:pt x="199" y="519"/>
                  </a:lnTo>
                  <a:lnTo>
                    <a:pt x="190" y="519"/>
                  </a:lnTo>
                  <a:lnTo>
                    <a:pt x="182" y="515"/>
                  </a:lnTo>
                  <a:lnTo>
                    <a:pt x="173" y="513"/>
                  </a:lnTo>
                  <a:lnTo>
                    <a:pt x="165" y="509"/>
                  </a:lnTo>
                  <a:lnTo>
                    <a:pt x="155" y="505"/>
                  </a:lnTo>
                  <a:lnTo>
                    <a:pt x="148" y="501"/>
                  </a:lnTo>
                  <a:lnTo>
                    <a:pt x="138" y="496"/>
                  </a:lnTo>
                  <a:lnTo>
                    <a:pt x="130" y="490"/>
                  </a:lnTo>
                  <a:lnTo>
                    <a:pt x="121" y="484"/>
                  </a:lnTo>
                  <a:lnTo>
                    <a:pt x="113" y="478"/>
                  </a:lnTo>
                  <a:lnTo>
                    <a:pt x="105" y="471"/>
                  </a:lnTo>
                  <a:lnTo>
                    <a:pt x="96" y="463"/>
                  </a:lnTo>
                  <a:lnTo>
                    <a:pt x="88" y="455"/>
                  </a:lnTo>
                  <a:lnTo>
                    <a:pt x="79" y="446"/>
                  </a:lnTo>
                  <a:lnTo>
                    <a:pt x="69" y="440"/>
                  </a:lnTo>
                  <a:lnTo>
                    <a:pt x="61" y="434"/>
                  </a:lnTo>
                  <a:lnTo>
                    <a:pt x="54" y="428"/>
                  </a:lnTo>
                  <a:lnTo>
                    <a:pt x="46" y="423"/>
                  </a:lnTo>
                  <a:lnTo>
                    <a:pt x="38" y="417"/>
                  </a:lnTo>
                  <a:lnTo>
                    <a:pt x="31" y="411"/>
                  </a:lnTo>
                  <a:lnTo>
                    <a:pt x="25" y="405"/>
                  </a:lnTo>
                  <a:lnTo>
                    <a:pt x="19" y="402"/>
                  </a:lnTo>
                  <a:lnTo>
                    <a:pt x="15" y="396"/>
                  </a:lnTo>
                  <a:lnTo>
                    <a:pt x="11" y="390"/>
                  </a:lnTo>
                  <a:lnTo>
                    <a:pt x="7" y="386"/>
                  </a:lnTo>
                  <a:lnTo>
                    <a:pt x="4" y="382"/>
                  </a:lnTo>
                  <a:lnTo>
                    <a:pt x="2" y="377"/>
                  </a:lnTo>
                  <a:lnTo>
                    <a:pt x="0" y="373"/>
                  </a:lnTo>
                  <a:lnTo>
                    <a:pt x="0" y="369"/>
                  </a:lnTo>
                  <a:lnTo>
                    <a:pt x="0" y="365"/>
                  </a:lnTo>
                  <a:lnTo>
                    <a:pt x="0" y="359"/>
                  </a:lnTo>
                  <a:lnTo>
                    <a:pt x="0" y="354"/>
                  </a:lnTo>
                  <a:lnTo>
                    <a:pt x="2" y="348"/>
                  </a:lnTo>
                  <a:lnTo>
                    <a:pt x="4" y="344"/>
                  </a:lnTo>
                  <a:lnTo>
                    <a:pt x="6" y="340"/>
                  </a:lnTo>
                  <a:lnTo>
                    <a:pt x="9" y="336"/>
                  </a:lnTo>
                  <a:lnTo>
                    <a:pt x="11" y="333"/>
                  </a:lnTo>
                  <a:lnTo>
                    <a:pt x="15" y="329"/>
                  </a:lnTo>
                  <a:lnTo>
                    <a:pt x="21" y="327"/>
                  </a:lnTo>
                  <a:lnTo>
                    <a:pt x="27" y="325"/>
                  </a:lnTo>
                  <a:lnTo>
                    <a:pt x="31" y="323"/>
                  </a:lnTo>
                  <a:lnTo>
                    <a:pt x="38" y="321"/>
                  </a:lnTo>
                  <a:lnTo>
                    <a:pt x="44" y="319"/>
                  </a:lnTo>
                  <a:lnTo>
                    <a:pt x="52" y="319"/>
                  </a:lnTo>
                  <a:lnTo>
                    <a:pt x="59" y="319"/>
                  </a:lnTo>
                  <a:lnTo>
                    <a:pt x="67" y="319"/>
                  </a:lnTo>
                  <a:lnTo>
                    <a:pt x="98" y="313"/>
                  </a:lnTo>
                  <a:lnTo>
                    <a:pt x="128" y="309"/>
                  </a:lnTo>
                  <a:lnTo>
                    <a:pt x="159" y="306"/>
                  </a:lnTo>
                  <a:lnTo>
                    <a:pt x="188" y="302"/>
                  </a:lnTo>
                  <a:lnTo>
                    <a:pt x="217" y="296"/>
                  </a:lnTo>
                  <a:lnTo>
                    <a:pt x="244" y="292"/>
                  </a:lnTo>
                  <a:lnTo>
                    <a:pt x="272" y="286"/>
                  </a:lnTo>
                  <a:lnTo>
                    <a:pt x="299" y="281"/>
                  </a:lnTo>
                  <a:lnTo>
                    <a:pt x="326" y="275"/>
                  </a:lnTo>
                  <a:lnTo>
                    <a:pt x="351" y="269"/>
                  </a:lnTo>
                  <a:lnTo>
                    <a:pt x="376" y="263"/>
                  </a:lnTo>
                  <a:lnTo>
                    <a:pt x="401" y="256"/>
                  </a:lnTo>
                  <a:lnTo>
                    <a:pt x="426" y="248"/>
                  </a:lnTo>
                  <a:lnTo>
                    <a:pt x="449" y="240"/>
                  </a:lnTo>
                  <a:lnTo>
                    <a:pt x="472" y="233"/>
                  </a:lnTo>
                  <a:lnTo>
                    <a:pt x="495" y="223"/>
                  </a:lnTo>
                  <a:lnTo>
                    <a:pt x="518" y="217"/>
                  </a:lnTo>
                  <a:lnTo>
                    <a:pt x="541" y="210"/>
                  </a:lnTo>
                  <a:lnTo>
                    <a:pt x="562" y="202"/>
                  </a:lnTo>
                  <a:lnTo>
                    <a:pt x="585" y="192"/>
                  </a:lnTo>
                  <a:lnTo>
                    <a:pt x="608" y="185"/>
                  </a:lnTo>
                  <a:lnTo>
                    <a:pt x="629" y="175"/>
                  </a:lnTo>
                  <a:lnTo>
                    <a:pt x="652" y="166"/>
                  </a:lnTo>
                  <a:lnTo>
                    <a:pt x="675" y="154"/>
                  </a:lnTo>
                  <a:lnTo>
                    <a:pt x="720" y="133"/>
                  </a:lnTo>
                  <a:lnTo>
                    <a:pt x="762" y="108"/>
                  </a:lnTo>
                  <a:lnTo>
                    <a:pt x="806" y="83"/>
                  </a:lnTo>
                  <a:lnTo>
                    <a:pt x="850" y="54"/>
                  </a:lnTo>
                  <a:lnTo>
                    <a:pt x="867" y="43"/>
                  </a:lnTo>
                  <a:lnTo>
                    <a:pt x="885" y="31"/>
                  </a:lnTo>
                  <a:lnTo>
                    <a:pt x="900" y="24"/>
                  </a:lnTo>
                  <a:lnTo>
                    <a:pt x="913" y="16"/>
                  </a:lnTo>
                  <a:lnTo>
                    <a:pt x="927" y="8"/>
                  </a:lnTo>
                  <a:lnTo>
                    <a:pt x="938" y="4"/>
                  </a:lnTo>
                  <a:lnTo>
                    <a:pt x="948" y="2"/>
                  </a:lnTo>
                  <a:lnTo>
                    <a:pt x="958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auto">
            <a:xfrm>
              <a:off x="4114800" y="3733800"/>
              <a:ext cx="777875" cy="322262"/>
            </a:xfrm>
            <a:custGeom>
              <a:avLst/>
              <a:gdLst>
                <a:gd name="T0" fmla="*/ 526513 w 981"/>
                <a:gd name="T1" fmla="*/ 1591 h 405"/>
                <a:gd name="T2" fmla="*/ 554266 w 981"/>
                <a:gd name="T3" fmla="*/ 6366 h 405"/>
                <a:gd name="T4" fmla="*/ 585983 w 981"/>
                <a:gd name="T5" fmla="*/ 16710 h 405"/>
                <a:gd name="T6" fmla="*/ 620873 w 981"/>
                <a:gd name="T7" fmla="*/ 32624 h 405"/>
                <a:gd name="T8" fmla="*/ 658934 w 981"/>
                <a:gd name="T9" fmla="*/ 53312 h 405"/>
                <a:gd name="T10" fmla="*/ 696995 w 981"/>
                <a:gd name="T11" fmla="*/ 79571 h 405"/>
                <a:gd name="T12" fmla="*/ 726334 w 981"/>
                <a:gd name="T13" fmla="*/ 104238 h 405"/>
                <a:gd name="T14" fmla="*/ 748536 w 981"/>
                <a:gd name="T15" fmla="*/ 128905 h 405"/>
                <a:gd name="T16" fmla="*/ 764395 w 981"/>
                <a:gd name="T17" fmla="*/ 149593 h 405"/>
                <a:gd name="T18" fmla="*/ 774703 w 981"/>
                <a:gd name="T19" fmla="*/ 169486 h 405"/>
                <a:gd name="T20" fmla="*/ 777875 w 981"/>
                <a:gd name="T21" fmla="*/ 187787 h 405"/>
                <a:gd name="T22" fmla="*/ 776289 w 981"/>
                <a:gd name="T23" fmla="*/ 205293 h 405"/>
                <a:gd name="T24" fmla="*/ 766774 w 981"/>
                <a:gd name="T25" fmla="*/ 222003 h 405"/>
                <a:gd name="T26" fmla="*/ 750122 w 981"/>
                <a:gd name="T27" fmla="*/ 225981 h 405"/>
                <a:gd name="T28" fmla="*/ 675586 w 981"/>
                <a:gd name="T29" fmla="*/ 227573 h 405"/>
                <a:gd name="T30" fmla="*/ 605807 w 981"/>
                <a:gd name="T31" fmla="*/ 237121 h 405"/>
                <a:gd name="T32" fmla="*/ 544750 w 981"/>
                <a:gd name="T33" fmla="*/ 250648 h 405"/>
                <a:gd name="T34" fmla="*/ 499553 w 981"/>
                <a:gd name="T35" fmla="*/ 261788 h 405"/>
                <a:gd name="T36" fmla="*/ 456734 w 981"/>
                <a:gd name="T37" fmla="*/ 270541 h 405"/>
                <a:gd name="T38" fmla="*/ 420259 w 981"/>
                <a:gd name="T39" fmla="*/ 278498 h 405"/>
                <a:gd name="T40" fmla="*/ 388541 w 981"/>
                <a:gd name="T41" fmla="*/ 285659 h 405"/>
                <a:gd name="T42" fmla="*/ 360788 w 981"/>
                <a:gd name="T43" fmla="*/ 292025 h 405"/>
                <a:gd name="T44" fmla="*/ 337793 w 981"/>
                <a:gd name="T45" fmla="*/ 296799 h 405"/>
                <a:gd name="T46" fmla="*/ 319555 w 981"/>
                <a:gd name="T47" fmla="*/ 300778 h 405"/>
                <a:gd name="T48" fmla="*/ 307661 w 981"/>
                <a:gd name="T49" fmla="*/ 303961 h 405"/>
                <a:gd name="T50" fmla="*/ 298146 w 981"/>
                <a:gd name="T51" fmla="*/ 305552 h 405"/>
                <a:gd name="T52" fmla="*/ 294181 w 981"/>
                <a:gd name="T53" fmla="*/ 305552 h 405"/>
                <a:gd name="T54" fmla="*/ 258499 w 981"/>
                <a:gd name="T55" fmla="*/ 313509 h 405"/>
                <a:gd name="T56" fmla="*/ 214887 w 981"/>
                <a:gd name="T57" fmla="*/ 320671 h 405"/>
                <a:gd name="T58" fmla="*/ 181583 w 981"/>
                <a:gd name="T59" fmla="*/ 322262 h 405"/>
                <a:gd name="T60" fmla="*/ 144315 w 981"/>
                <a:gd name="T61" fmla="*/ 320671 h 405"/>
                <a:gd name="T62" fmla="*/ 112598 w 981"/>
                <a:gd name="T63" fmla="*/ 316692 h 405"/>
                <a:gd name="T64" fmla="*/ 84052 w 981"/>
                <a:gd name="T65" fmla="*/ 307144 h 405"/>
                <a:gd name="T66" fmla="*/ 59471 w 981"/>
                <a:gd name="T67" fmla="*/ 295208 h 405"/>
                <a:gd name="T68" fmla="*/ 41233 w 981"/>
                <a:gd name="T69" fmla="*/ 280089 h 405"/>
                <a:gd name="T70" fmla="*/ 21409 w 981"/>
                <a:gd name="T71" fmla="*/ 252240 h 405"/>
                <a:gd name="T72" fmla="*/ 4758 w 981"/>
                <a:gd name="T73" fmla="*/ 220411 h 405"/>
                <a:gd name="T74" fmla="*/ 0 w 981"/>
                <a:gd name="T75" fmla="*/ 187787 h 405"/>
                <a:gd name="T76" fmla="*/ 1586 w 981"/>
                <a:gd name="T77" fmla="*/ 169486 h 405"/>
                <a:gd name="T78" fmla="*/ 7929 w 981"/>
                <a:gd name="T79" fmla="*/ 154367 h 405"/>
                <a:gd name="T80" fmla="*/ 18238 w 981"/>
                <a:gd name="T81" fmla="*/ 144023 h 405"/>
                <a:gd name="T82" fmla="*/ 31718 w 981"/>
                <a:gd name="T83" fmla="*/ 137658 h 405"/>
                <a:gd name="T84" fmla="*/ 49955 w 981"/>
                <a:gd name="T85" fmla="*/ 134475 h 405"/>
                <a:gd name="T86" fmla="*/ 147487 w 981"/>
                <a:gd name="T87" fmla="*/ 119356 h 405"/>
                <a:gd name="T88" fmla="*/ 256120 w 981"/>
                <a:gd name="T89" fmla="*/ 91506 h 405"/>
                <a:gd name="T90" fmla="*/ 317969 w 981"/>
                <a:gd name="T91" fmla="*/ 72409 h 405"/>
                <a:gd name="T92" fmla="*/ 377440 w 981"/>
                <a:gd name="T93" fmla="*/ 47743 h 405"/>
                <a:gd name="T94" fmla="*/ 418673 w 981"/>
                <a:gd name="T95" fmla="*/ 29441 h 405"/>
                <a:gd name="T96" fmla="*/ 446426 w 981"/>
                <a:gd name="T97" fmla="*/ 16710 h 405"/>
                <a:gd name="T98" fmla="*/ 468628 w 981"/>
                <a:gd name="T99" fmla="*/ 9549 h 405"/>
                <a:gd name="T100" fmla="*/ 488452 w 981"/>
                <a:gd name="T101" fmla="*/ 3183 h 405"/>
                <a:gd name="T102" fmla="*/ 503517 w 981"/>
                <a:gd name="T103" fmla="*/ 0 h 405"/>
                <a:gd name="T104" fmla="*/ 511447 w 981"/>
                <a:gd name="T105" fmla="*/ 0 h 4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81" h="405">
                  <a:moveTo>
                    <a:pt x="645" y="0"/>
                  </a:moveTo>
                  <a:lnTo>
                    <a:pt x="655" y="0"/>
                  </a:lnTo>
                  <a:lnTo>
                    <a:pt x="664" y="2"/>
                  </a:lnTo>
                  <a:lnTo>
                    <a:pt x="676" y="4"/>
                  </a:lnTo>
                  <a:lnTo>
                    <a:pt x="687" y="6"/>
                  </a:lnTo>
                  <a:lnTo>
                    <a:pt x="699" y="8"/>
                  </a:lnTo>
                  <a:lnTo>
                    <a:pt x="712" y="12"/>
                  </a:lnTo>
                  <a:lnTo>
                    <a:pt x="726" y="16"/>
                  </a:lnTo>
                  <a:lnTo>
                    <a:pt x="739" y="21"/>
                  </a:lnTo>
                  <a:lnTo>
                    <a:pt x="753" y="27"/>
                  </a:lnTo>
                  <a:lnTo>
                    <a:pt x="768" y="33"/>
                  </a:lnTo>
                  <a:lnTo>
                    <a:pt x="783" y="41"/>
                  </a:lnTo>
                  <a:lnTo>
                    <a:pt x="799" y="48"/>
                  </a:lnTo>
                  <a:lnTo>
                    <a:pt x="814" y="58"/>
                  </a:lnTo>
                  <a:lnTo>
                    <a:pt x="831" y="67"/>
                  </a:lnTo>
                  <a:lnTo>
                    <a:pt x="848" y="77"/>
                  </a:lnTo>
                  <a:lnTo>
                    <a:pt x="868" y="89"/>
                  </a:lnTo>
                  <a:lnTo>
                    <a:pt x="879" y="100"/>
                  </a:lnTo>
                  <a:lnTo>
                    <a:pt x="893" y="110"/>
                  </a:lnTo>
                  <a:lnTo>
                    <a:pt x="904" y="121"/>
                  </a:lnTo>
                  <a:lnTo>
                    <a:pt x="916" y="131"/>
                  </a:lnTo>
                  <a:lnTo>
                    <a:pt x="925" y="142"/>
                  </a:lnTo>
                  <a:lnTo>
                    <a:pt x="935" y="152"/>
                  </a:lnTo>
                  <a:lnTo>
                    <a:pt x="944" y="162"/>
                  </a:lnTo>
                  <a:lnTo>
                    <a:pt x="950" y="171"/>
                  </a:lnTo>
                  <a:lnTo>
                    <a:pt x="958" y="179"/>
                  </a:lnTo>
                  <a:lnTo>
                    <a:pt x="964" y="188"/>
                  </a:lnTo>
                  <a:lnTo>
                    <a:pt x="969" y="196"/>
                  </a:lnTo>
                  <a:lnTo>
                    <a:pt x="973" y="206"/>
                  </a:lnTo>
                  <a:lnTo>
                    <a:pt x="977" y="213"/>
                  </a:lnTo>
                  <a:lnTo>
                    <a:pt x="979" y="221"/>
                  </a:lnTo>
                  <a:lnTo>
                    <a:pt x="981" y="229"/>
                  </a:lnTo>
                  <a:lnTo>
                    <a:pt x="981" y="236"/>
                  </a:lnTo>
                  <a:lnTo>
                    <a:pt x="981" y="242"/>
                  </a:lnTo>
                  <a:lnTo>
                    <a:pt x="981" y="248"/>
                  </a:lnTo>
                  <a:lnTo>
                    <a:pt x="979" y="258"/>
                  </a:lnTo>
                  <a:lnTo>
                    <a:pt x="975" y="267"/>
                  </a:lnTo>
                  <a:lnTo>
                    <a:pt x="971" y="273"/>
                  </a:lnTo>
                  <a:lnTo>
                    <a:pt x="967" y="279"/>
                  </a:lnTo>
                  <a:lnTo>
                    <a:pt x="962" y="281"/>
                  </a:lnTo>
                  <a:lnTo>
                    <a:pt x="954" y="282"/>
                  </a:lnTo>
                  <a:lnTo>
                    <a:pt x="946" y="284"/>
                  </a:lnTo>
                  <a:lnTo>
                    <a:pt x="914" y="284"/>
                  </a:lnTo>
                  <a:lnTo>
                    <a:pt x="883" y="284"/>
                  </a:lnTo>
                  <a:lnTo>
                    <a:pt x="852" y="286"/>
                  </a:lnTo>
                  <a:lnTo>
                    <a:pt x="822" y="290"/>
                  </a:lnTo>
                  <a:lnTo>
                    <a:pt x="793" y="294"/>
                  </a:lnTo>
                  <a:lnTo>
                    <a:pt x="764" y="298"/>
                  </a:lnTo>
                  <a:lnTo>
                    <a:pt x="735" y="304"/>
                  </a:lnTo>
                  <a:lnTo>
                    <a:pt x="706" y="311"/>
                  </a:lnTo>
                  <a:lnTo>
                    <a:pt x="687" y="315"/>
                  </a:lnTo>
                  <a:lnTo>
                    <a:pt x="666" y="319"/>
                  </a:lnTo>
                  <a:lnTo>
                    <a:pt x="647" y="325"/>
                  </a:lnTo>
                  <a:lnTo>
                    <a:pt x="630" y="329"/>
                  </a:lnTo>
                  <a:lnTo>
                    <a:pt x="610" y="332"/>
                  </a:lnTo>
                  <a:lnTo>
                    <a:pt x="593" y="336"/>
                  </a:lnTo>
                  <a:lnTo>
                    <a:pt x="576" y="340"/>
                  </a:lnTo>
                  <a:lnTo>
                    <a:pt x="561" y="342"/>
                  </a:lnTo>
                  <a:lnTo>
                    <a:pt x="545" y="346"/>
                  </a:lnTo>
                  <a:lnTo>
                    <a:pt x="530" y="350"/>
                  </a:lnTo>
                  <a:lnTo>
                    <a:pt x="516" y="352"/>
                  </a:lnTo>
                  <a:lnTo>
                    <a:pt x="503" y="355"/>
                  </a:lnTo>
                  <a:lnTo>
                    <a:pt x="490" y="359"/>
                  </a:lnTo>
                  <a:lnTo>
                    <a:pt x="478" y="361"/>
                  </a:lnTo>
                  <a:lnTo>
                    <a:pt x="467" y="363"/>
                  </a:lnTo>
                  <a:lnTo>
                    <a:pt x="455" y="367"/>
                  </a:lnTo>
                  <a:lnTo>
                    <a:pt x="445" y="369"/>
                  </a:lnTo>
                  <a:lnTo>
                    <a:pt x="436" y="371"/>
                  </a:lnTo>
                  <a:lnTo>
                    <a:pt x="426" y="373"/>
                  </a:lnTo>
                  <a:lnTo>
                    <a:pt x="419" y="375"/>
                  </a:lnTo>
                  <a:lnTo>
                    <a:pt x="411" y="376"/>
                  </a:lnTo>
                  <a:lnTo>
                    <a:pt x="403" y="378"/>
                  </a:lnTo>
                  <a:lnTo>
                    <a:pt x="397" y="378"/>
                  </a:lnTo>
                  <a:lnTo>
                    <a:pt x="392" y="380"/>
                  </a:lnTo>
                  <a:lnTo>
                    <a:pt x="388" y="382"/>
                  </a:lnTo>
                  <a:lnTo>
                    <a:pt x="382" y="382"/>
                  </a:lnTo>
                  <a:lnTo>
                    <a:pt x="378" y="384"/>
                  </a:lnTo>
                  <a:lnTo>
                    <a:pt x="376" y="384"/>
                  </a:lnTo>
                  <a:lnTo>
                    <a:pt x="374" y="384"/>
                  </a:lnTo>
                  <a:lnTo>
                    <a:pt x="373" y="384"/>
                  </a:lnTo>
                  <a:lnTo>
                    <a:pt x="371" y="384"/>
                  </a:lnTo>
                  <a:lnTo>
                    <a:pt x="371" y="386"/>
                  </a:lnTo>
                  <a:lnTo>
                    <a:pt x="348" y="390"/>
                  </a:lnTo>
                  <a:lnTo>
                    <a:pt x="326" y="394"/>
                  </a:lnTo>
                  <a:lnTo>
                    <a:pt x="307" y="398"/>
                  </a:lnTo>
                  <a:lnTo>
                    <a:pt x="288" y="400"/>
                  </a:lnTo>
                  <a:lnTo>
                    <a:pt x="271" y="403"/>
                  </a:lnTo>
                  <a:lnTo>
                    <a:pt x="255" y="403"/>
                  </a:lnTo>
                  <a:lnTo>
                    <a:pt x="242" y="405"/>
                  </a:lnTo>
                  <a:lnTo>
                    <a:pt x="229" y="405"/>
                  </a:lnTo>
                  <a:lnTo>
                    <a:pt x="211" y="405"/>
                  </a:lnTo>
                  <a:lnTo>
                    <a:pt x="196" y="405"/>
                  </a:lnTo>
                  <a:lnTo>
                    <a:pt x="182" y="403"/>
                  </a:lnTo>
                  <a:lnTo>
                    <a:pt x="167" y="401"/>
                  </a:lnTo>
                  <a:lnTo>
                    <a:pt x="154" y="400"/>
                  </a:lnTo>
                  <a:lnTo>
                    <a:pt x="142" y="398"/>
                  </a:lnTo>
                  <a:lnTo>
                    <a:pt x="129" y="394"/>
                  </a:lnTo>
                  <a:lnTo>
                    <a:pt x="117" y="390"/>
                  </a:lnTo>
                  <a:lnTo>
                    <a:pt x="106" y="386"/>
                  </a:lnTo>
                  <a:lnTo>
                    <a:pt x="96" y="382"/>
                  </a:lnTo>
                  <a:lnTo>
                    <a:pt x="85" y="376"/>
                  </a:lnTo>
                  <a:lnTo>
                    <a:pt x="75" y="371"/>
                  </a:lnTo>
                  <a:lnTo>
                    <a:pt x="67" y="365"/>
                  </a:lnTo>
                  <a:lnTo>
                    <a:pt x="60" y="359"/>
                  </a:lnTo>
                  <a:lnTo>
                    <a:pt x="52" y="352"/>
                  </a:lnTo>
                  <a:lnTo>
                    <a:pt x="46" y="344"/>
                  </a:lnTo>
                  <a:lnTo>
                    <a:pt x="35" y="330"/>
                  </a:lnTo>
                  <a:lnTo>
                    <a:pt x="27" y="317"/>
                  </a:lnTo>
                  <a:lnTo>
                    <a:pt x="19" y="304"/>
                  </a:lnTo>
                  <a:lnTo>
                    <a:pt x="12" y="290"/>
                  </a:lnTo>
                  <a:lnTo>
                    <a:pt x="6" y="277"/>
                  </a:lnTo>
                  <a:lnTo>
                    <a:pt x="2" y="263"/>
                  </a:lnTo>
                  <a:lnTo>
                    <a:pt x="0" y="250"/>
                  </a:lnTo>
                  <a:lnTo>
                    <a:pt x="0" y="236"/>
                  </a:lnTo>
                  <a:lnTo>
                    <a:pt x="0" y="229"/>
                  </a:lnTo>
                  <a:lnTo>
                    <a:pt x="0" y="219"/>
                  </a:lnTo>
                  <a:lnTo>
                    <a:pt x="2" y="213"/>
                  </a:lnTo>
                  <a:lnTo>
                    <a:pt x="4" y="206"/>
                  </a:lnTo>
                  <a:lnTo>
                    <a:pt x="6" y="200"/>
                  </a:lnTo>
                  <a:lnTo>
                    <a:pt x="10" y="194"/>
                  </a:lnTo>
                  <a:lnTo>
                    <a:pt x="14" y="190"/>
                  </a:lnTo>
                  <a:lnTo>
                    <a:pt x="17" y="185"/>
                  </a:lnTo>
                  <a:lnTo>
                    <a:pt x="23" y="181"/>
                  </a:lnTo>
                  <a:lnTo>
                    <a:pt x="27" y="179"/>
                  </a:lnTo>
                  <a:lnTo>
                    <a:pt x="33" y="175"/>
                  </a:lnTo>
                  <a:lnTo>
                    <a:pt x="40" y="173"/>
                  </a:lnTo>
                  <a:lnTo>
                    <a:pt x="48" y="171"/>
                  </a:lnTo>
                  <a:lnTo>
                    <a:pt x="56" y="171"/>
                  </a:lnTo>
                  <a:lnTo>
                    <a:pt x="63" y="169"/>
                  </a:lnTo>
                  <a:lnTo>
                    <a:pt x="73" y="169"/>
                  </a:lnTo>
                  <a:lnTo>
                    <a:pt x="131" y="162"/>
                  </a:lnTo>
                  <a:lnTo>
                    <a:pt x="186" y="150"/>
                  </a:lnTo>
                  <a:lnTo>
                    <a:pt x="242" y="139"/>
                  </a:lnTo>
                  <a:lnTo>
                    <a:pt x="296" y="123"/>
                  </a:lnTo>
                  <a:lnTo>
                    <a:pt x="323" y="115"/>
                  </a:lnTo>
                  <a:lnTo>
                    <a:pt x="349" y="108"/>
                  </a:lnTo>
                  <a:lnTo>
                    <a:pt x="376" y="98"/>
                  </a:lnTo>
                  <a:lnTo>
                    <a:pt x="401" y="91"/>
                  </a:lnTo>
                  <a:lnTo>
                    <a:pt x="426" y="81"/>
                  </a:lnTo>
                  <a:lnTo>
                    <a:pt x="451" y="69"/>
                  </a:lnTo>
                  <a:lnTo>
                    <a:pt x="476" y="60"/>
                  </a:lnTo>
                  <a:lnTo>
                    <a:pt x="501" y="48"/>
                  </a:lnTo>
                  <a:lnTo>
                    <a:pt x="515" y="43"/>
                  </a:lnTo>
                  <a:lnTo>
                    <a:pt x="528" y="37"/>
                  </a:lnTo>
                  <a:lnTo>
                    <a:pt x="539" y="31"/>
                  </a:lnTo>
                  <a:lnTo>
                    <a:pt x="551" y="25"/>
                  </a:lnTo>
                  <a:lnTo>
                    <a:pt x="563" y="21"/>
                  </a:lnTo>
                  <a:lnTo>
                    <a:pt x="574" y="18"/>
                  </a:lnTo>
                  <a:lnTo>
                    <a:pt x="584" y="14"/>
                  </a:lnTo>
                  <a:lnTo>
                    <a:pt x="591" y="12"/>
                  </a:lnTo>
                  <a:lnTo>
                    <a:pt x="601" y="8"/>
                  </a:lnTo>
                  <a:lnTo>
                    <a:pt x="609" y="6"/>
                  </a:lnTo>
                  <a:lnTo>
                    <a:pt x="616" y="4"/>
                  </a:lnTo>
                  <a:lnTo>
                    <a:pt x="622" y="2"/>
                  </a:lnTo>
                  <a:lnTo>
                    <a:pt x="630" y="2"/>
                  </a:lnTo>
                  <a:lnTo>
                    <a:pt x="635" y="0"/>
                  </a:lnTo>
                  <a:lnTo>
                    <a:pt x="639" y="0"/>
                  </a:lnTo>
                  <a:lnTo>
                    <a:pt x="645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51201" name="Picture 1" descr="C:\Users\Meishing\Dropbox\meizhouhuayu\pics\常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410200" y="914400"/>
            <a:ext cx="2895600" cy="1435319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0" y="0"/>
            <a:ext cx="2971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形聲字：瑺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嫦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026" name="Picture 2" descr="C:\Users\Meishing\Dropbox\meizhouhuayu\pics\常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876800" y="2362200"/>
            <a:ext cx="3495675" cy="2286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5680841" y="4268651"/>
            <a:ext cx="14478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正常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46444" y="4267200"/>
            <a:ext cx="14478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不常見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3276600"/>
            <a:ext cx="14478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常見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62400" y="3200400"/>
            <a:ext cx="14478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常在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67600" y="3200400"/>
            <a:ext cx="14478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不正常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576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62200" y="609600"/>
            <a:ext cx="1066800" cy="762000"/>
            <a:chOff x="3810000" y="1600200"/>
            <a:chExt cx="1676400" cy="1285875"/>
          </a:xfrm>
        </p:grpSpPr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4419600" y="1600200"/>
              <a:ext cx="377825" cy="1285875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63" y="7"/>
                </a:cxn>
                <a:cxn ang="0">
                  <a:pos x="204" y="21"/>
                </a:cxn>
                <a:cxn ang="0">
                  <a:pos x="250" y="42"/>
                </a:cxn>
                <a:cxn ang="0">
                  <a:pos x="298" y="69"/>
                </a:cxn>
                <a:cxn ang="0">
                  <a:pos x="350" y="103"/>
                </a:cxn>
                <a:cxn ang="0">
                  <a:pos x="396" y="138"/>
                </a:cxn>
                <a:cxn ang="0">
                  <a:pos x="430" y="170"/>
                </a:cxn>
                <a:cxn ang="0">
                  <a:pos x="455" y="201"/>
                </a:cxn>
                <a:cxn ang="0">
                  <a:pos x="470" y="228"/>
                </a:cxn>
                <a:cxn ang="0">
                  <a:pos x="476" y="253"/>
                </a:cxn>
                <a:cxn ang="0">
                  <a:pos x="472" y="266"/>
                </a:cxn>
                <a:cxn ang="0">
                  <a:pos x="465" y="291"/>
                </a:cxn>
                <a:cxn ang="0">
                  <a:pos x="453" y="324"/>
                </a:cxn>
                <a:cxn ang="0">
                  <a:pos x="440" y="362"/>
                </a:cxn>
                <a:cxn ang="0">
                  <a:pos x="426" y="408"/>
                </a:cxn>
                <a:cxn ang="0">
                  <a:pos x="415" y="462"/>
                </a:cxn>
                <a:cxn ang="0">
                  <a:pos x="403" y="524"/>
                </a:cxn>
                <a:cxn ang="0">
                  <a:pos x="392" y="593"/>
                </a:cxn>
                <a:cxn ang="0">
                  <a:pos x="392" y="595"/>
                </a:cxn>
                <a:cxn ang="0">
                  <a:pos x="392" y="600"/>
                </a:cxn>
                <a:cxn ang="0">
                  <a:pos x="390" y="612"/>
                </a:cxn>
                <a:cxn ang="0">
                  <a:pos x="388" y="627"/>
                </a:cxn>
                <a:cxn ang="0">
                  <a:pos x="386" y="648"/>
                </a:cxn>
                <a:cxn ang="0">
                  <a:pos x="382" y="673"/>
                </a:cxn>
                <a:cxn ang="0">
                  <a:pos x="378" y="702"/>
                </a:cxn>
                <a:cxn ang="0">
                  <a:pos x="375" y="737"/>
                </a:cxn>
                <a:cxn ang="0">
                  <a:pos x="369" y="775"/>
                </a:cxn>
                <a:cxn ang="0">
                  <a:pos x="363" y="817"/>
                </a:cxn>
                <a:cxn ang="0">
                  <a:pos x="357" y="865"/>
                </a:cxn>
                <a:cxn ang="0">
                  <a:pos x="351" y="917"/>
                </a:cxn>
                <a:cxn ang="0">
                  <a:pos x="344" y="974"/>
                </a:cxn>
                <a:cxn ang="0">
                  <a:pos x="336" y="1036"/>
                </a:cxn>
                <a:cxn ang="0">
                  <a:pos x="328" y="1101"/>
                </a:cxn>
                <a:cxn ang="0">
                  <a:pos x="319" y="1170"/>
                </a:cxn>
                <a:cxn ang="0">
                  <a:pos x="309" y="1245"/>
                </a:cxn>
                <a:cxn ang="0">
                  <a:pos x="300" y="1324"/>
                </a:cxn>
                <a:cxn ang="0">
                  <a:pos x="288" y="1406"/>
                </a:cxn>
                <a:cxn ang="0">
                  <a:pos x="279" y="1495"/>
                </a:cxn>
                <a:cxn ang="0">
                  <a:pos x="265" y="1587"/>
                </a:cxn>
                <a:cxn ang="0">
                  <a:pos x="39" y="1554"/>
                </a:cxn>
                <a:cxn ang="0">
                  <a:pos x="43" y="1372"/>
                </a:cxn>
                <a:cxn ang="0">
                  <a:pos x="46" y="1203"/>
                </a:cxn>
                <a:cxn ang="0">
                  <a:pos x="50" y="1047"/>
                </a:cxn>
                <a:cxn ang="0">
                  <a:pos x="54" y="907"/>
                </a:cxn>
                <a:cxn ang="0">
                  <a:pos x="58" y="781"/>
                </a:cxn>
                <a:cxn ang="0">
                  <a:pos x="60" y="669"/>
                </a:cxn>
                <a:cxn ang="0">
                  <a:pos x="64" y="573"/>
                </a:cxn>
                <a:cxn ang="0">
                  <a:pos x="64" y="491"/>
                </a:cxn>
                <a:cxn ang="0">
                  <a:pos x="66" y="424"/>
                </a:cxn>
                <a:cxn ang="0">
                  <a:pos x="66" y="370"/>
                </a:cxn>
                <a:cxn ang="0">
                  <a:pos x="64" y="299"/>
                </a:cxn>
                <a:cxn ang="0">
                  <a:pos x="52" y="217"/>
                </a:cxn>
                <a:cxn ang="0">
                  <a:pos x="31" y="144"/>
                </a:cxn>
                <a:cxn ang="0">
                  <a:pos x="14" y="111"/>
                </a:cxn>
                <a:cxn ang="0">
                  <a:pos x="2" y="94"/>
                </a:cxn>
                <a:cxn ang="0">
                  <a:pos x="0" y="78"/>
                </a:cxn>
                <a:cxn ang="0">
                  <a:pos x="8" y="50"/>
                </a:cxn>
                <a:cxn ang="0">
                  <a:pos x="21" y="28"/>
                </a:cxn>
                <a:cxn ang="0">
                  <a:pos x="41" y="11"/>
                </a:cxn>
                <a:cxn ang="0">
                  <a:pos x="67" y="2"/>
                </a:cxn>
                <a:cxn ang="0">
                  <a:pos x="102" y="0"/>
                </a:cxn>
              </a:cxnLst>
              <a:rect l="0" t="0" r="r" b="b"/>
              <a:pathLst>
                <a:path w="476" h="1619">
                  <a:moveTo>
                    <a:pt x="102" y="0"/>
                  </a:moveTo>
                  <a:lnTo>
                    <a:pt x="114" y="0"/>
                  </a:lnTo>
                  <a:lnTo>
                    <a:pt x="125" y="0"/>
                  </a:lnTo>
                  <a:lnTo>
                    <a:pt x="137" y="2"/>
                  </a:lnTo>
                  <a:lnTo>
                    <a:pt x="150" y="5"/>
                  </a:lnTo>
                  <a:lnTo>
                    <a:pt x="163" y="7"/>
                  </a:lnTo>
                  <a:lnTo>
                    <a:pt x="177" y="11"/>
                  </a:lnTo>
                  <a:lnTo>
                    <a:pt x="190" y="17"/>
                  </a:lnTo>
                  <a:lnTo>
                    <a:pt x="204" y="21"/>
                  </a:lnTo>
                  <a:lnTo>
                    <a:pt x="219" y="28"/>
                  </a:lnTo>
                  <a:lnTo>
                    <a:pt x="234" y="34"/>
                  </a:lnTo>
                  <a:lnTo>
                    <a:pt x="250" y="42"/>
                  </a:lnTo>
                  <a:lnTo>
                    <a:pt x="265" y="50"/>
                  </a:lnTo>
                  <a:lnTo>
                    <a:pt x="282" y="59"/>
                  </a:lnTo>
                  <a:lnTo>
                    <a:pt x="298" y="69"/>
                  </a:lnTo>
                  <a:lnTo>
                    <a:pt x="315" y="78"/>
                  </a:lnTo>
                  <a:lnTo>
                    <a:pt x="334" y="90"/>
                  </a:lnTo>
                  <a:lnTo>
                    <a:pt x="350" y="103"/>
                  </a:lnTo>
                  <a:lnTo>
                    <a:pt x="367" y="115"/>
                  </a:lnTo>
                  <a:lnTo>
                    <a:pt x="382" y="126"/>
                  </a:lnTo>
                  <a:lnTo>
                    <a:pt x="396" y="138"/>
                  </a:lnTo>
                  <a:lnTo>
                    <a:pt x="409" y="149"/>
                  </a:lnTo>
                  <a:lnTo>
                    <a:pt x="421" y="161"/>
                  </a:lnTo>
                  <a:lnTo>
                    <a:pt x="430" y="170"/>
                  </a:lnTo>
                  <a:lnTo>
                    <a:pt x="440" y="180"/>
                  </a:lnTo>
                  <a:lnTo>
                    <a:pt x="447" y="192"/>
                  </a:lnTo>
                  <a:lnTo>
                    <a:pt x="455" y="201"/>
                  </a:lnTo>
                  <a:lnTo>
                    <a:pt x="461" y="211"/>
                  </a:lnTo>
                  <a:lnTo>
                    <a:pt x="467" y="218"/>
                  </a:lnTo>
                  <a:lnTo>
                    <a:pt x="470" y="228"/>
                  </a:lnTo>
                  <a:lnTo>
                    <a:pt x="474" y="236"/>
                  </a:lnTo>
                  <a:lnTo>
                    <a:pt x="474" y="245"/>
                  </a:lnTo>
                  <a:lnTo>
                    <a:pt x="476" y="253"/>
                  </a:lnTo>
                  <a:lnTo>
                    <a:pt x="476" y="257"/>
                  </a:lnTo>
                  <a:lnTo>
                    <a:pt x="474" y="261"/>
                  </a:lnTo>
                  <a:lnTo>
                    <a:pt x="472" y="266"/>
                  </a:lnTo>
                  <a:lnTo>
                    <a:pt x="470" y="274"/>
                  </a:lnTo>
                  <a:lnTo>
                    <a:pt x="469" y="282"/>
                  </a:lnTo>
                  <a:lnTo>
                    <a:pt x="465" y="291"/>
                  </a:lnTo>
                  <a:lnTo>
                    <a:pt x="463" y="303"/>
                  </a:lnTo>
                  <a:lnTo>
                    <a:pt x="457" y="314"/>
                  </a:lnTo>
                  <a:lnTo>
                    <a:pt x="453" y="324"/>
                  </a:lnTo>
                  <a:lnTo>
                    <a:pt x="449" y="335"/>
                  </a:lnTo>
                  <a:lnTo>
                    <a:pt x="446" y="349"/>
                  </a:lnTo>
                  <a:lnTo>
                    <a:pt x="440" y="362"/>
                  </a:lnTo>
                  <a:lnTo>
                    <a:pt x="436" y="376"/>
                  </a:lnTo>
                  <a:lnTo>
                    <a:pt x="432" y="391"/>
                  </a:lnTo>
                  <a:lnTo>
                    <a:pt x="426" y="408"/>
                  </a:lnTo>
                  <a:lnTo>
                    <a:pt x="422" y="426"/>
                  </a:lnTo>
                  <a:lnTo>
                    <a:pt x="419" y="443"/>
                  </a:lnTo>
                  <a:lnTo>
                    <a:pt x="415" y="462"/>
                  </a:lnTo>
                  <a:lnTo>
                    <a:pt x="411" y="481"/>
                  </a:lnTo>
                  <a:lnTo>
                    <a:pt x="407" y="502"/>
                  </a:lnTo>
                  <a:lnTo>
                    <a:pt x="403" y="524"/>
                  </a:lnTo>
                  <a:lnTo>
                    <a:pt x="399" y="545"/>
                  </a:lnTo>
                  <a:lnTo>
                    <a:pt x="396" y="568"/>
                  </a:lnTo>
                  <a:lnTo>
                    <a:pt x="392" y="593"/>
                  </a:lnTo>
                  <a:lnTo>
                    <a:pt x="392" y="593"/>
                  </a:lnTo>
                  <a:lnTo>
                    <a:pt x="392" y="593"/>
                  </a:lnTo>
                  <a:lnTo>
                    <a:pt x="392" y="595"/>
                  </a:lnTo>
                  <a:lnTo>
                    <a:pt x="392" y="596"/>
                  </a:lnTo>
                  <a:lnTo>
                    <a:pt x="392" y="598"/>
                  </a:lnTo>
                  <a:lnTo>
                    <a:pt x="392" y="600"/>
                  </a:lnTo>
                  <a:lnTo>
                    <a:pt x="392" y="604"/>
                  </a:lnTo>
                  <a:lnTo>
                    <a:pt x="390" y="608"/>
                  </a:lnTo>
                  <a:lnTo>
                    <a:pt x="390" y="612"/>
                  </a:lnTo>
                  <a:lnTo>
                    <a:pt x="390" y="618"/>
                  </a:lnTo>
                  <a:lnTo>
                    <a:pt x="388" y="621"/>
                  </a:lnTo>
                  <a:lnTo>
                    <a:pt x="388" y="627"/>
                  </a:lnTo>
                  <a:lnTo>
                    <a:pt x="388" y="635"/>
                  </a:lnTo>
                  <a:lnTo>
                    <a:pt x="386" y="641"/>
                  </a:lnTo>
                  <a:lnTo>
                    <a:pt x="386" y="648"/>
                  </a:lnTo>
                  <a:lnTo>
                    <a:pt x="384" y="656"/>
                  </a:lnTo>
                  <a:lnTo>
                    <a:pt x="384" y="664"/>
                  </a:lnTo>
                  <a:lnTo>
                    <a:pt x="382" y="673"/>
                  </a:lnTo>
                  <a:lnTo>
                    <a:pt x="380" y="683"/>
                  </a:lnTo>
                  <a:lnTo>
                    <a:pt x="380" y="692"/>
                  </a:lnTo>
                  <a:lnTo>
                    <a:pt x="378" y="702"/>
                  </a:lnTo>
                  <a:lnTo>
                    <a:pt x="376" y="714"/>
                  </a:lnTo>
                  <a:lnTo>
                    <a:pt x="376" y="725"/>
                  </a:lnTo>
                  <a:lnTo>
                    <a:pt x="375" y="737"/>
                  </a:lnTo>
                  <a:lnTo>
                    <a:pt x="373" y="748"/>
                  </a:lnTo>
                  <a:lnTo>
                    <a:pt x="371" y="761"/>
                  </a:lnTo>
                  <a:lnTo>
                    <a:pt x="369" y="775"/>
                  </a:lnTo>
                  <a:lnTo>
                    <a:pt x="367" y="788"/>
                  </a:lnTo>
                  <a:lnTo>
                    <a:pt x="365" y="804"/>
                  </a:lnTo>
                  <a:lnTo>
                    <a:pt x="363" y="817"/>
                  </a:lnTo>
                  <a:lnTo>
                    <a:pt x="361" y="832"/>
                  </a:lnTo>
                  <a:lnTo>
                    <a:pt x="359" y="850"/>
                  </a:lnTo>
                  <a:lnTo>
                    <a:pt x="357" y="865"/>
                  </a:lnTo>
                  <a:lnTo>
                    <a:pt x="355" y="882"/>
                  </a:lnTo>
                  <a:lnTo>
                    <a:pt x="353" y="900"/>
                  </a:lnTo>
                  <a:lnTo>
                    <a:pt x="351" y="917"/>
                  </a:lnTo>
                  <a:lnTo>
                    <a:pt x="350" y="936"/>
                  </a:lnTo>
                  <a:lnTo>
                    <a:pt x="346" y="955"/>
                  </a:lnTo>
                  <a:lnTo>
                    <a:pt x="344" y="974"/>
                  </a:lnTo>
                  <a:lnTo>
                    <a:pt x="342" y="994"/>
                  </a:lnTo>
                  <a:lnTo>
                    <a:pt x="338" y="1015"/>
                  </a:lnTo>
                  <a:lnTo>
                    <a:pt x="336" y="1036"/>
                  </a:lnTo>
                  <a:lnTo>
                    <a:pt x="334" y="1057"/>
                  </a:lnTo>
                  <a:lnTo>
                    <a:pt x="330" y="1078"/>
                  </a:lnTo>
                  <a:lnTo>
                    <a:pt x="328" y="1101"/>
                  </a:lnTo>
                  <a:lnTo>
                    <a:pt x="325" y="1124"/>
                  </a:lnTo>
                  <a:lnTo>
                    <a:pt x="323" y="1147"/>
                  </a:lnTo>
                  <a:lnTo>
                    <a:pt x="319" y="1170"/>
                  </a:lnTo>
                  <a:lnTo>
                    <a:pt x="317" y="1195"/>
                  </a:lnTo>
                  <a:lnTo>
                    <a:pt x="313" y="1220"/>
                  </a:lnTo>
                  <a:lnTo>
                    <a:pt x="309" y="1245"/>
                  </a:lnTo>
                  <a:lnTo>
                    <a:pt x="305" y="1270"/>
                  </a:lnTo>
                  <a:lnTo>
                    <a:pt x="304" y="1297"/>
                  </a:lnTo>
                  <a:lnTo>
                    <a:pt x="300" y="1324"/>
                  </a:lnTo>
                  <a:lnTo>
                    <a:pt x="296" y="1351"/>
                  </a:lnTo>
                  <a:lnTo>
                    <a:pt x="292" y="1379"/>
                  </a:lnTo>
                  <a:lnTo>
                    <a:pt x="288" y="1406"/>
                  </a:lnTo>
                  <a:lnTo>
                    <a:pt x="284" y="1435"/>
                  </a:lnTo>
                  <a:lnTo>
                    <a:pt x="282" y="1466"/>
                  </a:lnTo>
                  <a:lnTo>
                    <a:pt x="279" y="1495"/>
                  </a:lnTo>
                  <a:lnTo>
                    <a:pt x="275" y="1525"/>
                  </a:lnTo>
                  <a:lnTo>
                    <a:pt x="269" y="1556"/>
                  </a:lnTo>
                  <a:lnTo>
                    <a:pt x="265" y="1587"/>
                  </a:lnTo>
                  <a:lnTo>
                    <a:pt x="261" y="1619"/>
                  </a:lnTo>
                  <a:lnTo>
                    <a:pt x="37" y="1619"/>
                  </a:lnTo>
                  <a:lnTo>
                    <a:pt x="39" y="1554"/>
                  </a:lnTo>
                  <a:lnTo>
                    <a:pt x="39" y="1493"/>
                  </a:lnTo>
                  <a:lnTo>
                    <a:pt x="41" y="1431"/>
                  </a:lnTo>
                  <a:lnTo>
                    <a:pt x="43" y="1372"/>
                  </a:lnTo>
                  <a:lnTo>
                    <a:pt x="44" y="1314"/>
                  </a:lnTo>
                  <a:lnTo>
                    <a:pt x="46" y="1257"/>
                  </a:lnTo>
                  <a:lnTo>
                    <a:pt x="46" y="1203"/>
                  </a:lnTo>
                  <a:lnTo>
                    <a:pt x="48" y="1149"/>
                  </a:lnTo>
                  <a:lnTo>
                    <a:pt x="50" y="1097"/>
                  </a:lnTo>
                  <a:lnTo>
                    <a:pt x="50" y="1047"/>
                  </a:lnTo>
                  <a:lnTo>
                    <a:pt x="52" y="999"/>
                  </a:lnTo>
                  <a:lnTo>
                    <a:pt x="54" y="951"/>
                  </a:lnTo>
                  <a:lnTo>
                    <a:pt x="54" y="907"/>
                  </a:lnTo>
                  <a:lnTo>
                    <a:pt x="56" y="863"/>
                  </a:lnTo>
                  <a:lnTo>
                    <a:pt x="56" y="821"/>
                  </a:lnTo>
                  <a:lnTo>
                    <a:pt x="58" y="781"/>
                  </a:lnTo>
                  <a:lnTo>
                    <a:pt x="58" y="742"/>
                  </a:lnTo>
                  <a:lnTo>
                    <a:pt x="60" y="706"/>
                  </a:lnTo>
                  <a:lnTo>
                    <a:pt x="60" y="669"/>
                  </a:lnTo>
                  <a:lnTo>
                    <a:pt x="62" y="637"/>
                  </a:lnTo>
                  <a:lnTo>
                    <a:pt x="62" y="604"/>
                  </a:lnTo>
                  <a:lnTo>
                    <a:pt x="64" y="573"/>
                  </a:lnTo>
                  <a:lnTo>
                    <a:pt x="64" y="545"/>
                  </a:lnTo>
                  <a:lnTo>
                    <a:pt x="64" y="516"/>
                  </a:lnTo>
                  <a:lnTo>
                    <a:pt x="64" y="491"/>
                  </a:lnTo>
                  <a:lnTo>
                    <a:pt x="66" y="466"/>
                  </a:lnTo>
                  <a:lnTo>
                    <a:pt x="66" y="445"/>
                  </a:lnTo>
                  <a:lnTo>
                    <a:pt x="66" y="424"/>
                  </a:lnTo>
                  <a:lnTo>
                    <a:pt x="66" y="405"/>
                  </a:lnTo>
                  <a:lnTo>
                    <a:pt x="66" y="387"/>
                  </a:lnTo>
                  <a:lnTo>
                    <a:pt x="66" y="370"/>
                  </a:lnTo>
                  <a:lnTo>
                    <a:pt x="66" y="357"/>
                  </a:lnTo>
                  <a:lnTo>
                    <a:pt x="66" y="326"/>
                  </a:lnTo>
                  <a:lnTo>
                    <a:pt x="64" y="299"/>
                  </a:lnTo>
                  <a:lnTo>
                    <a:pt x="62" y="270"/>
                  </a:lnTo>
                  <a:lnTo>
                    <a:pt x="58" y="243"/>
                  </a:lnTo>
                  <a:lnTo>
                    <a:pt x="52" y="217"/>
                  </a:lnTo>
                  <a:lnTo>
                    <a:pt x="46" y="192"/>
                  </a:lnTo>
                  <a:lnTo>
                    <a:pt x="39" y="169"/>
                  </a:lnTo>
                  <a:lnTo>
                    <a:pt x="31" y="144"/>
                  </a:lnTo>
                  <a:lnTo>
                    <a:pt x="23" y="132"/>
                  </a:lnTo>
                  <a:lnTo>
                    <a:pt x="18" y="121"/>
                  </a:lnTo>
                  <a:lnTo>
                    <a:pt x="14" y="111"/>
                  </a:lnTo>
                  <a:lnTo>
                    <a:pt x="10" y="103"/>
                  </a:lnTo>
                  <a:lnTo>
                    <a:pt x="6" y="98"/>
                  </a:lnTo>
                  <a:lnTo>
                    <a:pt x="2" y="94"/>
                  </a:lnTo>
                  <a:lnTo>
                    <a:pt x="2" y="90"/>
                  </a:lnTo>
                  <a:lnTo>
                    <a:pt x="0" y="90"/>
                  </a:lnTo>
                  <a:lnTo>
                    <a:pt x="0" y="78"/>
                  </a:lnTo>
                  <a:lnTo>
                    <a:pt x="2" y="69"/>
                  </a:lnTo>
                  <a:lnTo>
                    <a:pt x="4" y="59"/>
                  </a:lnTo>
                  <a:lnTo>
                    <a:pt x="8" y="50"/>
                  </a:lnTo>
                  <a:lnTo>
                    <a:pt x="12" y="42"/>
                  </a:lnTo>
                  <a:lnTo>
                    <a:pt x="16" y="34"/>
                  </a:lnTo>
                  <a:lnTo>
                    <a:pt x="21" y="28"/>
                  </a:lnTo>
                  <a:lnTo>
                    <a:pt x="27" y="23"/>
                  </a:lnTo>
                  <a:lnTo>
                    <a:pt x="33" y="17"/>
                  </a:lnTo>
                  <a:lnTo>
                    <a:pt x="41" y="11"/>
                  </a:lnTo>
                  <a:lnTo>
                    <a:pt x="50" y="7"/>
                  </a:lnTo>
                  <a:lnTo>
                    <a:pt x="58" y="5"/>
                  </a:lnTo>
                  <a:lnTo>
                    <a:pt x="67" y="2"/>
                  </a:lnTo>
                  <a:lnTo>
                    <a:pt x="79" y="2"/>
                  </a:lnTo>
                  <a:lnTo>
                    <a:pt x="90" y="0"/>
                  </a:lnTo>
                  <a:lnTo>
                    <a:pt x="102" y="0"/>
                  </a:lnTo>
                  <a:lnTo>
                    <a:pt x="10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3810000" y="2286000"/>
              <a:ext cx="493712" cy="515937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115" y="4"/>
                </a:cxn>
                <a:cxn ang="0">
                  <a:pos x="154" y="11"/>
                </a:cxn>
                <a:cxn ang="0">
                  <a:pos x="194" y="23"/>
                </a:cxn>
                <a:cxn ang="0">
                  <a:pos x="240" y="34"/>
                </a:cxn>
                <a:cxn ang="0">
                  <a:pos x="290" y="48"/>
                </a:cxn>
                <a:cxn ang="0">
                  <a:pos x="338" y="59"/>
                </a:cxn>
                <a:cxn ang="0">
                  <a:pos x="380" y="73"/>
                </a:cxn>
                <a:cxn ang="0">
                  <a:pos x="420" y="86"/>
                </a:cxn>
                <a:cxn ang="0">
                  <a:pos x="455" y="100"/>
                </a:cxn>
                <a:cxn ang="0">
                  <a:pos x="488" y="115"/>
                </a:cxn>
                <a:cxn ang="0">
                  <a:pos x="516" y="130"/>
                </a:cxn>
                <a:cxn ang="0">
                  <a:pos x="541" y="146"/>
                </a:cxn>
                <a:cxn ang="0">
                  <a:pos x="562" y="165"/>
                </a:cxn>
                <a:cxn ang="0">
                  <a:pos x="580" y="184"/>
                </a:cxn>
                <a:cxn ang="0">
                  <a:pos x="595" y="207"/>
                </a:cxn>
                <a:cxn ang="0">
                  <a:pos x="607" y="230"/>
                </a:cxn>
                <a:cxn ang="0">
                  <a:pos x="614" y="255"/>
                </a:cxn>
                <a:cxn ang="0">
                  <a:pos x="620" y="282"/>
                </a:cxn>
                <a:cxn ang="0">
                  <a:pos x="624" y="311"/>
                </a:cxn>
                <a:cxn ang="0">
                  <a:pos x="624" y="353"/>
                </a:cxn>
                <a:cxn ang="0">
                  <a:pos x="618" y="403"/>
                </a:cxn>
                <a:cxn ang="0">
                  <a:pos x="607" y="445"/>
                </a:cxn>
                <a:cxn ang="0">
                  <a:pos x="589" y="481"/>
                </a:cxn>
                <a:cxn ang="0">
                  <a:pos x="566" y="510"/>
                </a:cxn>
                <a:cxn ang="0">
                  <a:pos x="538" y="531"/>
                </a:cxn>
                <a:cxn ang="0">
                  <a:pos x="503" y="547"/>
                </a:cxn>
                <a:cxn ang="0">
                  <a:pos x="463" y="554"/>
                </a:cxn>
                <a:cxn ang="0">
                  <a:pos x="426" y="554"/>
                </a:cxn>
                <a:cxn ang="0">
                  <a:pos x="399" y="549"/>
                </a:cxn>
                <a:cxn ang="0">
                  <a:pos x="371" y="535"/>
                </a:cxn>
                <a:cxn ang="0">
                  <a:pos x="342" y="518"/>
                </a:cxn>
                <a:cxn ang="0">
                  <a:pos x="313" y="493"/>
                </a:cxn>
                <a:cxn ang="0">
                  <a:pos x="284" y="462"/>
                </a:cxn>
                <a:cxn ang="0">
                  <a:pos x="252" y="424"/>
                </a:cxn>
                <a:cxn ang="0">
                  <a:pos x="217" y="382"/>
                </a:cxn>
                <a:cxn ang="0">
                  <a:pos x="179" y="330"/>
                </a:cxn>
                <a:cxn ang="0">
                  <a:pos x="136" y="274"/>
                </a:cxn>
                <a:cxn ang="0">
                  <a:pos x="94" y="211"/>
                </a:cxn>
                <a:cxn ang="0">
                  <a:pos x="48" y="140"/>
                </a:cxn>
                <a:cxn ang="0">
                  <a:pos x="17" y="96"/>
                </a:cxn>
                <a:cxn ang="0">
                  <a:pos x="10" y="82"/>
                </a:cxn>
                <a:cxn ang="0">
                  <a:pos x="4" y="69"/>
                </a:cxn>
                <a:cxn ang="0">
                  <a:pos x="0" y="57"/>
                </a:cxn>
                <a:cxn ang="0">
                  <a:pos x="4" y="40"/>
                </a:cxn>
                <a:cxn ang="0">
                  <a:pos x="14" y="21"/>
                </a:cxn>
                <a:cxn ang="0">
                  <a:pos x="29" y="8"/>
                </a:cxn>
                <a:cxn ang="0">
                  <a:pos x="48" y="0"/>
                </a:cxn>
                <a:cxn ang="0">
                  <a:pos x="60" y="0"/>
                </a:cxn>
              </a:cxnLst>
              <a:rect l="0" t="0" r="r" b="b"/>
              <a:pathLst>
                <a:path w="624" h="554">
                  <a:moveTo>
                    <a:pt x="60" y="0"/>
                  </a:moveTo>
                  <a:lnTo>
                    <a:pt x="79" y="0"/>
                  </a:lnTo>
                  <a:lnTo>
                    <a:pt x="96" y="2"/>
                  </a:lnTo>
                  <a:lnTo>
                    <a:pt x="115" y="4"/>
                  </a:lnTo>
                  <a:lnTo>
                    <a:pt x="135" y="8"/>
                  </a:lnTo>
                  <a:lnTo>
                    <a:pt x="154" y="11"/>
                  </a:lnTo>
                  <a:lnTo>
                    <a:pt x="175" y="17"/>
                  </a:lnTo>
                  <a:lnTo>
                    <a:pt x="194" y="23"/>
                  </a:lnTo>
                  <a:lnTo>
                    <a:pt x="215" y="29"/>
                  </a:lnTo>
                  <a:lnTo>
                    <a:pt x="240" y="34"/>
                  </a:lnTo>
                  <a:lnTo>
                    <a:pt x="265" y="40"/>
                  </a:lnTo>
                  <a:lnTo>
                    <a:pt x="290" y="48"/>
                  </a:lnTo>
                  <a:lnTo>
                    <a:pt x="315" y="54"/>
                  </a:lnTo>
                  <a:lnTo>
                    <a:pt x="338" y="59"/>
                  </a:lnTo>
                  <a:lnTo>
                    <a:pt x="359" y="65"/>
                  </a:lnTo>
                  <a:lnTo>
                    <a:pt x="380" y="73"/>
                  </a:lnTo>
                  <a:lnTo>
                    <a:pt x="401" y="79"/>
                  </a:lnTo>
                  <a:lnTo>
                    <a:pt x="420" y="86"/>
                  </a:lnTo>
                  <a:lnTo>
                    <a:pt x="438" y="92"/>
                  </a:lnTo>
                  <a:lnTo>
                    <a:pt x="455" y="100"/>
                  </a:lnTo>
                  <a:lnTo>
                    <a:pt x="472" y="107"/>
                  </a:lnTo>
                  <a:lnTo>
                    <a:pt x="488" y="115"/>
                  </a:lnTo>
                  <a:lnTo>
                    <a:pt x="503" y="123"/>
                  </a:lnTo>
                  <a:lnTo>
                    <a:pt x="516" y="130"/>
                  </a:lnTo>
                  <a:lnTo>
                    <a:pt x="530" y="138"/>
                  </a:lnTo>
                  <a:lnTo>
                    <a:pt x="541" y="146"/>
                  </a:lnTo>
                  <a:lnTo>
                    <a:pt x="551" y="155"/>
                  </a:lnTo>
                  <a:lnTo>
                    <a:pt x="562" y="165"/>
                  </a:lnTo>
                  <a:lnTo>
                    <a:pt x="570" y="174"/>
                  </a:lnTo>
                  <a:lnTo>
                    <a:pt x="580" y="184"/>
                  </a:lnTo>
                  <a:lnTo>
                    <a:pt x="587" y="196"/>
                  </a:lnTo>
                  <a:lnTo>
                    <a:pt x="595" y="207"/>
                  </a:lnTo>
                  <a:lnTo>
                    <a:pt x="601" y="219"/>
                  </a:lnTo>
                  <a:lnTo>
                    <a:pt x="607" y="230"/>
                  </a:lnTo>
                  <a:lnTo>
                    <a:pt x="610" y="244"/>
                  </a:lnTo>
                  <a:lnTo>
                    <a:pt x="614" y="255"/>
                  </a:lnTo>
                  <a:lnTo>
                    <a:pt x="618" y="268"/>
                  </a:lnTo>
                  <a:lnTo>
                    <a:pt x="620" y="282"/>
                  </a:lnTo>
                  <a:lnTo>
                    <a:pt x="622" y="297"/>
                  </a:lnTo>
                  <a:lnTo>
                    <a:pt x="624" y="311"/>
                  </a:lnTo>
                  <a:lnTo>
                    <a:pt x="624" y="326"/>
                  </a:lnTo>
                  <a:lnTo>
                    <a:pt x="624" y="353"/>
                  </a:lnTo>
                  <a:lnTo>
                    <a:pt x="622" y="378"/>
                  </a:lnTo>
                  <a:lnTo>
                    <a:pt x="618" y="403"/>
                  </a:lnTo>
                  <a:lnTo>
                    <a:pt x="612" y="426"/>
                  </a:lnTo>
                  <a:lnTo>
                    <a:pt x="607" y="445"/>
                  </a:lnTo>
                  <a:lnTo>
                    <a:pt x="599" y="464"/>
                  </a:lnTo>
                  <a:lnTo>
                    <a:pt x="589" y="481"/>
                  </a:lnTo>
                  <a:lnTo>
                    <a:pt x="578" y="497"/>
                  </a:lnTo>
                  <a:lnTo>
                    <a:pt x="566" y="510"/>
                  </a:lnTo>
                  <a:lnTo>
                    <a:pt x="553" y="522"/>
                  </a:lnTo>
                  <a:lnTo>
                    <a:pt x="538" y="531"/>
                  </a:lnTo>
                  <a:lnTo>
                    <a:pt x="520" y="541"/>
                  </a:lnTo>
                  <a:lnTo>
                    <a:pt x="503" y="547"/>
                  </a:lnTo>
                  <a:lnTo>
                    <a:pt x="484" y="551"/>
                  </a:lnTo>
                  <a:lnTo>
                    <a:pt x="463" y="554"/>
                  </a:lnTo>
                  <a:lnTo>
                    <a:pt x="440" y="554"/>
                  </a:lnTo>
                  <a:lnTo>
                    <a:pt x="426" y="554"/>
                  </a:lnTo>
                  <a:lnTo>
                    <a:pt x="413" y="552"/>
                  </a:lnTo>
                  <a:lnTo>
                    <a:pt x="399" y="549"/>
                  </a:lnTo>
                  <a:lnTo>
                    <a:pt x="386" y="543"/>
                  </a:lnTo>
                  <a:lnTo>
                    <a:pt x="371" y="535"/>
                  </a:lnTo>
                  <a:lnTo>
                    <a:pt x="357" y="528"/>
                  </a:lnTo>
                  <a:lnTo>
                    <a:pt x="342" y="518"/>
                  </a:lnTo>
                  <a:lnTo>
                    <a:pt x="326" y="506"/>
                  </a:lnTo>
                  <a:lnTo>
                    <a:pt x="313" y="493"/>
                  </a:lnTo>
                  <a:lnTo>
                    <a:pt x="300" y="478"/>
                  </a:lnTo>
                  <a:lnTo>
                    <a:pt x="284" y="462"/>
                  </a:lnTo>
                  <a:lnTo>
                    <a:pt x="269" y="445"/>
                  </a:lnTo>
                  <a:lnTo>
                    <a:pt x="252" y="424"/>
                  </a:lnTo>
                  <a:lnTo>
                    <a:pt x="234" y="403"/>
                  </a:lnTo>
                  <a:lnTo>
                    <a:pt x="217" y="382"/>
                  </a:lnTo>
                  <a:lnTo>
                    <a:pt x="198" y="357"/>
                  </a:lnTo>
                  <a:lnTo>
                    <a:pt x="179" y="330"/>
                  </a:lnTo>
                  <a:lnTo>
                    <a:pt x="158" y="303"/>
                  </a:lnTo>
                  <a:lnTo>
                    <a:pt x="136" y="274"/>
                  </a:lnTo>
                  <a:lnTo>
                    <a:pt x="115" y="244"/>
                  </a:lnTo>
                  <a:lnTo>
                    <a:pt x="94" y="211"/>
                  </a:lnTo>
                  <a:lnTo>
                    <a:pt x="71" y="176"/>
                  </a:lnTo>
                  <a:lnTo>
                    <a:pt x="48" y="140"/>
                  </a:lnTo>
                  <a:lnTo>
                    <a:pt x="25" y="102"/>
                  </a:lnTo>
                  <a:lnTo>
                    <a:pt x="17" y="96"/>
                  </a:lnTo>
                  <a:lnTo>
                    <a:pt x="14" y="88"/>
                  </a:lnTo>
                  <a:lnTo>
                    <a:pt x="10" y="82"/>
                  </a:lnTo>
                  <a:lnTo>
                    <a:pt x="6" y="75"/>
                  </a:lnTo>
                  <a:lnTo>
                    <a:pt x="4" y="69"/>
                  </a:lnTo>
                  <a:lnTo>
                    <a:pt x="2" y="63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4" y="40"/>
                  </a:lnTo>
                  <a:lnTo>
                    <a:pt x="8" y="31"/>
                  </a:lnTo>
                  <a:lnTo>
                    <a:pt x="14" y="21"/>
                  </a:lnTo>
                  <a:lnTo>
                    <a:pt x="21" y="13"/>
                  </a:lnTo>
                  <a:lnTo>
                    <a:pt x="29" y="8"/>
                  </a:lnTo>
                  <a:lnTo>
                    <a:pt x="39" y="2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4724400" y="2057400"/>
              <a:ext cx="762000" cy="633412"/>
            </a:xfrm>
            <a:custGeom>
              <a:avLst/>
              <a:gdLst/>
              <a:ahLst/>
              <a:cxnLst>
                <a:cxn ang="0">
                  <a:pos x="417" y="2"/>
                </a:cxn>
                <a:cxn ang="0">
                  <a:pos x="432" y="4"/>
                </a:cxn>
                <a:cxn ang="0">
                  <a:pos x="451" y="12"/>
                </a:cxn>
                <a:cxn ang="0">
                  <a:pos x="474" y="21"/>
                </a:cxn>
                <a:cxn ang="0">
                  <a:pos x="499" y="35"/>
                </a:cxn>
                <a:cxn ang="0">
                  <a:pos x="528" y="50"/>
                </a:cxn>
                <a:cxn ang="0">
                  <a:pos x="559" y="69"/>
                </a:cxn>
                <a:cxn ang="0">
                  <a:pos x="593" y="92"/>
                </a:cxn>
                <a:cxn ang="0">
                  <a:pos x="630" y="119"/>
                </a:cxn>
                <a:cxn ang="0">
                  <a:pos x="663" y="150"/>
                </a:cxn>
                <a:cxn ang="0">
                  <a:pos x="691" y="177"/>
                </a:cxn>
                <a:cxn ang="0">
                  <a:pos x="716" y="202"/>
                </a:cxn>
                <a:cxn ang="0">
                  <a:pos x="735" y="223"/>
                </a:cxn>
                <a:cxn ang="0">
                  <a:pos x="751" y="242"/>
                </a:cxn>
                <a:cxn ang="0">
                  <a:pos x="760" y="259"/>
                </a:cxn>
                <a:cxn ang="0">
                  <a:pos x="766" y="273"/>
                </a:cxn>
                <a:cxn ang="0">
                  <a:pos x="764" y="290"/>
                </a:cxn>
                <a:cxn ang="0">
                  <a:pos x="758" y="309"/>
                </a:cxn>
                <a:cxn ang="0">
                  <a:pos x="745" y="325"/>
                </a:cxn>
                <a:cxn ang="0">
                  <a:pos x="726" y="338"/>
                </a:cxn>
                <a:cxn ang="0">
                  <a:pos x="687" y="363"/>
                </a:cxn>
                <a:cxn ang="0">
                  <a:pos x="632" y="399"/>
                </a:cxn>
                <a:cxn ang="0">
                  <a:pos x="568" y="436"/>
                </a:cxn>
                <a:cxn ang="0">
                  <a:pos x="497" y="476"/>
                </a:cxn>
                <a:cxn ang="0">
                  <a:pos x="421" y="516"/>
                </a:cxn>
                <a:cxn ang="0">
                  <a:pos x="336" y="561"/>
                </a:cxn>
                <a:cxn ang="0">
                  <a:pos x="244" y="609"/>
                </a:cxn>
                <a:cxn ang="0">
                  <a:pos x="146" y="658"/>
                </a:cxn>
                <a:cxn ang="0">
                  <a:pos x="85" y="689"/>
                </a:cxn>
                <a:cxn ang="0">
                  <a:pos x="64" y="695"/>
                </a:cxn>
                <a:cxn ang="0">
                  <a:pos x="47" y="699"/>
                </a:cxn>
                <a:cxn ang="0">
                  <a:pos x="31" y="703"/>
                </a:cxn>
                <a:cxn ang="0">
                  <a:pos x="18" y="703"/>
                </a:cxn>
                <a:cxn ang="0">
                  <a:pos x="8" y="699"/>
                </a:cxn>
                <a:cxn ang="0">
                  <a:pos x="2" y="693"/>
                </a:cxn>
                <a:cxn ang="0">
                  <a:pos x="0" y="683"/>
                </a:cxn>
                <a:cxn ang="0">
                  <a:pos x="0" y="676"/>
                </a:cxn>
                <a:cxn ang="0">
                  <a:pos x="2" y="670"/>
                </a:cxn>
                <a:cxn ang="0">
                  <a:pos x="8" y="666"/>
                </a:cxn>
                <a:cxn ang="0">
                  <a:pos x="18" y="658"/>
                </a:cxn>
                <a:cxn ang="0">
                  <a:pos x="52" y="614"/>
                </a:cxn>
                <a:cxn ang="0">
                  <a:pos x="108" y="539"/>
                </a:cxn>
                <a:cxn ang="0">
                  <a:pos x="160" y="465"/>
                </a:cxn>
                <a:cxn ang="0">
                  <a:pos x="206" y="392"/>
                </a:cxn>
                <a:cxn ang="0">
                  <a:pos x="225" y="357"/>
                </a:cxn>
                <a:cxn ang="0">
                  <a:pos x="252" y="315"/>
                </a:cxn>
                <a:cxn ang="0">
                  <a:pos x="275" y="273"/>
                </a:cxn>
                <a:cxn ang="0">
                  <a:pos x="296" y="232"/>
                </a:cxn>
                <a:cxn ang="0">
                  <a:pos x="315" y="194"/>
                </a:cxn>
                <a:cxn ang="0">
                  <a:pos x="332" y="156"/>
                </a:cxn>
                <a:cxn ang="0">
                  <a:pos x="363" y="85"/>
                </a:cxn>
                <a:cxn ang="0">
                  <a:pos x="379" y="39"/>
                </a:cxn>
                <a:cxn ang="0">
                  <a:pos x="388" y="21"/>
                </a:cxn>
                <a:cxn ang="0">
                  <a:pos x="396" y="8"/>
                </a:cxn>
                <a:cxn ang="0">
                  <a:pos x="405" y="2"/>
                </a:cxn>
                <a:cxn ang="0">
                  <a:pos x="409" y="0"/>
                </a:cxn>
              </a:cxnLst>
              <a:rect l="0" t="0" r="r" b="b"/>
              <a:pathLst>
                <a:path w="766" h="703">
                  <a:moveTo>
                    <a:pt x="409" y="0"/>
                  </a:moveTo>
                  <a:lnTo>
                    <a:pt x="417" y="2"/>
                  </a:lnTo>
                  <a:lnTo>
                    <a:pt x="425" y="2"/>
                  </a:lnTo>
                  <a:lnTo>
                    <a:pt x="432" y="4"/>
                  </a:lnTo>
                  <a:lnTo>
                    <a:pt x="442" y="8"/>
                  </a:lnTo>
                  <a:lnTo>
                    <a:pt x="451" y="12"/>
                  </a:lnTo>
                  <a:lnTo>
                    <a:pt x="463" y="16"/>
                  </a:lnTo>
                  <a:lnTo>
                    <a:pt x="474" y="21"/>
                  </a:lnTo>
                  <a:lnTo>
                    <a:pt x="486" y="27"/>
                  </a:lnTo>
                  <a:lnTo>
                    <a:pt x="499" y="35"/>
                  </a:lnTo>
                  <a:lnTo>
                    <a:pt x="513" y="42"/>
                  </a:lnTo>
                  <a:lnTo>
                    <a:pt x="528" y="50"/>
                  </a:lnTo>
                  <a:lnTo>
                    <a:pt x="544" y="60"/>
                  </a:lnTo>
                  <a:lnTo>
                    <a:pt x="559" y="69"/>
                  </a:lnTo>
                  <a:lnTo>
                    <a:pt x="576" y="81"/>
                  </a:lnTo>
                  <a:lnTo>
                    <a:pt x="593" y="92"/>
                  </a:lnTo>
                  <a:lnTo>
                    <a:pt x="613" y="104"/>
                  </a:lnTo>
                  <a:lnTo>
                    <a:pt x="630" y="119"/>
                  </a:lnTo>
                  <a:lnTo>
                    <a:pt x="647" y="135"/>
                  </a:lnTo>
                  <a:lnTo>
                    <a:pt x="663" y="150"/>
                  </a:lnTo>
                  <a:lnTo>
                    <a:pt x="678" y="163"/>
                  </a:lnTo>
                  <a:lnTo>
                    <a:pt x="691" y="177"/>
                  </a:lnTo>
                  <a:lnTo>
                    <a:pt x="705" y="188"/>
                  </a:lnTo>
                  <a:lnTo>
                    <a:pt x="716" y="202"/>
                  </a:lnTo>
                  <a:lnTo>
                    <a:pt x="726" y="211"/>
                  </a:lnTo>
                  <a:lnTo>
                    <a:pt x="735" y="223"/>
                  </a:lnTo>
                  <a:lnTo>
                    <a:pt x="743" y="232"/>
                  </a:lnTo>
                  <a:lnTo>
                    <a:pt x="751" y="242"/>
                  </a:lnTo>
                  <a:lnTo>
                    <a:pt x="757" y="252"/>
                  </a:lnTo>
                  <a:lnTo>
                    <a:pt x="760" y="259"/>
                  </a:lnTo>
                  <a:lnTo>
                    <a:pt x="764" y="267"/>
                  </a:lnTo>
                  <a:lnTo>
                    <a:pt x="766" y="273"/>
                  </a:lnTo>
                  <a:lnTo>
                    <a:pt x="766" y="279"/>
                  </a:lnTo>
                  <a:lnTo>
                    <a:pt x="764" y="290"/>
                  </a:lnTo>
                  <a:lnTo>
                    <a:pt x="762" y="300"/>
                  </a:lnTo>
                  <a:lnTo>
                    <a:pt x="758" y="309"/>
                  </a:lnTo>
                  <a:lnTo>
                    <a:pt x="753" y="317"/>
                  </a:lnTo>
                  <a:lnTo>
                    <a:pt x="745" y="325"/>
                  </a:lnTo>
                  <a:lnTo>
                    <a:pt x="735" y="332"/>
                  </a:lnTo>
                  <a:lnTo>
                    <a:pt x="726" y="338"/>
                  </a:lnTo>
                  <a:lnTo>
                    <a:pt x="712" y="346"/>
                  </a:lnTo>
                  <a:lnTo>
                    <a:pt x="687" y="363"/>
                  </a:lnTo>
                  <a:lnTo>
                    <a:pt x="661" y="380"/>
                  </a:lnTo>
                  <a:lnTo>
                    <a:pt x="632" y="399"/>
                  </a:lnTo>
                  <a:lnTo>
                    <a:pt x="601" y="417"/>
                  </a:lnTo>
                  <a:lnTo>
                    <a:pt x="568" y="436"/>
                  </a:lnTo>
                  <a:lnTo>
                    <a:pt x="534" y="455"/>
                  </a:lnTo>
                  <a:lnTo>
                    <a:pt x="497" y="476"/>
                  </a:lnTo>
                  <a:lnTo>
                    <a:pt x="459" y="495"/>
                  </a:lnTo>
                  <a:lnTo>
                    <a:pt x="421" y="516"/>
                  </a:lnTo>
                  <a:lnTo>
                    <a:pt x="379" y="539"/>
                  </a:lnTo>
                  <a:lnTo>
                    <a:pt x="336" y="561"/>
                  </a:lnTo>
                  <a:lnTo>
                    <a:pt x="290" y="584"/>
                  </a:lnTo>
                  <a:lnTo>
                    <a:pt x="244" y="609"/>
                  </a:lnTo>
                  <a:lnTo>
                    <a:pt x="196" y="634"/>
                  </a:lnTo>
                  <a:lnTo>
                    <a:pt x="146" y="658"/>
                  </a:lnTo>
                  <a:lnTo>
                    <a:pt x="95" y="683"/>
                  </a:lnTo>
                  <a:lnTo>
                    <a:pt x="85" y="689"/>
                  </a:lnTo>
                  <a:lnTo>
                    <a:pt x="73" y="691"/>
                  </a:lnTo>
                  <a:lnTo>
                    <a:pt x="64" y="695"/>
                  </a:lnTo>
                  <a:lnTo>
                    <a:pt x="54" y="697"/>
                  </a:lnTo>
                  <a:lnTo>
                    <a:pt x="47" y="699"/>
                  </a:lnTo>
                  <a:lnTo>
                    <a:pt x="39" y="701"/>
                  </a:lnTo>
                  <a:lnTo>
                    <a:pt x="31" y="703"/>
                  </a:lnTo>
                  <a:lnTo>
                    <a:pt x="24" y="703"/>
                  </a:lnTo>
                  <a:lnTo>
                    <a:pt x="18" y="703"/>
                  </a:lnTo>
                  <a:lnTo>
                    <a:pt x="12" y="701"/>
                  </a:lnTo>
                  <a:lnTo>
                    <a:pt x="8" y="699"/>
                  </a:lnTo>
                  <a:lnTo>
                    <a:pt x="6" y="697"/>
                  </a:lnTo>
                  <a:lnTo>
                    <a:pt x="2" y="693"/>
                  </a:lnTo>
                  <a:lnTo>
                    <a:pt x="2" y="689"/>
                  </a:lnTo>
                  <a:lnTo>
                    <a:pt x="0" y="683"/>
                  </a:lnTo>
                  <a:lnTo>
                    <a:pt x="0" y="678"/>
                  </a:lnTo>
                  <a:lnTo>
                    <a:pt x="0" y="676"/>
                  </a:lnTo>
                  <a:lnTo>
                    <a:pt x="2" y="674"/>
                  </a:lnTo>
                  <a:lnTo>
                    <a:pt x="2" y="670"/>
                  </a:lnTo>
                  <a:lnTo>
                    <a:pt x="6" y="668"/>
                  </a:lnTo>
                  <a:lnTo>
                    <a:pt x="8" y="666"/>
                  </a:lnTo>
                  <a:lnTo>
                    <a:pt x="12" y="662"/>
                  </a:lnTo>
                  <a:lnTo>
                    <a:pt x="18" y="658"/>
                  </a:lnTo>
                  <a:lnTo>
                    <a:pt x="24" y="655"/>
                  </a:lnTo>
                  <a:lnTo>
                    <a:pt x="52" y="614"/>
                  </a:lnTo>
                  <a:lnTo>
                    <a:pt x="81" y="576"/>
                  </a:lnTo>
                  <a:lnTo>
                    <a:pt x="108" y="539"/>
                  </a:lnTo>
                  <a:lnTo>
                    <a:pt x="133" y="501"/>
                  </a:lnTo>
                  <a:lnTo>
                    <a:pt x="160" y="465"/>
                  </a:lnTo>
                  <a:lnTo>
                    <a:pt x="183" y="428"/>
                  </a:lnTo>
                  <a:lnTo>
                    <a:pt x="206" y="392"/>
                  </a:lnTo>
                  <a:lnTo>
                    <a:pt x="215" y="374"/>
                  </a:lnTo>
                  <a:lnTo>
                    <a:pt x="225" y="357"/>
                  </a:lnTo>
                  <a:lnTo>
                    <a:pt x="238" y="336"/>
                  </a:lnTo>
                  <a:lnTo>
                    <a:pt x="252" y="315"/>
                  </a:lnTo>
                  <a:lnTo>
                    <a:pt x="263" y="294"/>
                  </a:lnTo>
                  <a:lnTo>
                    <a:pt x="275" y="273"/>
                  </a:lnTo>
                  <a:lnTo>
                    <a:pt x="284" y="254"/>
                  </a:lnTo>
                  <a:lnTo>
                    <a:pt x="296" y="232"/>
                  </a:lnTo>
                  <a:lnTo>
                    <a:pt x="306" y="213"/>
                  </a:lnTo>
                  <a:lnTo>
                    <a:pt x="315" y="194"/>
                  </a:lnTo>
                  <a:lnTo>
                    <a:pt x="325" y="175"/>
                  </a:lnTo>
                  <a:lnTo>
                    <a:pt x="332" y="156"/>
                  </a:lnTo>
                  <a:lnTo>
                    <a:pt x="348" y="119"/>
                  </a:lnTo>
                  <a:lnTo>
                    <a:pt x="363" y="85"/>
                  </a:lnTo>
                  <a:lnTo>
                    <a:pt x="375" y="50"/>
                  </a:lnTo>
                  <a:lnTo>
                    <a:pt x="379" y="39"/>
                  </a:lnTo>
                  <a:lnTo>
                    <a:pt x="382" y="29"/>
                  </a:lnTo>
                  <a:lnTo>
                    <a:pt x="388" y="21"/>
                  </a:lnTo>
                  <a:lnTo>
                    <a:pt x="392" y="14"/>
                  </a:lnTo>
                  <a:lnTo>
                    <a:pt x="396" y="8"/>
                  </a:lnTo>
                  <a:lnTo>
                    <a:pt x="402" y="4"/>
                  </a:lnTo>
                  <a:lnTo>
                    <a:pt x="405" y="2"/>
                  </a:lnTo>
                  <a:lnTo>
                    <a:pt x="409" y="0"/>
                  </a:lnTo>
                  <a:lnTo>
                    <a:pt x="40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6324106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4.19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73349" r="14982"/>
          <a:stretch>
            <a:fillRect/>
          </a:stretch>
        </p:blipFill>
        <p:spPr bwMode="auto">
          <a:xfrm>
            <a:off x="304800" y="1143000"/>
            <a:ext cx="1371600" cy="1371600"/>
          </a:xfrm>
          <a:prstGeom prst="rect">
            <a:avLst/>
          </a:prstGeom>
          <a:noFill/>
        </p:spPr>
      </p:pic>
      <p:pic>
        <p:nvPicPr>
          <p:cNvPr id="47107" name="Picture 3" descr="C:\Users\Meishing\Dropbox\meizhouhuayu\pics\動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029200" y="838200"/>
            <a:ext cx="3820297" cy="1143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243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形聲字：重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124200" y="1219200"/>
            <a:ext cx="1295400" cy="1828800"/>
            <a:chOff x="4400550" y="2241550"/>
            <a:chExt cx="2339975" cy="3643313"/>
          </a:xfrm>
        </p:grpSpPr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4784725" y="3152775"/>
              <a:ext cx="1955800" cy="2732088"/>
            </a:xfrm>
            <a:custGeom>
              <a:avLst/>
              <a:gdLst>
                <a:gd name="T0" fmla="*/ 2147483647 w 2463"/>
                <a:gd name="T1" fmla="*/ 2147483647 h 3442"/>
                <a:gd name="T2" fmla="*/ 2147483647 w 2463"/>
                <a:gd name="T3" fmla="*/ 2147483647 h 3442"/>
                <a:gd name="T4" fmla="*/ 2147483647 w 2463"/>
                <a:gd name="T5" fmla="*/ 2147483647 h 3442"/>
                <a:gd name="T6" fmla="*/ 2147483647 w 2463"/>
                <a:gd name="T7" fmla="*/ 2147483647 h 3442"/>
                <a:gd name="T8" fmla="*/ 2147483647 w 2463"/>
                <a:gd name="T9" fmla="*/ 2147483647 h 3442"/>
                <a:gd name="T10" fmla="*/ 2147483647 w 2463"/>
                <a:gd name="T11" fmla="*/ 2147483647 h 3442"/>
                <a:gd name="T12" fmla="*/ 2147483647 w 2463"/>
                <a:gd name="T13" fmla="*/ 2147483647 h 3442"/>
                <a:gd name="T14" fmla="*/ 2147483647 w 2463"/>
                <a:gd name="T15" fmla="*/ 2147483647 h 3442"/>
                <a:gd name="T16" fmla="*/ 2147483647 w 2463"/>
                <a:gd name="T17" fmla="*/ 2147483647 h 3442"/>
                <a:gd name="T18" fmla="*/ 2147483647 w 2463"/>
                <a:gd name="T19" fmla="*/ 2147483647 h 3442"/>
                <a:gd name="T20" fmla="*/ 2147483647 w 2463"/>
                <a:gd name="T21" fmla="*/ 2147483647 h 3442"/>
                <a:gd name="T22" fmla="*/ 2147483647 w 2463"/>
                <a:gd name="T23" fmla="*/ 2147483647 h 3442"/>
                <a:gd name="T24" fmla="*/ 2147483647 w 2463"/>
                <a:gd name="T25" fmla="*/ 2147483647 h 3442"/>
                <a:gd name="T26" fmla="*/ 2147483647 w 2463"/>
                <a:gd name="T27" fmla="*/ 2147483647 h 3442"/>
                <a:gd name="T28" fmla="*/ 2147483647 w 2463"/>
                <a:gd name="T29" fmla="*/ 2147483647 h 3442"/>
                <a:gd name="T30" fmla="*/ 2147483647 w 2463"/>
                <a:gd name="T31" fmla="*/ 2147483647 h 3442"/>
                <a:gd name="T32" fmla="*/ 2147483647 w 2463"/>
                <a:gd name="T33" fmla="*/ 2147483647 h 3442"/>
                <a:gd name="T34" fmla="*/ 2147483647 w 2463"/>
                <a:gd name="T35" fmla="*/ 2147483647 h 3442"/>
                <a:gd name="T36" fmla="*/ 2147483647 w 2463"/>
                <a:gd name="T37" fmla="*/ 2147483647 h 3442"/>
                <a:gd name="T38" fmla="*/ 2147483647 w 2463"/>
                <a:gd name="T39" fmla="*/ 2147483647 h 3442"/>
                <a:gd name="T40" fmla="*/ 2147483647 w 2463"/>
                <a:gd name="T41" fmla="*/ 2147483647 h 3442"/>
                <a:gd name="T42" fmla="*/ 2147483647 w 2463"/>
                <a:gd name="T43" fmla="*/ 2147483647 h 3442"/>
                <a:gd name="T44" fmla="*/ 2147483647 w 2463"/>
                <a:gd name="T45" fmla="*/ 2147483647 h 3442"/>
                <a:gd name="T46" fmla="*/ 2147483647 w 2463"/>
                <a:gd name="T47" fmla="*/ 2147483647 h 3442"/>
                <a:gd name="T48" fmla="*/ 2147483647 w 2463"/>
                <a:gd name="T49" fmla="*/ 2147483647 h 3442"/>
                <a:gd name="T50" fmla="*/ 2147483647 w 2463"/>
                <a:gd name="T51" fmla="*/ 2147483647 h 3442"/>
                <a:gd name="T52" fmla="*/ 2147483647 w 2463"/>
                <a:gd name="T53" fmla="*/ 2147483647 h 3442"/>
                <a:gd name="T54" fmla="*/ 2147483647 w 2463"/>
                <a:gd name="T55" fmla="*/ 2147483647 h 3442"/>
                <a:gd name="T56" fmla="*/ 2147483647 w 2463"/>
                <a:gd name="T57" fmla="*/ 2147483647 h 3442"/>
                <a:gd name="T58" fmla="*/ 2147483647 w 2463"/>
                <a:gd name="T59" fmla="*/ 2147483647 h 3442"/>
                <a:gd name="T60" fmla="*/ 2147483647 w 2463"/>
                <a:gd name="T61" fmla="*/ 2147483647 h 3442"/>
                <a:gd name="T62" fmla="*/ 2147483647 w 2463"/>
                <a:gd name="T63" fmla="*/ 2147483647 h 3442"/>
                <a:gd name="T64" fmla="*/ 2147483647 w 2463"/>
                <a:gd name="T65" fmla="*/ 2147483647 h 3442"/>
                <a:gd name="T66" fmla="*/ 2147483647 w 2463"/>
                <a:gd name="T67" fmla="*/ 2147483647 h 3442"/>
                <a:gd name="T68" fmla="*/ 2147483647 w 2463"/>
                <a:gd name="T69" fmla="*/ 2147483647 h 3442"/>
                <a:gd name="T70" fmla="*/ 2147483647 w 2463"/>
                <a:gd name="T71" fmla="*/ 2147483647 h 3442"/>
                <a:gd name="T72" fmla="*/ 2147483647 w 2463"/>
                <a:gd name="T73" fmla="*/ 2147483647 h 3442"/>
                <a:gd name="T74" fmla="*/ 2147483647 w 2463"/>
                <a:gd name="T75" fmla="*/ 2147483647 h 3442"/>
                <a:gd name="T76" fmla="*/ 2147483647 w 2463"/>
                <a:gd name="T77" fmla="*/ 2147483647 h 3442"/>
                <a:gd name="T78" fmla="*/ 2147483647 w 2463"/>
                <a:gd name="T79" fmla="*/ 2147483647 h 3442"/>
                <a:gd name="T80" fmla="*/ 2147483647 w 2463"/>
                <a:gd name="T81" fmla="*/ 2147483647 h 3442"/>
                <a:gd name="T82" fmla="*/ 2147483647 w 2463"/>
                <a:gd name="T83" fmla="*/ 2147483647 h 3442"/>
                <a:gd name="T84" fmla="*/ 2147483647 w 2463"/>
                <a:gd name="T85" fmla="*/ 2147483647 h 3442"/>
                <a:gd name="T86" fmla="*/ 0 w 2463"/>
                <a:gd name="T87" fmla="*/ 2147483647 h 3442"/>
                <a:gd name="T88" fmla="*/ 2147483647 w 2463"/>
                <a:gd name="T89" fmla="*/ 2147483647 h 3442"/>
                <a:gd name="T90" fmla="*/ 2147483647 w 2463"/>
                <a:gd name="T91" fmla="*/ 2147483647 h 3442"/>
                <a:gd name="T92" fmla="*/ 2147483647 w 2463"/>
                <a:gd name="T93" fmla="*/ 2147483647 h 3442"/>
                <a:gd name="T94" fmla="*/ 2147483647 w 2463"/>
                <a:gd name="T95" fmla="*/ 2147483647 h 3442"/>
                <a:gd name="T96" fmla="*/ 2147483647 w 2463"/>
                <a:gd name="T97" fmla="*/ 2147483647 h 3442"/>
                <a:gd name="T98" fmla="*/ 2147483647 w 2463"/>
                <a:gd name="T99" fmla="*/ 2147483647 h 3442"/>
                <a:gd name="T100" fmla="*/ 2147483647 w 2463"/>
                <a:gd name="T101" fmla="*/ 2147483647 h 3442"/>
                <a:gd name="T102" fmla="*/ 2147483647 w 2463"/>
                <a:gd name="T103" fmla="*/ 2147483647 h 3442"/>
                <a:gd name="T104" fmla="*/ 2147483647 w 2463"/>
                <a:gd name="T105" fmla="*/ 2147483647 h 3442"/>
                <a:gd name="T106" fmla="*/ 2147483647 w 2463"/>
                <a:gd name="T107" fmla="*/ 2147483647 h 3442"/>
                <a:gd name="T108" fmla="*/ 2147483647 w 2463"/>
                <a:gd name="T109" fmla="*/ 2147483647 h 3442"/>
                <a:gd name="T110" fmla="*/ 2147483647 w 2463"/>
                <a:gd name="T111" fmla="*/ 0 h 34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63"/>
                <a:gd name="T169" fmla="*/ 0 h 3442"/>
                <a:gd name="T170" fmla="*/ 2463 w 2463"/>
                <a:gd name="T171" fmla="*/ 3442 h 344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63" h="3442">
                  <a:moveTo>
                    <a:pt x="1979" y="0"/>
                  </a:moveTo>
                  <a:lnTo>
                    <a:pt x="1987" y="0"/>
                  </a:lnTo>
                  <a:lnTo>
                    <a:pt x="1995" y="2"/>
                  </a:lnTo>
                  <a:lnTo>
                    <a:pt x="2002" y="4"/>
                  </a:lnTo>
                  <a:lnTo>
                    <a:pt x="2014" y="8"/>
                  </a:lnTo>
                  <a:lnTo>
                    <a:pt x="2025" y="12"/>
                  </a:lnTo>
                  <a:lnTo>
                    <a:pt x="2039" y="17"/>
                  </a:lnTo>
                  <a:lnTo>
                    <a:pt x="2054" y="23"/>
                  </a:lnTo>
                  <a:lnTo>
                    <a:pt x="2070" y="31"/>
                  </a:lnTo>
                  <a:lnTo>
                    <a:pt x="2087" y="39"/>
                  </a:lnTo>
                  <a:lnTo>
                    <a:pt x="2106" y="48"/>
                  </a:lnTo>
                  <a:lnTo>
                    <a:pt x="2125" y="60"/>
                  </a:lnTo>
                  <a:lnTo>
                    <a:pt x="2146" y="71"/>
                  </a:lnTo>
                  <a:lnTo>
                    <a:pt x="2169" y="83"/>
                  </a:lnTo>
                  <a:lnTo>
                    <a:pt x="2194" y="96"/>
                  </a:lnTo>
                  <a:lnTo>
                    <a:pt x="2219" y="110"/>
                  </a:lnTo>
                  <a:lnTo>
                    <a:pt x="2246" y="125"/>
                  </a:lnTo>
                  <a:lnTo>
                    <a:pt x="2273" y="142"/>
                  </a:lnTo>
                  <a:lnTo>
                    <a:pt x="2296" y="158"/>
                  </a:lnTo>
                  <a:lnTo>
                    <a:pt x="2319" y="173"/>
                  </a:lnTo>
                  <a:lnTo>
                    <a:pt x="2340" y="188"/>
                  </a:lnTo>
                  <a:lnTo>
                    <a:pt x="2359" y="204"/>
                  </a:lnTo>
                  <a:lnTo>
                    <a:pt x="2379" y="219"/>
                  </a:lnTo>
                  <a:lnTo>
                    <a:pt x="2394" y="234"/>
                  </a:lnTo>
                  <a:lnTo>
                    <a:pt x="2409" y="248"/>
                  </a:lnTo>
                  <a:lnTo>
                    <a:pt x="2421" y="263"/>
                  </a:lnTo>
                  <a:lnTo>
                    <a:pt x="2432" y="277"/>
                  </a:lnTo>
                  <a:lnTo>
                    <a:pt x="2442" y="290"/>
                  </a:lnTo>
                  <a:lnTo>
                    <a:pt x="2450" y="303"/>
                  </a:lnTo>
                  <a:lnTo>
                    <a:pt x="2455" y="317"/>
                  </a:lnTo>
                  <a:lnTo>
                    <a:pt x="2459" y="330"/>
                  </a:lnTo>
                  <a:lnTo>
                    <a:pt x="2463" y="344"/>
                  </a:lnTo>
                  <a:lnTo>
                    <a:pt x="2463" y="357"/>
                  </a:lnTo>
                  <a:lnTo>
                    <a:pt x="2463" y="363"/>
                  </a:lnTo>
                  <a:lnTo>
                    <a:pt x="2463" y="371"/>
                  </a:lnTo>
                  <a:lnTo>
                    <a:pt x="2461" y="376"/>
                  </a:lnTo>
                  <a:lnTo>
                    <a:pt x="2459" y="384"/>
                  </a:lnTo>
                  <a:lnTo>
                    <a:pt x="2455" y="394"/>
                  </a:lnTo>
                  <a:lnTo>
                    <a:pt x="2453" y="401"/>
                  </a:lnTo>
                  <a:lnTo>
                    <a:pt x="2448" y="411"/>
                  </a:lnTo>
                  <a:lnTo>
                    <a:pt x="2444" y="421"/>
                  </a:lnTo>
                  <a:lnTo>
                    <a:pt x="2438" y="432"/>
                  </a:lnTo>
                  <a:lnTo>
                    <a:pt x="2432" y="442"/>
                  </a:lnTo>
                  <a:lnTo>
                    <a:pt x="2427" y="453"/>
                  </a:lnTo>
                  <a:lnTo>
                    <a:pt x="2419" y="465"/>
                  </a:lnTo>
                  <a:lnTo>
                    <a:pt x="2411" y="476"/>
                  </a:lnTo>
                  <a:lnTo>
                    <a:pt x="2402" y="488"/>
                  </a:lnTo>
                  <a:lnTo>
                    <a:pt x="2392" y="501"/>
                  </a:lnTo>
                  <a:lnTo>
                    <a:pt x="2382" y="515"/>
                  </a:lnTo>
                  <a:lnTo>
                    <a:pt x="2377" y="524"/>
                  </a:lnTo>
                  <a:lnTo>
                    <a:pt x="2371" y="536"/>
                  </a:lnTo>
                  <a:lnTo>
                    <a:pt x="2365" y="547"/>
                  </a:lnTo>
                  <a:lnTo>
                    <a:pt x="2357" y="559"/>
                  </a:lnTo>
                  <a:lnTo>
                    <a:pt x="2352" y="572"/>
                  </a:lnTo>
                  <a:lnTo>
                    <a:pt x="2346" y="584"/>
                  </a:lnTo>
                  <a:lnTo>
                    <a:pt x="2340" y="599"/>
                  </a:lnTo>
                  <a:lnTo>
                    <a:pt x="2334" y="613"/>
                  </a:lnTo>
                  <a:lnTo>
                    <a:pt x="2329" y="628"/>
                  </a:lnTo>
                  <a:lnTo>
                    <a:pt x="2323" y="643"/>
                  </a:lnTo>
                  <a:lnTo>
                    <a:pt x="2317" y="661"/>
                  </a:lnTo>
                  <a:lnTo>
                    <a:pt x="2311" y="676"/>
                  </a:lnTo>
                  <a:lnTo>
                    <a:pt x="2306" y="693"/>
                  </a:lnTo>
                  <a:lnTo>
                    <a:pt x="2300" y="712"/>
                  </a:lnTo>
                  <a:lnTo>
                    <a:pt x="2294" y="730"/>
                  </a:lnTo>
                  <a:lnTo>
                    <a:pt x="2288" y="749"/>
                  </a:lnTo>
                  <a:lnTo>
                    <a:pt x="2285" y="768"/>
                  </a:lnTo>
                  <a:lnTo>
                    <a:pt x="2279" y="789"/>
                  </a:lnTo>
                  <a:lnTo>
                    <a:pt x="2273" y="810"/>
                  </a:lnTo>
                  <a:lnTo>
                    <a:pt x="2267" y="831"/>
                  </a:lnTo>
                  <a:lnTo>
                    <a:pt x="2263" y="852"/>
                  </a:lnTo>
                  <a:lnTo>
                    <a:pt x="2258" y="875"/>
                  </a:lnTo>
                  <a:lnTo>
                    <a:pt x="2252" y="899"/>
                  </a:lnTo>
                  <a:lnTo>
                    <a:pt x="2248" y="923"/>
                  </a:lnTo>
                  <a:lnTo>
                    <a:pt x="2242" y="947"/>
                  </a:lnTo>
                  <a:lnTo>
                    <a:pt x="2238" y="971"/>
                  </a:lnTo>
                  <a:lnTo>
                    <a:pt x="2233" y="998"/>
                  </a:lnTo>
                  <a:lnTo>
                    <a:pt x="2229" y="1023"/>
                  </a:lnTo>
                  <a:lnTo>
                    <a:pt x="2223" y="1050"/>
                  </a:lnTo>
                  <a:lnTo>
                    <a:pt x="2219" y="1079"/>
                  </a:lnTo>
                  <a:lnTo>
                    <a:pt x="2213" y="1106"/>
                  </a:lnTo>
                  <a:lnTo>
                    <a:pt x="2210" y="1135"/>
                  </a:lnTo>
                  <a:lnTo>
                    <a:pt x="2200" y="1200"/>
                  </a:lnTo>
                  <a:lnTo>
                    <a:pt x="2192" y="1263"/>
                  </a:lnTo>
                  <a:lnTo>
                    <a:pt x="2183" y="1325"/>
                  </a:lnTo>
                  <a:lnTo>
                    <a:pt x="2175" y="1386"/>
                  </a:lnTo>
                  <a:lnTo>
                    <a:pt x="2167" y="1446"/>
                  </a:lnTo>
                  <a:lnTo>
                    <a:pt x="2158" y="1503"/>
                  </a:lnTo>
                  <a:lnTo>
                    <a:pt x="2150" y="1561"/>
                  </a:lnTo>
                  <a:lnTo>
                    <a:pt x="2141" y="1616"/>
                  </a:lnTo>
                  <a:lnTo>
                    <a:pt x="2133" y="1670"/>
                  </a:lnTo>
                  <a:lnTo>
                    <a:pt x="2125" y="1722"/>
                  </a:lnTo>
                  <a:lnTo>
                    <a:pt x="2116" y="1774"/>
                  </a:lnTo>
                  <a:lnTo>
                    <a:pt x="2108" y="1826"/>
                  </a:lnTo>
                  <a:lnTo>
                    <a:pt x="2100" y="1874"/>
                  </a:lnTo>
                  <a:lnTo>
                    <a:pt x="2093" y="1922"/>
                  </a:lnTo>
                  <a:lnTo>
                    <a:pt x="2085" y="1968"/>
                  </a:lnTo>
                  <a:lnTo>
                    <a:pt x="2075" y="2014"/>
                  </a:lnTo>
                  <a:lnTo>
                    <a:pt x="2068" y="2058"/>
                  </a:lnTo>
                  <a:lnTo>
                    <a:pt x="2060" y="2100"/>
                  </a:lnTo>
                  <a:lnTo>
                    <a:pt x="2052" y="2141"/>
                  </a:lnTo>
                  <a:lnTo>
                    <a:pt x="2045" y="2181"/>
                  </a:lnTo>
                  <a:lnTo>
                    <a:pt x="2037" y="2219"/>
                  </a:lnTo>
                  <a:lnTo>
                    <a:pt x="2029" y="2258"/>
                  </a:lnTo>
                  <a:lnTo>
                    <a:pt x="2022" y="2294"/>
                  </a:lnTo>
                  <a:lnTo>
                    <a:pt x="2016" y="2329"/>
                  </a:lnTo>
                  <a:lnTo>
                    <a:pt x="2008" y="2361"/>
                  </a:lnTo>
                  <a:lnTo>
                    <a:pt x="2000" y="2394"/>
                  </a:lnTo>
                  <a:lnTo>
                    <a:pt x="1995" y="2425"/>
                  </a:lnTo>
                  <a:lnTo>
                    <a:pt x="1987" y="2453"/>
                  </a:lnTo>
                  <a:lnTo>
                    <a:pt x="1981" y="2482"/>
                  </a:lnTo>
                  <a:lnTo>
                    <a:pt x="1974" y="2509"/>
                  </a:lnTo>
                  <a:lnTo>
                    <a:pt x="1968" y="2534"/>
                  </a:lnTo>
                  <a:lnTo>
                    <a:pt x="1962" y="2559"/>
                  </a:lnTo>
                  <a:lnTo>
                    <a:pt x="1951" y="2594"/>
                  </a:lnTo>
                  <a:lnTo>
                    <a:pt x="1939" y="2628"/>
                  </a:lnTo>
                  <a:lnTo>
                    <a:pt x="1927" y="2661"/>
                  </a:lnTo>
                  <a:lnTo>
                    <a:pt x="1916" y="2693"/>
                  </a:lnTo>
                  <a:lnTo>
                    <a:pt x="1904" y="2726"/>
                  </a:lnTo>
                  <a:lnTo>
                    <a:pt x="1893" y="2757"/>
                  </a:lnTo>
                  <a:lnTo>
                    <a:pt x="1879" y="2787"/>
                  </a:lnTo>
                  <a:lnTo>
                    <a:pt x="1868" y="2818"/>
                  </a:lnTo>
                  <a:lnTo>
                    <a:pt x="1855" y="2847"/>
                  </a:lnTo>
                  <a:lnTo>
                    <a:pt x="1843" y="2874"/>
                  </a:lnTo>
                  <a:lnTo>
                    <a:pt x="1830" y="2903"/>
                  </a:lnTo>
                  <a:lnTo>
                    <a:pt x="1816" y="2930"/>
                  </a:lnTo>
                  <a:lnTo>
                    <a:pt x="1803" y="2954"/>
                  </a:lnTo>
                  <a:lnTo>
                    <a:pt x="1789" y="2981"/>
                  </a:lnTo>
                  <a:lnTo>
                    <a:pt x="1776" y="3004"/>
                  </a:lnTo>
                  <a:lnTo>
                    <a:pt x="1760" y="3029"/>
                  </a:lnTo>
                  <a:lnTo>
                    <a:pt x="1747" y="3052"/>
                  </a:lnTo>
                  <a:lnTo>
                    <a:pt x="1734" y="3075"/>
                  </a:lnTo>
                  <a:lnTo>
                    <a:pt x="1718" y="3097"/>
                  </a:lnTo>
                  <a:lnTo>
                    <a:pt x="1703" y="3118"/>
                  </a:lnTo>
                  <a:lnTo>
                    <a:pt x="1689" y="3139"/>
                  </a:lnTo>
                  <a:lnTo>
                    <a:pt x="1674" y="3158"/>
                  </a:lnTo>
                  <a:lnTo>
                    <a:pt x="1659" y="3177"/>
                  </a:lnTo>
                  <a:lnTo>
                    <a:pt x="1643" y="3196"/>
                  </a:lnTo>
                  <a:lnTo>
                    <a:pt x="1628" y="3214"/>
                  </a:lnTo>
                  <a:lnTo>
                    <a:pt x="1613" y="3231"/>
                  </a:lnTo>
                  <a:lnTo>
                    <a:pt x="1595" y="3246"/>
                  </a:lnTo>
                  <a:lnTo>
                    <a:pt x="1580" y="3262"/>
                  </a:lnTo>
                  <a:lnTo>
                    <a:pt x="1565" y="3277"/>
                  </a:lnTo>
                  <a:lnTo>
                    <a:pt x="1547" y="3290"/>
                  </a:lnTo>
                  <a:lnTo>
                    <a:pt x="1530" y="3304"/>
                  </a:lnTo>
                  <a:lnTo>
                    <a:pt x="1515" y="3317"/>
                  </a:lnTo>
                  <a:lnTo>
                    <a:pt x="1494" y="3333"/>
                  </a:lnTo>
                  <a:lnTo>
                    <a:pt x="1473" y="3346"/>
                  </a:lnTo>
                  <a:lnTo>
                    <a:pt x="1451" y="3360"/>
                  </a:lnTo>
                  <a:lnTo>
                    <a:pt x="1432" y="3371"/>
                  </a:lnTo>
                  <a:lnTo>
                    <a:pt x="1413" y="3383"/>
                  </a:lnTo>
                  <a:lnTo>
                    <a:pt x="1394" y="3394"/>
                  </a:lnTo>
                  <a:lnTo>
                    <a:pt x="1377" y="3402"/>
                  </a:lnTo>
                  <a:lnTo>
                    <a:pt x="1359" y="3411"/>
                  </a:lnTo>
                  <a:lnTo>
                    <a:pt x="1342" y="3419"/>
                  </a:lnTo>
                  <a:lnTo>
                    <a:pt x="1327" y="3425"/>
                  </a:lnTo>
                  <a:lnTo>
                    <a:pt x="1311" y="3431"/>
                  </a:lnTo>
                  <a:lnTo>
                    <a:pt x="1296" y="3434"/>
                  </a:lnTo>
                  <a:lnTo>
                    <a:pt x="1282" y="3438"/>
                  </a:lnTo>
                  <a:lnTo>
                    <a:pt x="1267" y="3440"/>
                  </a:lnTo>
                  <a:lnTo>
                    <a:pt x="1254" y="3442"/>
                  </a:lnTo>
                  <a:lnTo>
                    <a:pt x="1242" y="3442"/>
                  </a:lnTo>
                  <a:lnTo>
                    <a:pt x="1225" y="3154"/>
                  </a:lnTo>
                  <a:lnTo>
                    <a:pt x="1210" y="2866"/>
                  </a:lnTo>
                  <a:lnTo>
                    <a:pt x="1223" y="2864"/>
                  </a:lnTo>
                  <a:lnTo>
                    <a:pt x="1238" y="2864"/>
                  </a:lnTo>
                  <a:lnTo>
                    <a:pt x="1250" y="2860"/>
                  </a:lnTo>
                  <a:lnTo>
                    <a:pt x="1263" y="2857"/>
                  </a:lnTo>
                  <a:lnTo>
                    <a:pt x="1277" y="2851"/>
                  </a:lnTo>
                  <a:lnTo>
                    <a:pt x="1288" y="2845"/>
                  </a:lnTo>
                  <a:lnTo>
                    <a:pt x="1302" y="2837"/>
                  </a:lnTo>
                  <a:lnTo>
                    <a:pt x="1313" y="2828"/>
                  </a:lnTo>
                  <a:lnTo>
                    <a:pt x="1325" y="2816"/>
                  </a:lnTo>
                  <a:lnTo>
                    <a:pt x="1336" y="2805"/>
                  </a:lnTo>
                  <a:lnTo>
                    <a:pt x="1348" y="2793"/>
                  </a:lnTo>
                  <a:lnTo>
                    <a:pt x="1359" y="2778"/>
                  </a:lnTo>
                  <a:lnTo>
                    <a:pt x="1371" y="2762"/>
                  </a:lnTo>
                  <a:lnTo>
                    <a:pt x="1382" y="2747"/>
                  </a:lnTo>
                  <a:lnTo>
                    <a:pt x="1392" y="2728"/>
                  </a:lnTo>
                  <a:lnTo>
                    <a:pt x="1403" y="2709"/>
                  </a:lnTo>
                  <a:lnTo>
                    <a:pt x="1415" y="2690"/>
                  </a:lnTo>
                  <a:lnTo>
                    <a:pt x="1428" y="2668"/>
                  </a:lnTo>
                  <a:lnTo>
                    <a:pt x="1442" y="2647"/>
                  </a:lnTo>
                  <a:lnTo>
                    <a:pt x="1455" y="2624"/>
                  </a:lnTo>
                  <a:lnTo>
                    <a:pt x="1467" y="2601"/>
                  </a:lnTo>
                  <a:lnTo>
                    <a:pt x="1480" y="2576"/>
                  </a:lnTo>
                  <a:lnTo>
                    <a:pt x="1494" y="2551"/>
                  </a:lnTo>
                  <a:lnTo>
                    <a:pt x="1505" y="2524"/>
                  </a:lnTo>
                  <a:lnTo>
                    <a:pt x="1519" y="2498"/>
                  </a:lnTo>
                  <a:lnTo>
                    <a:pt x="1530" y="2469"/>
                  </a:lnTo>
                  <a:lnTo>
                    <a:pt x="1544" y="2440"/>
                  </a:lnTo>
                  <a:lnTo>
                    <a:pt x="1555" y="2409"/>
                  </a:lnTo>
                  <a:lnTo>
                    <a:pt x="1567" y="2377"/>
                  </a:lnTo>
                  <a:lnTo>
                    <a:pt x="1580" y="2344"/>
                  </a:lnTo>
                  <a:lnTo>
                    <a:pt x="1592" y="2311"/>
                  </a:lnTo>
                  <a:lnTo>
                    <a:pt x="1603" y="2277"/>
                  </a:lnTo>
                  <a:lnTo>
                    <a:pt x="1615" y="2240"/>
                  </a:lnTo>
                  <a:lnTo>
                    <a:pt x="1626" y="2204"/>
                  </a:lnTo>
                  <a:lnTo>
                    <a:pt x="1638" y="2167"/>
                  </a:lnTo>
                  <a:lnTo>
                    <a:pt x="1651" y="2129"/>
                  </a:lnTo>
                  <a:lnTo>
                    <a:pt x="1661" y="2089"/>
                  </a:lnTo>
                  <a:lnTo>
                    <a:pt x="1672" y="2048"/>
                  </a:lnTo>
                  <a:lnTo>
                    <a:pt x="1684" y="2006"/>
                  </a:lnTo>
                  <a:lnTo>
                    <a:pt x="1695" y="1964"/>
                  </a:lnTo>
                  <a:lnTo>
                    <a:pt x="1707" y="1920"/>
                  </a:lnTo>
                  <a:lnTo>
                    <a:pt x="1718" y="1876"/>
                  </a:lnTo>
                  <a:lnTo>
                    <a:pt x="1728" y="1830"/>
                  </a:lnTo>
                  <a:lnTo>
                    <a:pt x="1739" y="1783"/>
                  </a:lnTo>
                  <a:lnTo>
                    <a:pt x="1749" y="1735"/>
                  </a:lnTo>
                  <a:lnTo>
                    <a:pt x="1760" y="1688"/>
                  </a:lnTo>
                  <a:lnTo>
                    <a:pt x="1770" y="1638"/>
                  </a:lnTo>
                  <a:lnTo>
                    <a:pt x="1782" y="1586"/>
                  </a:lnTo>
                  <a:lnTo>
                    <a:pt x="1795" y="1507"/>
                  </a:lnTo>
                  <a:lnTo>
                    <a:pt x="1808" y="1428"/>
                  </a:lnTo>
                  <a:lnTo>
                    <a:pt x="1822" y="1353"/>
                  </a:lnTo>
                  <a:lnTo>
                    <a:pt x="1833" y="1279"/>
                  </a:lnTo>
                  <a:lnTo>
                    <a:pt x="1845" y="1204"/>
                  </a:lnTo>
                  <a:lnTo>
                    <a:pt x="1855" y="1133"/>
                  </a:lnTo>
                  <a:lnTo>
                    <a:pt x="1864" y="1062"/>
                  </a:lnTo>
                  <a:lnTo>
                    <a:pt x="1872" y="993"/>
                  </a:lnTo>
                  <a:lnTo>
                    <a:pt x="1879" y="925"/>
                  </a:lnTo>
                  <a:lnTo>
                    <a:pt x="1887" y="858"/>
                  </a:lnTo>
                  <a:lnTo>
                    <a:pt x="1893" y="793"/>
                  </a:lnTo>
                  <a:lnTo>
                    <a:pt x="1897" y="730"/>
                  </a:lnTo>
                  <a:lnTo>
                    <a:pt x="1901" y="668"/>
                  </a:lnTo>
                  <a:lnTo>
                    <a:pt x="1903" y="607"/>
                  </a:lnTo>
                  <a:lnTo>
                    <a:pt x="1904" y="547"/>
                  </a:lnTo>
                  <a:lnTo>
                    <a:pt x="1904" y="490"/>
                  </a:lnTo>
                  <a:lnTo>
                    <a:pt x="1904" y="470"/>
                  </a:lnTo>
                  <a:lnTo>
                    <a:pt x="1903" y="453"/>
                  </a:lnTo>
                  <a:lnTo>
                    <a:pt x="1899" y="438"/>
                  </a:lnTo>
                  <a:lnTo>
                    <a:pt x="1893" y="422"/>
                  </a:lnTo>
                  <a:lnTo>
                    <a:pt x="1885" y="409"/>
                  </a:lnTo>
                  <a:lnTo>
                    <a:pt x="1876" y="398"/>
                  </a:lnTo>
                  <a:lnTo>
                    <a:pt x="1866" y="386"/>
                  </a:lnTo>
                  <a:lnTo>
                    <a:pt x="1855" y="376"/>
                  </a:lnTo>
                  <a:lnTo>
                    <a:pt x="1841" y="367"/>
                  </a:lnTo>
                  <a:lnTo>
                    <a:pt x="1826" y="359"/>
                  </a:lnTo>
                  <a:lnTo>
                    <a:pt x="1810" y="353"/>
                  </a:lnTo>
                  <a:lnTo>
                    <a:pt x="1793" y="348"/>
                  </a:lnTo>
                  <a:lnTo>
                    <a:pt x="1774" y="344"/>
                  </a:lnTo>
                  <a:lnTo>
                    <a:pt x="1753" y="340"/>
                  </a:lnTo>
                  <a:lnTo>
                    <a:pt x="1730" y="338"/>
                  </a:lnTo>
                  <a:lnTo>
                    <a:pt x="1707" y="338"/>
                  </a:lnTo>
                  <a:lnTo>
                    <a:pt x="1686" y="338"/>
                  </a:lnTo>
                  <a:lnTo>
                    <a:pt x="1664" y="338"/>
                  </a:lnTo>
                  <a:lnTo>
                    <a:pt x="1641" y="340"/>
                  </a:lnTo>
                  <a:lnTo>
                    <a:pt x="1618" y="342"/>
                  </a:lnTo>
                  <a:lnTo>
                    <a:pt x="1593" y="344"/>
                  </a:lnTo>
                  <a:lnTo>
                    <a:pt x="1567" y="346"/>
                  </a:lnTo>
                  <a:lnTo>
                    <a:pt x="1538" y="350"/>
                  </a:lnTo>
                  <a:lnTo>
                    <a:pt x="1509" y="353"/>
                  </a:lnTo>
                  <a:lnTo>
                    <a:pt x="1478" y="357"/>
                  </a:lnTo>
                  <a:lnTo>
                    <a:pt x="1448" y="361"/>
                  </a:lnTo>
                  <a:lnTo>
                    <a:pt x="1415" y="367"/>
                  </a:lnTo>
                  <a:lnTo>
                    <a:pt x="1380" y="373"/>
                  </a:lnTo>
                  <a:lnTo>
                    <a:pt x="1344" y="378"/>
                  </a:lnTo>
                  <a:lnTo>
                    <a:pt x="1307" y="386"/>
                  </a:lnTo>
                  <a:lnTo>
                    <a:pt x="1269" y="394"/>
                  </a:lnTo>
                  <a:lnTo>
                    <a:pt x="1229" y="401"/>
                  </a:lnTo>
                  <a:lnTo>
                    <a:pt x="1139" y="421"/>
                  </a:lnTo>
                  <a:lnTo>
                    <a:pt x="1046" y="442"/>
                  </a:lnTo>
                  <a:lnTo>
                    <a:pt x="954" y="463"/>
                  </a:lnTo>
                  <a:lnTo>
                    <a:pt x="862" y="486"/>
                  </a:lnTo>
                  <a:lnTo>
                    <a:pt x="770" y="511"/>
                  </a:lnTo>
                  <a:lnTo>
                    <a:pt x="678" y="538"/>
                  </a:lnTo>
                  <a:lnTo>
                    <a:pt x="634" y="551"/>
                  </a:lnTo>
                  <a:lnTo>
                    <a:pt x="588" y="565"/>
                  </a:lnTo>
                  <a:lnTo>
                    <a:pt x="541" y="580"/>
                  </a:lnTo>
                  <a:lnTo>
                    <a:pt x="497" y="595"/>
                  </a:lnTo>
                  <a:lnTo>
                    <a:pt x="474" y="601"/>
                  </a:lnTo>
                  <a:lnTo>
                    <a:pt x="453" y="607"/>
                  </a:lnTo>
                  <a:lnTo>
                    <a:pt x="434" y="613"/>
                  </a:lnTo>
                  <a:lnTo>
                    <a:pt x="417" y="614"/>
                  </a:lnTo>
                  <a:lnTo>
                    <a:pt x="399" y="618"/>
                  </a:lnTo>
                  <a:lnTo>
                    <a:pt x="386" y="618"/>
                  </a:lnTo>
                  <a:lnTo>
                    <a:pt x="373" y="620"/>
                  </a:lnTo>
                  <a:lnTo>
                    <a:pt x="359" y="620"/>
                  </a:lnTo>
                  <a:lnTo>
                    <a:pt x="348" y="620"/>
                  </a:lnTo>
                  <a:lnTo>
                    <a:pt x="334" y="618"/>
                  </a:lnTo>
                  <a:lnTo>
                    <a:pt x="321" y="618"/>
                  </a:lnTo>
                  <a:lnTo>
                    <a:pt x="305" y="616"/>
                  </a:lnTo>
                  <a:lnTo>
                    <a:pt x="292" y="613"/>
                  </a:lnTo>
                  <a:lnTo>
                    <a:pt x="279" y="609"/>
                  </a:lnTo>
                  <a:lnTo>
                    <a:pt x="263" y="605"/>
                  </a:lnTo>
                  <a:lnTo>
                    <a:pt x="248" y="601"/>
                  </a:lnTo>
                  <a:lnTo>
                    <a:pt x="234" y="595"/>
                  </a:lnTo>
                  <a:lnTo>
                    <a:pt x="219" y="589"/>
                  </a:lnTo>
                  <a:lnTo>
                    <a:pt x="204" y="584"/>
                  </a:lnTo>
                  <a:lnTo>
                    <a:pt x="188" y="576"/>
                  </a:lnTo>
                  <a:lnTo>
                    <a:pt x="173" y="568"/>
                  </a:lnTo>
                  <a:lnTo>
                    <a:pt x="156" y="559"/>
                  </a:lnTo>
                  <a:lnTo>
                    <a:pt x="140" y="549"/>
                  </a:lnTo>
                  <a:lnTo>
                    <a:pt x="125" y="540"/>
                  </a:lnTo>
                  <a:lnTo>
                    <a:pt x="110" y="528"/>
                  </a:lnTo>
                  <a:lnTo>
                    <a:pt x="96" y="518"/>
                  </a:lnTo>
                  <a:lnTo>
                    <a:pt x="83" y="509"/>
                  </a:lnTo>
                  <a:lnTo>
                    <a:pt x="71" y="499"/>
                  </a:lnTo>
                  <a:lnTo>
                    <a:pt x="60" y="490"/>
                  </a:lnTo>
                  <a:lnTo>
                    <a:pt x="50" y="482"/>
                  </a:lnTo>
                  <a:lnTo>
                    <a:pt x="40" y="474"/>
                  </a:lnTo>
                  <a:lnTo>
                    <a:pt x="31" y="467"/>
                  </a:lnTo>
                  <a:lnTo>
                    <a:pt x="25" y="459"/>
                  </a:lnTo>
                  <a:lnTo>
                    <a:pt x="17" y="451"/>
                  </a:lnTo>
                  <a:lnTo>
                    <a:pt x="12" y="446"/>
                  </a:lnTo>
                  <a:lnTo>
                    <a:pt x="8" y="438"/>
                  </a:lnTo>
                  <a:lnTo>
                    <a:pt x="4" y="432"/>
                  </a:lnTo>
                  <a:lnTo>
                    <a:pt x="2" y="426"/>
                  </a:lnTo>
                  <a:lnTo>
                    <a:pt x="0" y="419"/>
                  </a:lnTo>
                  <a:lnTo>
                    <a:pt x="0" y="413"/>
                  </a:lnTo>
                  <a:lnTo>
                    <a:pt x="2" y="407"/>
                  </a:lnTo>
                  <a:lnTo>
                    <a:pt x="6" y="403"/>
                  </a:lnTo>
                  <a:lnTo>
                    <a:pt x="10" y="398"/>
                  </a:lnTo>
                  <a:lnTo>
                    <a:pt x="14" y="394"/>
                  </a:lnTo>
                  <a:lnTo>
                    <a:pt x="17" y="390"/>
                  </a:lnTo>
                  <a:lnTo>
                    <a:pt x="23" y="386"/>
                  </a:lnTo>
                  <a:lnTo>
                    <a:pt x="29" y="382"/>
                  </a:lnTo>
                  <a:lnTo>
                    <a:pt x="37" y="380"/>
                  </a:lnTo>
                  <a:lnTo>
                    <a:pt x="42" y="378"/>
                  </a:lnTo>
                  <a:lnTo>
                    <a:pt x="50" y="374"/>
                  </a:lnTo>
                  <a:lnTo>
                    <a:pt x="58" y="374"/>
                  </a:lnTo>
                  <a:lnTo>
                    <a:pt x="67" y="373"/>
                  </a:lnTo>
                  <a:lnTo>
                    <a:pt x="85" y="371"/>
                  </a:lnTo>
                  <a:lnTo>
                    <a:pt x="106" y="371"/>
                  </a:lnTo>
                  <a:lnTo>
                    <a:pt x="123" y="369"/>
                  </a:lnTo>
                  <a:lnTo>
                    <a:pt x="142" y="369"/>
                  </a:lnTo>
                  <a:lnTo>
                    <a:pt x="161" y="367"/>
                  </a:lnTo>
                  <a:lnTo>
                    <a:pt x="183" y="365"/>
                  </a:lnTo>
                  <a:lnTo>
                    <a:pt x="202" y="365"/>
                  </a:lnTo>
                  <a:lnTo>
                    <a:pt x="223" y="363"/>
                  </a:lnTo>
                  <a:lnTo>
                    <a:pt x="244" y="361"/>
                  </a:lnTo>
                  <a:lnTo>
                    <a:pt x="267" y="359"/>
                  </a:lnTo>
                  <a:lnTo>
                    <a:pt x="290" y="357"/>
                  </a:lnTo>
                  <a:lnTo>
                    <a:pt x="313" y="353"/>
                  </a:lnTo>
                  <a:lnTo>
                    <a:pt x="336" y="351"/>
                  </a:lnTo>
                  <a:lnTo>
                    <a:pt x="361" y="350"/>
                  </a:lnTo>
                  <a:lnTo>
                    <a:pt x="386" y="346"/>
                  </a:lnTo>
                  <a:lnTo>
                    <a:pt x="411" y="342"/>
                  </a:lnTo>
                  <a:lnTo>
                    <a:pt x="436" y="340"/>
                  </a:lnTo>
                  <a:lnTo>
                    <a:pt x="463" y="336"/>
                  </a:lnTo>
                  <a:lnTo>
                    <a:pt x="490" y="332"/>
                  </a:lnTo>
                  <a:lnTo>
                    <a:pt x="517" y="326"/>
                  </a:lnTo>
                  <a:lnTo>
                    <a:pt x="543" y="323"/>
                  </a:lnTo>
                  <a:lnTo>
                    <a:pt x="572" y="319"/>
                  </a:lnTo>
                  <a:lnTo>
                    <a:pt x="601" y="313"/>
                  </a:lnTo>
                  <a:lnTo>
                    <a:pt x="630" y="309"/>
                  </a:lnTo>
                  <a:lnTo>
                    <a:pt x="661" y="303"/>
                  </a:lnTo>
                  <a:lnTo>
                    <a:pt x="689" y="298"/>
                  </a:lnTo>
                  <a:lnTo>
                    <a:pt x="720" y="292"/>
                  </a:lnTo>
                  <a:lnTo>
                    <a:pt x="753" y="286"/>
                  </a:lnTo>
                  <a:lnTo>
                    <a:pt x="783" y="280"/>
                  </a:lnTo>
                  <a:lnTo>
                    <a:pt x="816" y="273"/>
                  </a:lnTo>
                  <a:lnTo>
                    <a:pt x="849" y="267"/>
                  </a:lnTo>
                  <a:lnTo>
                    <a:pt x="881" y="259"/>
                  </a:lnTo>
                  <a:lnTo>
                    <a:pt x="950" y="244"/>
                  </a:lnTo>
                  <a:lnTo>
                    <a:pt x="987" y="238"/>
                  </a:lnTo>
                  <a:lnTo>
                    <a:pt x="1023" y="231"/>
                  </a:lnTo>
                  <a:lnTo>
                    <a:pt x="1060" y="225"/>
                  </a:lnTo>
                  <a:lnTo>
                    <a:pt x="1096" y="217"/>
                  </a:lnTo>
                  <a:lnTo>
                    <a:pt x="1131" y="211"/>
                  </a:lnTo>
                  <a:lnTo>
                    <a:pt x="1167" y="204"/>
                  </a:lnTo>
                  <a:lnTo>
                    <a:pt x="1200" y="198"/>
                  </a:lnTo>
                  <a:lnTo>
                    <a:pt x="1234" y="190"/>
                  </a:lnTo>
                  <a:lnTo>
                    <a:pt x="1267" y="184"/>
                  </a:lnTo>
                  <a:lnTo>
                    <a:pt x="1300" y="177"/>
                  </a:lnTo>
                  <a:lnTo>
                    <a:pt x="1332" y="171"/>
                  </a:lnTo>
                  <a:lnTo>
                    <a:pt x="1363" y="163"/>
                  </a:lnTo>
                  <a:lnTo>
                    <a:pt x="1396" y="158"/>
                  </a:lnTo>
                  <a:lnTo>
                    <a:pt x="1425" y="150"/>
                  </a:lnTo>
                  <a:lnTo>
                    <a:pt x="1455" y="144"/>
                  </a:lnTo>
                  <a:lnTo>
                    <a:pt x="1484" y="136"/>
                  </a:lnTo>
                  <a:lnTo>
                    <a:pt x="1513" y="131"/>
                  </a:lnTo>
                  <a:lnTo>
                    <a:pt x="1542" y="123"/>
                  </a:lnTo>
                  <a:lnTo>
                    <a:pt x="1570" y="115"/>
                  </a:lnTo>
                  <a:lnTo>
                    <a:pt x="1597" y="110"/>
                  </a:lnTo>
                  <a:lnTo>
                    <a:pt x="1624" y="102"/>
                  </a:lnTo>
                  <a:lnTo>
                    <a:pt x="1649" y="96"/>
                  </a:lnTo>
                  <a:lnTo>
                    <a:pt x="1676" y="88"/>
                  </a:lnTo>
                  <a:lnTo>
                    <a:pt x="1701" y="81"/>
                  </a:lnTo>
                  <a:lnTo>
                    <a:pt x="1724" y="75"/>
                  </a:lnTo>
                  <a:lnTo>
                    <a:pt x="1749" y="67"/>
                  </a:lnTo>
                  <a:lnTo>
                    <a:pt x="1772" y="60"/>
                  </a:lnTo>
                  <a:lnTo>
                    <a:pt x="1795" y="54"/>
                  </a:lnTo>
                  <a:lnTo>
                    <a:pt x="1816" y="46"/>
                  </a:lnTo>
                  <a:lnTo>
                    <a:pt x="1839" y="39"/>
                  </a:lnTo>
                  <a:lnTo>
                    <a:pt x="1860" y="31"/>
                  </a:lnTo>
                  <a:lnTo>
                    <a:pt x="1881" y="25"/>
                  </a:lnTo>
                  <a:lnTo>
                    <a:pt x="1899" y="17"/>
                  </a:lnTo>
                  <a:lnTo>
                    <a:pt x="1914" y="12"/>
                  </a:lnTo>
                  <a:lnTo>
                    <a:pt x="1929" y="8"/>
                  </a:lnTo>
                  <a:lnTo>
                    <a:pt x="1941" y="4"/>
                  </a:lnTo>
                  <a:lnTo>
                    <a:pt x="1952" y="2"/>
                  </a:lnTo>
                  <a:lnTo>
                    <a:pt x="1964" y="0"/>
                  </a:lnTo>
                  <a:lnTo>
                    <a:pt x="1972" y="0"/>
                  </a:lnTo>
                  <a:lnTo>
                    <a:pt x="197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5337175" y="5307013"/>
              <a:ext cx="433387" cy="577850"/>
            </a:xfrm>
            <a:custGeom>
              <a:avLst/>
              <a:gdLst>
                <a:gd name="T0" fmla="*/ 2147483647 w 547"/>
                <a:gd name="T1" fmla="*/ 2147483647 h 727"/>
                <a:gd name="T2" fmla="*/ 2147483647 w 547"/>
                <a:gd name="T3" fmla="*/ 2147483647 h 727"/>
                <a:gd name="T4" fmla="*/ 2147483647 w 547"/>
                <a:gd name="T5" fmla="*/ 2147483647 h 727"/>
                <a:gd name="T6" fmla="*/ 2147483647 w 547"/>
                <a:gd name="T7" fmla="*/ 2147483647 h 727"/>
                <a:gd name="T8" fmla="*/ 2147483647 w 547"/>
                <a:gd name="T9" fmla="*/ 2147483647 h 727"/>
                <a:gd name="T10" fmla="*/ 2147483647 w 547"/>
                <a:gd name="T11" fmla="*/ 2147483647 h 727"/>
                <a:gd name="T12" fmla="*/ 2147483647 w 547"/>
                <a:gd name="T13" fmla="*/ 2147483647 h 727"/>
                <a:gd name="T14" fmla="*/ 2147483647 w 547"/>
                <a:gd name="T15" fmla="*/ 2147483647 h 727"/>
                <a:gd name="T16" fmla="*/ 2147483647 w 547"/>
                <a:gd name="T17" fmla="*/ 2147483647 h 727"/>
                <a:gd name="T18" fmla="*/ 2147483647 w 547"/>
                <a:gd name="T19" fmla="*/ 2147483647 h 727"/>
                <a:gd name="T20" fmla="*/ 2147483647 w 547"/>
                <a:gd name="T21" fmla="*/ 2147483647 h 727"/>
                <a:gd name="T22" fmla="*/ 2147483647 w 547"/>
                <a:gd name="T23" fmla="*/ 2147483647 h 727"/>
                <a:gd name="T24" fmla="*/ 2147483647 w 547"/>
                <a:gd name="T25" fmla="*/ 2147483647 h 727"/>
                <a:gd name="T26" fmla="*/ 2147483647 w 547"/>
                <a:gd name="T27" fmla="*/ 2147483647 h 727"/>
                <a:gd name="T28" fmla="*/ 2147483647 w 547"/>
                <a:gd name="T29" fmla="*/ 2147483647 h 727"/>
                <a:gd name="T30" fmla="*/ 2147483647 w 547"/>
                <a:gd name="T31" fmla="*/ 2147483647 h 727"/>
                <a:gd name="T32" fmla="*/ 2147483647 w 547"/>
                <a:gd name="T33" fmla="*/ 2147483647 h 727"/>
                <a:gd name="T34" fmla="*/ 2147483647 w 547"/>
                <a:gd name="T35" fmla="*/ 2147483647 h 727"/>
                <a:gd name="T36" fmla="*/ 2147483647 w 547"/>
                <a:gd name="T37" fmla="*/ 2147483647 h 727"/>
                <a:gd name="T38" fmla="*/ 2147483647 w 547"/>
                <a:gd name="T39" fmla="*/ 2147483647 h 727"/>
                <a:gd name="T40" fmla="*/ 2147483647 w 547"/>
                <a:gd name="T41" fmla="*/ 2147483647 h 727"/>
                <a:gd name="T42" fmla="*/ 2147483647 w 547"/>
                <a:gd name="T43" fmla="*/ 2147483647 h 727"/>
                <a:gd name="T44" fmla="*/ 2147483647 w 547"/>
                <a:gd name="T45" fmla="*/ 2147483647 h 727"/>
                <a:gd name="T46" fmla="*/ 2147483647 w 547"/>
                <a:gd name="T47" fmla="*/ 2147483647 h 727"/>
                <a:gd name="T48" fmla="*/ 2147483647 w 547"/>
                <a:gd name="T49" fmla="*/ 2147483647 h 727"/>
                <a:gd name="T50" fmla="*/ 2147483647 w 547"/>
                <a:gd name="T51" fmla="*/ 2147483647 h 727"/>
                <a:gd name="T52" fmla="*/ 2147483647 w 547"/>
                <a:gd name="T53" fmla="*/ 2147483647 h 727"/>
                <a:gd name="T54" fmla="*/ 2147483647 w 547"/>
                <a:gd name="T55" fmla="*/ 2147483647 h 727"/>
                <a:gd name="T56" fmla="*/ 2147483647 w 547"/>
                <a:gd name="T57" fmla="*/ 2147483647 h 727"/>
                <a:gd name="T58" fmla="*/ 2147483647 w 547"/>
                <a:gd name="T59" fmla="*/ 2147483647 h 727"/>
                <a:gd name="T60" fmla="*/ 2147483647 w 547"/>
                <a:gd name="T61" fmla="*/ 2147483647 h 727"/>
                <a:gd name="T62" fmla="*/ 2147483647 w 547"/>
                <a:gd name="T63" fmla="*/ 2147483647 h 727"/>
                <a:gd name="T64" fmla="*/ 0 w 547"/>
                <a:gd name="T65" fmla="*/ 2147483647 h 727"/>
                <a:gd name="T66" fmla="*/ 994961428 w 547"/>
                <a:gd name="T67" fmla="*/ 2147483647 h 727"/>
                <a:gd name="T68" fmla="*/ 2147483647 w 547"/>
                <a:gd name="T69" fmla="*/ 2147483647 h 727"/>
                <a:gd name="T70" fmla="*/ 2147483647 w 547"/>
                <a:gd name="T71" fmla="*/ 502259779 h 727"/>
                <a:gd name="T72" fmla="*/ 2147483647 w 547"/>
                <a:gd name="T73" fmla="*/ 0 h 7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7"/>
                <a:gd name="T112" fmla="*/ 0 h 727"/>
                <a:gd name="T113" fmla="*/ 547 w 547"/>
                <a:gd name="T114" fmla="*/ 727 h 7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7" h="727">
                  <a:moveTo>
                    <a:pt x="25" y="0"/>
                  </a:moveTo>
                  <a:lnTo>
                    <a:pt x="48" y="9"/>
                  </a:lnTo>
                  <a:lnTo>
                    <a:pt x="69" y="19"/>
                  </a:lnTo>
                  <a:lnTo>
                    <a:pt x="92" y="28"/>
                  </a:lnTo>
                  <a:lnTo>
                    <a:pt x="113" y="36"/>
                  </a:lnTo>
                  <a:lnTo>
                    <a:pt x="134" y="44"/>
                  </a:lnTo>
                  <a:lnTo>
                    <a:pt x="156" y="51"/>
                  </a:lnTo>
                  <a:lnTo>
                    <a:pt x="175" y="59"/>
                  </a:lnTo>
                  <a:lnTo>
                    <a:pt x="194" y="67"/>
                  </a:lnTo>
                  <a:lnTo>
                    <a:pt x="213" y="74"/>
                  </a:lnTo>
                  <a:lnTo>
                    <a:pt x="232" y="80"/>
                  </a:lnTo>
                  <a:lnTo>
                    <a:pt x="250" y="86"/>
                  </a:lnTo>
                  <a:lnTo>
                    <a:pt x="267" y="94"/>
                  </a:lnTo>
                  <a:lnTo>
                    <a:pt x="284" y="97"/>
                  </a:lnTo>
                  <a:lnTo>
                    <a:pt x="301" y="103"/>
                  </a:lnTo>
                  <a:lnTo>
                    <a:pt x="317" y="109"/>
                  </a:lnTo>
                  <a:lnTo>
                    <a:pt x="332" y="113"/>
                  </a:lnTo>
                  <a:lnTo>
                    <a:pt x="348" y="119"/>
                  </a:lnTo>
                  <a:lnTo>
                    <a:pt x="363" y="122"/>
                  </a:lnTo>
                  <a:lnTo>
                    <a:pt x="376" y="126"/>
                  </a:lnTo>
                  <a:lnTo>
                    <a:pt x="390" y="130"/>
                  </a:lnTo>
                  <a:lnTo>
                    <a:pt x="403" y="134"/>
                  </a:lnTo>
                  <a:lnTo>
                    <a:pt x="415" y="136"/>
                  </a:lnTo>
                  <a:lnTo>
                    <a:pt x="428" y="140"/>
                  </a:lnTo>
                  <a:lnTo>
                    <a:pt x="440" y="142"/>
                  </a:lnTo>
                  <a:lnTo>
                    <a:pt x="451" y="143"/>
                  </a:lnTo>
                  <a:lnTo>
                    <a:pt x="461" y="145"/>
                  </a:lnTo>
                  <a:lnTo>
                    <a:pt x="470" y="147"/>
                  </a:lnTo>
                  <a:lnTo>
                    <a:pt x="482" y="149"/>
                  </a:lnTo>
                  <a:lnTo>
                    <a:pt x="490" y="149"/>
                  </a:lnTo>
                  <a:lnTo>
                    <a:pt x="499" y="149"/>
                  </a:lnTo>
                  <a:lnTo>
                    <a:pt x="515" y="151"/>
                  </a:lnTo>
                  <a:lnTo>
                    <a:pt x="530" y="439"/>
                  </a:lnTo>
                  <a:lnTo>
                    <a:pt x="547" y="727"/>
                  </a:lnTo>
                  <a:lnTo>
                    <a:pt x="536" y="727"/>
                  </a:lnTo>
                  <a:lnTo>
                    <a:pt x="526" y="725"/>
                  </a:lnTo>
                  <a:lnTo>
                    <a:pt x="515" y="723"/>
                  </a:lnTo>
                  <a:lnTo>
                    <a:pt x="505" y="717"/>
                  </a:lnTo>
                  <a:lnTo>
                    <a:pt x="495" y="714"/>
                  </a:lnTo>
                  <a:lnTo>
                    <a:pt x="486" y="706"/>
                  </a:lnTo>
                  <a:lnTo>
                    <a:pt x="476" y="698"/>
                  </a:lnTo>
                  <a:lnTo>
                    <a:pt x="467" y="691"/>
                  </a:lnTo>
                  <a:lnTo>
                    <a:pt x="457" y="681"/>
                  </a:lnTo>
                  <a:lnTo>
                    <a:pt x="447" y="669"/>
                  </a:lnTo>
                  <a:lnTo>
                    <a:pt x="438" y="656"/>
                  </a:lnTo>
                  <a:lnTo>
                    <a:pt x="428" y="643"/>
                  </a:lnTo>
                  <a:lnTo>
                    <a:pt x="419" y="629"/>
                  </a:lnTo>
                  <a:lnTo>
                    <a:pt x="409" y="612"/>
                  </a:lnTo>
                  <a:lnTo>
                    <a:pt x="399" y="597"/>
                  </a:lnTo>
                  <a:lnTo>
                    <a:pt x="392" y="577"/>
                  </a:lnTo>
                  <a:lnTo>
                    <a:pt x="372" y="545"/>
                  </a:lnTo>
                  <a:lnTo>
                    <a:pt x="355" y="514"/>
                  </a:lnTo>
                  <a:lnTo>
                    <a:pt x="334" y="481"/>
                  </a:lnTo>
                  <a:lnTo>
                    <a:pt x="315" y="449"/>
                  </a:lnTo>
                  <a:lnTo>
                    <a:pt x="294" y="414"/>
                  </a:lnTo>
                  <a:lnTo>
                    <a:pt x="271" y="382"/>
                  </a:lnTo>
                  <a:lnTo>
                    <a:pt x="248" y="347"/>
                  </a:lnTo>
                  <a:lnTo>
                    <a:pt x="223" y="314"/>
                  </a:lnTo>
                  <a:lnTo>
                    <a:pt x="198" y="280"/>
                  </a:lnTo>
                  <a:lnTo>
                    <a:pt x="173" y="245"/>
                  </a:lnTo>
                  <a:lnTo>
                    <a:pt x="146" y="211"/>
                  </a:lnTo>
                  <a:lnTo>
                    <a:pt x="117" y="176"/>
                  </a:lnTo>
                  <a:lnTo>
                    <a:pt x="90" y="140"/>
                  </a:lnTo>
                  <a:lnTo>
                    <a:pt x="61" y="105"/>
                  </a:lnTo>
                  <a:lnTo>
                    <a:pt x="31" y="6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4" y="13"/>
                  </a:lnTo>
                  <a:lnTo>
                    <a:pt x="6" y="9"/>
                  </a:lnTo>
                  <a:lnTo>
                    <a:pt x="10" y="5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2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4400550" y="2241550"/>
              <a:ext cx="1585912" cy="3543300"/>
            </a:xfrm>
            <a:custGeom>
              <a:avLst/>
              <a:gdLst>
                <a:gd name="T0" fmla="*/ 2147483647 w 1999"/>
                <a:gd name="T1" fmla="*/ 999424031 h 4465"/>
                <a:gd name="T2" fmla="*/ 2147483647 w 1999"/>
                <a:gd name="T3" fmla="*/ 2147483647 h 4465"/>
                <a:gd name="T4" fmla="*/ 2147483647 w 1999"/>
                <a:gd name="T5" fmla="*/ 2147483647 h 4465"/>
                <a:gd name="T6" fmla="*/ 2147483647 w 1999"/>
                <a:gd name="T7" fmla="*/ 2147483647 h 4465"/>
                <a:gd name="T8" fmla="*/ 2147483647 w 1999"/>
                <a:gd name="T9" fmla="*/ 2147483647 h 4465"/>
                <a:gd name="T10" fmla="*/ 2147483647 w 1999"/>
                <a:gd name="T11" fmla="*/ 2147483647 h 4465"/>
                <a:gd name="T12" fmla="*/ 2147483647 w 1999"/>
                <a:gd name="T13" fmla="*/ 2147483647 h 4465"/>
                <a:gd name="T14" fmla="*/ 2147483647 w 1999"/>
                <a:gd name="T15" fmla="*/ 2147483647 h 4465"/>
                <a:gd name="T16" fmla="*/ 2147483647 w 1999"/>
                <a:gd name="T17" fmla="*/ 2147483647 h 4465"/>
                <a:gd name="T18" fmla="*/ 2147483647 w 1999"/>
                <a:gd name="T19" fmla="*/ 2147483647 h 4465"/>
                <a:gd name="T20" fmla="*/ 2147483647 w 1999"/>
                <a:gd name="T21" fmla="*/ 2147483647 h 4465"/>
                <a:gd name="T22" fmla="*/ 2147483647 w 1999"/>
                <a:gd name="T23" fmla="*/ 2147483647 h 4465"/>
                <a:gd name="T24" fmla="*/ 2147483647 w 1999"/>
                <a:gd name="T25" fmla="*/ 2147483647 h 4465"/>
                <a:gd name="T26" fmla="*/ 2147483647 w 1999"/>
                <a:gd name="T27" fmla="*/ 2147483647 h 4465"/>
                <a:gd name="T28" fmla="*/ 2147483647 w 1999"/>
                <a:gd name="T29" fmla="*/ 2147483647 h 4465"/>
                <a:gd name="T30" fmla="*/ 2147483647 w 1999"/>
                <a:gd name="T31" fmla="*/ 2147483647 h 4465"/>
                <a:gd name="T32" fmla="*/ 2147483647 w 1999"/>
                <a:gd name="T33" fmla="*/ 2147483647 h 4465"/>
                <a:gd name="T34" fmla="*/ 2147483647 w 1999"/>
                <a:gd name="T35" fmla="*/ 2147483647 h 4465"/>
                <a:gd name="T36" fmla="*/ 2147483647 w 1999"/>
                <a:gd name="T37" fmla="*/ 2147483647 h 4465"/>
                <a:gd name="T38" fmla="*/ 2147483647 w 1999"/>
                <a:gd name="T39" fmla="*/ 2147483647 h 4465"/>
                <a:gd name="T40" fmla="*/ 2147483647 w 1999"/>
                <a:gd name="T41" fmla="*/ 2147483647 h 4465"/>
                <a:gd name="T42" fmla="*/ 2147483647 w 1999"/>
                <a:gd name="T43" fmla="*/ 2147483647 h 4465"/>
                <a:gd name="T44" fmla="*/ 2147483647 w 1999"/>
                <a:gd name="T45" fmla="*/ 2147483647 h 4465"/>
                <a:gd name="T46" fmla="*/ 2147483647 w 1999"/>
                <a:gd name="T47" fmla="*/ 2147483647 h 4465"/>
                <a:gd name="T48" fmla="*/ 2147483647 w 1999"/>
                <a:gd name="T49" fmla="*/ 2147483647 h 4465"/>
                <a:gd name="T50" fmla="*/ 2147483647 w 1999"/>
                <a:gd name="T51" fmla="*/ 2147483647 h 4465"/>
                <a:gd name="T52" fmla="*/ 2147483647 w 1999"/>
                <a:gd name="T53" fmla="*/ 2147483647 h 4465"/>
                <a:gd name="T54" fmla="*/ 2147483647 w 1999"/>
                <a:gd name="T55" fmla="*/ 2147483647 h 4465"/>
                <a:gd name="T56" fmla="*/ 2147483647 w 1999"/>
                <a:gd name="T57" fmla="*/ 2147483647 h 4465"/>
                <a:gd name="T58" fmla="*/ 2147483647 w 1999"/>
                <a:gd name="T59" fmla="*/ 2147483647 h 4465"/>
                <a:gd name="T60" fmla="*/ 2147483647 w 1999"/>
                <a:gd name="T61" fmla="*/ 2147483647 h 4465"/>
                <a:gd name="T62" fmla="*/ 2147483647 w 1999"/>
                <a:gd name="T63" fmla="*/ 2147483647 h 4465"/>
                <a:gd name="T64" fmla="*/ 2147483647 w 1999"/>
                <a:gd name="T65" fmla="*/ 2147483647 h 4465"/>
                <a:gd name="T66" fmla="*/ 2147483647 w 1999"/>
                <a:gd name="T67" fmla="*/ 2147483647 h 4465"/>
                <a:gd name="T68" fmla="*/ 2147483647 w 1999"/>
                <a:gd name="T69" fmla="*/ 2147483647 h 4465"/>
                <a:gd name="T70" fmla="*/ 2147483647 w 1999"/>
                <a:gd name="T71" fmla="*/ 2147483647 h 4465"/>
                <a:gd name="T72" fmla="*/ 998871633 w 1999"/>
                <a:gd name="T73" fmla="*/ 2147483647 h 4465"/>
                <a:gd name="T74" fmla="*/ 2147483647 w 1999"/>
                <a:gd name="T75" fmla="*/ 2147483647 h 4465"/>
                <a:gd name="T76" fmla="*/ 2147483647 w 1999"/>
                <a:gd name="T77" fmla="*/ 2147483647 h 4465"/>
                <a:gd name="T78" fmla="*/ 2147483647 w 1999"/>
                <a:gd name="T79" fmla="*/ 2147483647 h 4465"/>
                <a:gd name="T80" fmla="*/ 2147483647 w 1999"/>
                <a:gd name="T81" fmla="*/ 2147483647 h 4465"/>
                <a:gd name="T82" fmla="*/ 2147483647 w 1999"/>
                <a:gd name="T83" fmla="*/ 2147483647 h 4465"/>
                <a:gd name="T84" fmla="*/ 2147483647 w 1999"/>
                <a:gd name="T85" fmla="*/ 2147483647 h 4465"/>
                <a:gd name="T86" fmla="*/ 2147483647 w 1999"/>
                <a:gd name="T87" fmla="*/ 2147483647 h 4465"/>
                <a:gd name="T88" fmla="*/ 2147483647 w 1999"/>
                <a:gd name="T89" fmla="*/ 2147483647 h 4465"/>
                <a:gd name="T90" fmla="*/ 2147483647 w 1999"/>
                <a:gd name="T91" fmla="*/ 2147483647 h 4465"/>
                <a:gd name="T92" fmla="*/ 2147483647 w 1999"/>
                <a:gd name="T93" fmla="*/ 2147483647 h 4465"/>
                <a:gd name="T94" fmla="*/ 2147483647 w 1999"/>
                <a:gd name="T95" fmla="*/ 2147483647 h 4465"/>
                <a:gd name="T96" fmla="*/ 2147483647 w 1999"/>
                <a:gd name="T97" fmla="*/ 2147483647 h 4465"/>
                <a:gd name="T98" fmla="*/ 2147483647 w 1999"/>
                <a:gd name="T99" fmla="*/ 2147483647 h 4465"/>
                <a:gd name="T100" fmla="*/ 2147483647 w 1999"/>
                <a:gd name="T101" fmla="*/ 2147483647 h 4465"/>
                <a:gd name="T102" fmla="*/ 2147483647 w 1999"/>
                <a:gd name="T103" fmla="*/ 2147483647 h 4465"/>
                <a:gd name="T104" fmla="*/ 2147483647 w 1999"/>
                <a:gd name="T105" fmla="*/ 2147483647 h 4465"/>
                <a:gd name="T106" fmla="*/ 2147483647 w 1999"/>
                <a:gd name="T107" fmla="*/ 2147483647 h 4465"/>
                <a:gd name="T108" fmla="*/ 2147483647 w 1999"/>
                <a:gd name="T109" fmla="*/ 2147483647 h 4465"/>
                <a:gd name="T110" fmla="*/ 2147483647 w 1999"/>
                <a:gd name="T111" fmla="*/ 2147483647 h 4465"/>
                <a:gd name="T112" fmla="*/ 2147483647 w 1999"/>
                <a:gd name="T113" fmla="*/ 999424031 h 4465"/>
                <a:gd name="T114" fmla="*/ 2147483647 w 1999"/>
                <a:gd name="T115" fmla="*/ 0 h 44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99"/>
                <a:gd name="T175" fmla="*/ 0 h 4465"/>
                <a:gd name="T176" fmla="*/ 1999 w 1999"/>
                <a:gd name="T177" fmla="*/ 4465 h 44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99" h="4465">
                  <a:moveTo>
                    <a:pt x="1507" y="0"/>
                  </a:moveTo>
                  <a:lnTo>
                    <a:pt x="1525" y="0"/>
                  </a:lnTo>
                  <a:lnTo>
                    <a:pt x="1542" y="2"/>
                  </a:lnTo>
                  <a:lnTo>
                    <a:pt x="1559" y="4"/>
                  </a:lnTo>
                  <a:lnTo>
                    <a:pt x="1576" y="6"/>
                  </a:lnTo>
                  <a:lnTo>
                    <a:pt x="1596" y="10"/>
                  </a:lnTo>
                  <a:lnTo>
                    <a:pt x="1615" y="16"/>
                  </a:lnTo>
                  <a:lnTo>
                    <a:pt x="1634" y="21"/>
                  </a:lnTo>
                  <a:lnTo>
                    <a:pt x="1653" y="29"/>
                  </a:lnTo>
                  <a:lnTo>
                    <a:pt x="1674" y="37"/>
                  </a:lnTo>
                  <a:lnTo>
                    <a:pt x="1694" y="44"/>
                  </a:lnTo>
                  <a:lnTo>
                    <a:pt x="1717" y="54"/>
                  </a:lnTo>
                  <a:lnTo>
                    <a:pt x="1738" y="65"/>
                  </a:lnTo>
                  <a:lnTo>
                    <a:pt x="1761" y="77"/>
                  </a:lnTo>
                  <a:lnTo>
                    <a:pt x="1784" y="90"/>
                  </a:lnTo>
                  <a:lnTo>
                    <a:pt x="1807" y="104"/>
                  </a:lnTo>
                  <a:lnTo>
                    <a:pt x="1832" y="119"/>
                  </a:lnTo>
                  <a:lnTo>
                    <a:pt x="1851" y="131"/>
                  </a:lnTo>
                  <a:lnTo>
                    <a:pt x="1870" y="142"/>
                  </a:lnTo>
                  <a:lnTo>
                    <a:pt x="1887" y="156"/>
                  </a:lnTo>
                  <a:lnTo>
                    <a:pt x="1905" y="167"/>
                  </a:lnTo>
                  <a:lnTo>
                    <a:pt x="1918" y="181"/>
                  </a:lnTo>
                  <a:lnTo>
                    <a:pt x="1933" y="192"/>
                  </a:lnTo>
                  <a:lnTo>
                    <a:pt x="1945" y="206"/>
                  </a:lnTo>
                  <a:lnTo>
                    <a:pt x="1957" y="217"/>
                  </a:lnTo>
                  <a:lnTo>
                    <a:pt x="1966" y="231"/>
                  </a:lnTo>
                  <a:lnTo>
                    <a:pt x="1974" y="244"/>
                  </a:lnTo>
                  <a:lnTo>
                    <a:pt x="1981" y="257"/>
                  </a:lnTo>
                  <a:lnTo>
                    <a:pt x="1987" y="271"/>
                  </a:lnTo>
                  <a:lnTo>
                    <a:pt x="1993" y="284"/>
                  </a:lnTo>
                  <a:lnTo>
                    <a:pt x="1995" y="298"/>
                  </a:lnTo>
                  <a:lnTo>
                    <a:pt x="1997" y="311"/>
                  </a:lnTo>
                  <a:lnTo>
                    <a:pt x="1999" y="327"/>
                  </a:lnTo>
                  <a:lnTo>
                    <a:pt x="1997" y="346"/>
                  </a:lnTo>
                  <a:lnTo>
                    <a:pt x="1997" y="367"/>
                  </a:lnTo>
                  <a:lnTo>
                    <a:pt x="1993" y="388"/>
                  </a:lnTo>
                  <a:lnTo>
                    <a:pt x="1989" y="407"/>
                  </a:lnTo>
                  <a:lnTo>
                    <a:pt x="1985" y="426"/>
                  </a:lnTo>
                  <a:lnTo>
                    <a:pt x="1980" y="447"/>
                  </a:lnTo>
                  <a:lnTo>
                    <a:pt x="1974" y="469"/>
                  </a:lnTo>
                  <a:lnTo>
                    <a:pt x="1968" y="490"/>
                  </a:lnTo>
                  <a:lnTo>
                    <a:pt x="1951" y="538"/>
                  </a:lnTo>
                  <a:lnTo>
                    <a:pt x="1933" y="588"/>
                  </a:lnTo>
                  <a:lnTo>
                    <a:pt x="1918" y="634"/>
                  </a:lnTo>
                  <a:lnTo>
                    <a:pt x="1903" y="678"/>
                  </a:lnTo>
                  <a:lnTo>
                    <a:pt x="1887" y="722"/>
                  </a:lnTo>
                  <a:lnTo>
                    <a:pt x="1874" y="764"/>
                  </a:lnTo>
                  <a:lnTo>
                    <a:pt x="1859" y="803"/>
                  </a:lnTo>
                  <a:lnTo>
                    <a:pt x="1847" y="841"/>
                  </a:lnTo>
                  <a:lnTo>
                    <a:pt x="1834" y="879"/>
                  </a:lnTo>
                  <a:lnTo>
                    <a:pt x="1822" y="914"/>
                  </a:lnTo>
                  <a:lnTo>
                    <a:pt x="1811" y="947"/>
                  </a:lnTo>
                  <a:lnTo>
                    <a:pt x="1799" y="979"/>
                  </a:lnTo>
                  <a:lnTo>
                    <a:pt x="1790" y="1010"/>
                  </a:lnTo>
                  <a:lnTo>
                    <a:pt x="1780" y="1039"/>
                  </a:lnTo>
                  <a:lnTo>
                    <a:pt x="1770" y="1066"/>
                  </a:lnTo>
                  <a:lnTo>
                    <a:pt x="1763" y="1091"/>
                  </a:lnTo>
                  <a:lnTo>
                    <a:pt x="1732" y="1225"/>
                  </a:lnTo>
                  <a:lnTo>
                    <a:pt x="1699" y="1355"/>
                  </a:lnTo>
                  <a:lnTo>
                    <a:pt x="1667" y="1484"/>
                  </a:lnTo>
                  <a:lnTo>
                    <a:pt x="1634" y="1609"/>
                  </a:lnTo>
                  <a:lnTo>
                    <a:pt x="1601" y="1732"/>
                  </a:lnTo>
                  <a:lnTo>
                    <a:pt x="1567" y="1853"/>
                  </a:lnTo>
                  <a:lnTo>
                    <a:pt x="1532" y="1970"/>
                  </a:lnTo>
                  <a:lnTo>
                    <a:pt x="1498" y="2083"/>
                  </a:lnTo>
                  <a:lnTo>
                    <a:pt x="1461" y="2194"/>
                  </a:lnTo>
                  <a:lnTo>
                    <a:pt x="1425" y="2304"/>
                  </a:lnTo>
                  <a:lnTo>
                    <a:pt x="1390" y="2409"/>
                  </a:lnTo>
                  <a:lnTo>
                    <a:pt x="1354" y="2513"/>
                  </a:lnTo>
                  <a:lnTo>
                    <a:pt x="1315" y="2613"/>
                  </a:lnTo>
                  <a:lnTo>
                    <a:pt x="1279" y="2711"/>
                  </a:lnTo>
                  <a:lnTo>
                    <a:pt x="1240" y="2805"/>
                  </a:lnTo>
                  <a:lnTo>
                    <a:pt x="1204" y="2897"/>
                  </a:lnTo>
                  <a:lnTo>
                    <a:pt x="1156" y="3012"/>
                  </a:lnTo>
                  <a:lnTo>
                    <a:pt x="1108" y="3122"/>
                  </a:lnTo>
                  <a:lnTo>
                    <a:pt x="1058" y="3227"/>
                  </a:lnTo>
                  <a:lnTo>
                    <a:pt x="1008" y="3329"/>
                  </a:lnTo>
                  <a:lnTo>
                    <a:pt x="956" y="3427"/>
                  </a:lnTo>
                  <a:lnTo>
                    <a:pt x="905" y="3519"/>
                  </a:lnTo>
                  <a:lnTo>
                    <a:pt x="853" y="3609"/>
                  </a:lnTo>
                  <a:lnTo>
                    <a:pt x="799" y="3694"/>
                  </a:lnTo>
                  <a:lnTo>
                    <a:pt x="745" y="3774"/>
                  </a:lnTo>
                  <a:lnTo>
                    <a:pt x="690" y="3851"/>
                  </a:lnTo>
                  <a:lnTo>
                    <a:pt x="634" y="3924"/>
                  </a:lnTo>
                  <a:lnTo>
                    <a:pt x="578" y="3991"/>
                  </a:lnTo>
                  <a:lnTo>
                    <a:pt x="521" y="4056"/>
                  </a:lnTo>
                  <a:lnTo>
                    <a:pt x="463" y="4118"/>
                  </a:lnTo>
                  <a:lnTo>
                    <a:pt x="405" y="4173"/>
                  </a:lnTo>
                  <a:lnTo>
                    <a:pt x="348" y="4227"/>
                  </a:lnTo>
                  <a:lnTo>
                    <a:pt x="319" y="4256"/>
                  </a:lnTo>
                  <a:lnTo>
                    <a:pt x="292" y="4283"/>
                  </a:lnTo>
                  <a:lnTo>
                    <a:pt x="265" y="4308"/>
                  </a:lnTo>
                  <a:lnTo>
                    <a:pt x="240" y="4331"/>
                  </a:lnTo>
                  <a:lnTo>
                    <a:pt x="217" y="4352"/>
                  </a:lnTo>
                  <a:lnTo>
                    <a:pt x="194" y="4371"/>
                  </a:lnTo>
                  <a:lnTo>
                    <a:pt x="173" y="4390"/>
                  </a:lnTo>
                  <a:lnTo>
                    <a:pt x="154" y="4406"/>
                  </a:lnTo>
                  <a:lnTo>
                    <a:pt x="135" y="4419"/>
                  </a:lnTo>
                  <a:lnTo>
                    <a:pt x="116" y="4431"/>
                  </a:lnTo>
                  <a:lnTo>
                    <a:pt x="100" y="4442"/>
                  </a:lnTo>
                  <a:lnTo>
                    <a:pt x="85" y="4450"/>
                  </a:lnTo>
                  <a:lnTo>
                    <a:pt x="71" y="4458"/>
                  </a:lnTo>
                  <a:lnTo>
                    <a:pt x="58" y="4461"/>
                  </a:lnTo>
                  <a:lnTo>
                    <a:pt x="46" y="4465"/>
                  </a:lnTo>
                  <a:lnTo>
                    <a:pt x="37" y="4465"/>
                  </a:lnTo>
                  <a:lnTo>
                    <a:pt x="27" y="4465"/>
                  </a:lnTo>
                  <a:lnTo>
                    <a:pt x="20" y="4463"/>
                  </a:lnTo>
                  <a:lnTo>
                    <a:pt x="14" y="4460"/>
                  </a:lnTo>
                  <a:lnTo>
                    <a:pt x="8" y="4458"/>
                  </a:lnTo>
                  <a:lnTo>
                    <a:pt x="4" y="4452"/>
                  </a:lnTo>
                  <a:lnTo>
                    <a:pt x="2" y="4446"/>
                  </a:lnTo>
                  <a:lnTo>
                    <a:pt x="0" y="4440"/>
                  </a:lnTo>
                  <a:lnTo>
                    <a:pt x="0" y="4435"/>
                  </a:lnTo>
                  <a:lnTo>
                    <a:pt x="119" y="4248"/>
                  </a:lnTo>
                  <a:lnTo>
                    <a:pt x="235" y="4062"/>
                  </a:lnTo>
                  <a:lnTo>
                    <a:pt x="348" y="3872"/>
                  </a:lnTo>
                  <a:lnTo>
                    <a:pt x="455" y="3680"/>
                  </a:lnTo>
                  <a:lnTo>
                    <a:pt x="559" y="3486"/>
                  </a:lnTo>
                  <a:lnTo>
                    <a:pt x="609" y="3388"/>
                  </a:lnTo>
                  <a:lnTo>
                    <a:pt x="657" y="3289"/>
                  </a:lnTo>
                  <a:lnTo>
                    <a:pt x="705" y="3189"/>
                  </a:lnTo>
                  <a:lnTo>
                    <a:pt x="749" y="3089"/>
                  </a:lnTo>
                  <a:lnTo>
                    <a:pt x="795" y="2987"/>
                  </a:lnTo>
                  <a:lnTo>
                    <a:pt x="837" y="2885"/>
                  </a:lnTo>
                  <a:lnTo>
                    <a:pt x="870" y="2807"/>
                  </a:lnTo>
                  <a:lnTo>
                    <a:pt x="903" y="2724"/>
                  </a:lnTo>
                  <a:lnTo>
                    <a:pt x="935" y="2640"/>
                  </a:lnTo>
                  <a:lnTo>
                    <a:pt x="968" y="2553"/>
                  </a:lnTo>
                  <a:lnTo>
                    <a:pt x="1001" y="2465"/>
                  </a:lnTo>
                  <a:lnTo>
                    <a:pt x="1031" y="2375"/>
                  </a:lnTo>
                  <a:lnTo>
                    <a:pt x="1064" y="2281"/>
                  </a:lnTo>
                  <a:lnTo>
                    <a:pt x="1095" y="2185"/>
                  </a:lnTo>
                  <a:lnTo>
                    <a:pt x="1125" y="2087"/>
                  </a:lnTo>
                  <a:lnTo>
                    <a:pt x="1154" y="1985"/>
                  </a:lnTo>
                  <a:lnTo>
                    <a:pt x="1185" y="1881"/>
                  </a:lnTo>
                  <a:lnTo>
                    <a:pt x="1214" y="1776"/>
                  </a:lnTo>
                  <a:lnTo>
                    <a:pt x="1244" y="1668"/>
                  </a:lnTo>
                  <a:lnTo>
                    <a:pt x="1271" y="1557"/>
                  </a:lnTo>
                  <a:lnTo>
                    <a:pt x="1300" y="1446"/>
                  </a:lnTo>
                  <a:lnTo>
                    <a:pt x="1329" y="1331"/>
                  </a:lnTo>
                  <a:lnTo>
                    <a:pt x="1344" y="1258"/>
                  </a:lnTo>
                  <a:lnTo>
                    <a:pt x="1360" y="1185"/>
                  </a:lnTo>
                  <a:lnTo>
                    <a:pt x="1375" y="1114"/>
                  </a:lnTo>
                  <a:lnTo>
                    <a:pt x="1388" y="1043"/>
                  </a:lnTo>
                  <a:lnTo>
                    <a:pt x="1402" y="972"/>
                  </a:lnTo>
                  <a:lnTo>
                    <a:pt x="1413" y="902"/>
                  </a:lnTo>
                  <a:lnTo>
                    <a:pt x="1423" y="833"/>
                  </a:lnTo>
                  <a:lnTo>
                    <a:pt x="1432" y="766"/>
                  </a:lnTo>
                  <a:lnTo>
                    <a:pt x="1442" y="697"/>
                  </a:lnTo>
                  <a:lnTo>
                    <a:pt x="1450" y="632"/>
                  </a:lnTo>
                  <a:lnTo>
                    <a:pt x="1455" y="565"/>
                  </a:lnTo>
                  <a:lnTo>
                    <a:pt x="1461" y="499"/>
                  </a:lnTo>
                  <a:lnTo>
                    <a:pt x="1465" y="434"/>
                  </a:lnTo>
                  <a:lnTo>
                    <a:pt x="1469" y="371"/>
                  </a:lnTo>
                  <a:lnTo>
                    <a:pt x="1469" y="307"/>
                  </a:lnTo>
                  <a:lnTo>
                    <a:pt x="1471" y="244"/>
                  </a:lnTo>
                  <a:lnTo>
                    <a:pt x="1452" y="165"/>
                  </a:lnTo>
                  <a:lnTo>
                    <a:pt x="1434" y="89"/>
                  </a:lnTo>
                  <a:lnTo>
                    <a:pt x="1434" y="77"/>
                  </a:lnTo>
                  <a:lnTo>
                    <a:pt x="1434" y="67"/>
                  </a:lnTo>
                  <a:lnTo>
                    <a:pt x="1436" y="58"/>
                  </a:lnTo>
                  <a:lnTo>
                    <a:pt x="1438" y="50"/>
                  </a:lnTo>
                  <a:lnTo>
                    <a:pt x="1440" y="42"/>
                  </a:lnTo>
                  <a:lnTo>
                    <a:pt x="1444" y="35"/>
                  </a:lnTo>
                  <a:lnTo>
                    <a:pt x="1448" y="29"/>
                  </a:lnTo>
                  <a:lnTo>
                    <a:pt x="1452" y="23"/>
                  </a:lnTo>
                  <a:lnTo>
                    <a:pt x="1457" y="17"/>
                  </a:lnTo>
                  <a:lnTo>
                    <a:pt x="1463" y="12"/>
                  </a:lnTo>
                  <a:lnTo>
                    <a:pt x="1469" y="8"/>
                  </a:lnTo>
                  <a:lnTo>
                    <a:pt x="1475" y="6"/>
                  </a:lnTo>
                  <a:lnTo>
                    <a:pt x="1482" y="2"/>
                  </a:lnTo>
                  <a:lnTo>
                    <a:pt x="1490" y="2"/>
                  </a:lnTo>
                  <a:lnTo>
                    <a:pt x="1500" y="0"/>
                  </a:lnTo>
                  <a:lnTo>
                    <a:pt x="150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050" name="Picture 2" descr="C:\Users\Meishing\Dropbox\meizhouhuayu\pics\重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062785" y="4343400"/>
            <a:ext cx="3324225" cy="971550"/>
          </a:xfrm>
          <a:prstGeom prst="rect">
            <a:avLst/>
          </a:prstGeom>
          <a:noFill/>
        </p:spPr>
      </p:pic>
      <p:pic>
        <p:nvPicPr>
          <p:cNvPr id="2051" name="Picture 3" descr="C:\Users\Meishing\Dropbox\meizhouhuayu\pics\力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24375" y="2057400"/>
            <a:ext cx="4619625" cy="1009650"/>
          </a:xfrm>
          <a:prstGeom prst="rect">
            <a:avLst/>
          </a:prstGeom>
          <a:noFill/>
        </p:spPr>
      </p:pic>
      <p:pic>
        <p:nvPicPr>
          <p:cNvPr id="2052" name="Picture 4" descr="C:\Users\Meishing\Dropbox\meizhouhuayu\pics\力-文.pn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41388" y="3433916"/>
            <a:ext cx="5505450" cy="50482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2209800" y="838200"/>
            <a:ext cx="1225550" cy="2293937"/>
            <a:chOff x="2432050" y="1287463"/>
            <a:chExt cx="2330450" cy="4327434"/>
          </a:xfrm>
        </p:grpSpPr>
        <p:sp>
          <p:nvSpPr>
            <p:cNvPr id="4" name="Freeform 26"/>
            <p:cNvSpPr>
              <a:spLocks/>
            </p:cNvSpPr>
            <p:nvPr/>
          </p:nvSpPr>
          <p:spPr bwMode="auto">
            <a:xfrm>
              <a:off x="2716213" y="1287463"/>
              <a:ext cx="1390650" cy="876300"/>
            </a:xfrm>
            <a:custGeom>
              <a:avLst/>
              <a:gdLst>
                <a:gd name="T0" fmla="*/ 1093788 w 1752"/>
                <a:gd name="T1" fmla="*/ 1588 h 1104"/>
                <a:gd name="T2" fmla="*/ 1125538 w 1752"/>
                <a:gd name="T3" fmla="*/ 10319 h 1104"/>
                <a:gd name="T4" fmla="*/ 1162050 w 1752"/>
                <a:gd name="T5" fmla="*/ 28575 h 1104"/>
                <a:gd name="T6" fmla="*/ 1203325 w 1752"/>
                <a:gd name="T7" fmla="*/ 54769 h 1104"/>
                <a:gd name="T8" fmla="*/ 1246188 w 1752"/>
                <a:gd name="T9" fmla="*/ 91281 h 1104"/>
                <a:gd name="T10" fmla="*/ 1290638 w 1752"/>
                <a:gd name="T11" fmla="*/ 129381 h 1104"/>
                <a:gd name="T12" fmla="*/ 1327150 w 1752"/>
                <a:gd name="T13" fmla="*/ 156369 h 1104"/>
                <a:gd name="T14" fmla="*/ 1354138 w 1752"/>
                <a:gd name="T15" fmla="*/ 182563 h 1104"/>
                <a:gd name="T16" fmla="*/ 1373981 w 1752"/>
                <a:gd name="T17" fmla="*/ 207169 h 1104"/>
                <a:gd name="T18" fmla="*/ 1386681 w 1752"/>
                <a:gd name="T19" fmla="*/ 228600 h 1104"/>
                <a:gd name="T20" fmla="*/ 1390650 w 1752"/>
                <a:gd name="T21" fmla="*/ 248444 h 1104"/>
                <a:gd name="T22" fmla="*/ 1386681 w 1752"/>
                <a:gd name="T23" fmla="*/ 280194 h 1104"/>
                <a:gd name="T24" fmla="*/ 1373981 w 1752"/>
                <a:gd name="T25" fmla="*/ 308769 h 1104"/>
                <a:gd name="T26" fmla="*/ 1354138 w 1752"/>
                <a:gd name="T27" fmla="*/ 334963 h 1104"/>
                <a:gd name="T28" fmla="*/ 1327150 w 1752"/>
                <a:gd name="T29" fmla="*/ 359569 h 1104"/>
                <a:gd name="T30" fmla="*/ 1290638 w 1752"/>
                <a:gd name="T31" fmla="*/ 381000 h 1104"/>
                <a:gd name="T32" fmla="*/ 1247775 w 1752"/>
                <a:gd name="T33" fmla="*/ 396081 h 1104"/>
                <a:gd name="T34" fmla="*/ 1201738 w 1752"/>
                <a:gd name="T35" fmla="*/ 411163 h 1104"/>
                <a:gd name="T36" fmla="*/ 1150144 w 1752"/>
                <a:gd name="T37" fmla="*/ 431006 h 1104"/>
                <a:gd name="T38" fmla="*/ 1093788 w 1752"/>
                <a:gd name="T39" fmla="*/ 454025 h 1104"/>
                <a:gd name="T40" fmla="*/ 1031081 w 1752"/>
                <a:gd name="T41" fmla="*/ 479425 h 1104"/>
                <a:gd name="T42" fmla="*/ 964406 w 1752"/>
                <a:gd name="T43" fmla="*/ 510381 h 1104"/>
                <a:gd name="T44" fmla="*/ 892969 w 1752"/>
                <a:gd name="T45" fmla="*/ 543719 h 1104"/>
                <a:gd name="T46" fmla="*/ 815181 w 1752"/>
                <a:gd name="T47" fmla="*/ 581819 h 1104"/>
                <a:gd name="T48" fmla="*/ 732631 w 1752"/>
                <a:gd name="T49" fmla="*/ 624681 h 1104"/>
                <a:gd name="T50" fmla="*/ 646906 w 1752"/>
                <a:gd name="T51" fmla="*/ 669925 h 1104"/>
                <a:gd name="T52" fmla="*/ 555625 w 1752"/>
                <a:gd name="T53" fmla="*/ 720725 h 1104"/>
                <a:gd name="T54" fmla="*/ 442913 w 1752"/>
                <a:gd name="T55" fmla="*/ 775494 h 1104"/>
                <a:gd name="T56" fmla="*/ 343694 w 1752"/>
                <a:gd name="T57" fmla="*/ 816769 h 1104"/>
                <a:gd name="T58" fmla="*/ 255588 w 1752"/>
                <a:gd name="T59" fmla="*/ 846931 h 1104"/>
                <a:gd name="T60" fmla="*/ 180975 w 1752"/>
                <a:gd name="T61" fmla="*/ 866775 h 1104"/>
                <a:gd name="T62" fmla="*/ 118269 w 1752"/>
                <a:gd name="T63" fmla="*/ 874713 h 1104"/>
                <a:gd name="T64" fmla="*/ 77788 w 1752"/>
                <a:gd name="T65" fmla="*/ 874713 h 1104"/>
                <a:gd name="T66" fmla="*/ 46831 w 1752"/>
                <a:gd name="T67" fmla="*/ 873125 h 1104"/>
                <a:gd name="T68" fmla="*/ 25400 w 1752"/>
                <a:gd name="T69" fmla="*/ 868363 h 1104"/>
                <a:gd name="T70" fmla="*/ 10319 w 1752"/>
                <a:gd name="T71" fmla="*/ 860425 h 1104"/>
                <a:gd name="T72" fmla="*/ 1588 w 1752"/>
                <a:gd name="T73" fmla="*/ 853281 h 1104"/>
                <a:gd name="T74" fmla="*/ 0 w 1752"/>
                <a:gd name="T75" fmla="*/ 842169 h 1104"/>
                <a:gd name="T76" fmla="*/ 5556 w 1752"/>
                <a:gd name="T77" fmla="*/ 833438 h 1104"/>
                <a:gd name="T78" fmla="*/ 16669 w 1752"/>
                <a:gd name="T79" fmla="*/ 820738 h 1104"/>
                <a:gd name="T80" fmla="*/ 33338 w 1752"/>
                <a:gd name="T81" fmla="*/ 808831 h 1104"/>
                <a:gd name="T82" fmla="*/ 57944 w 1752"/>
                <a:gd name="T83" fmla="*/ 795338 h 1104"/>
                <a:gd name="T84" fmla="*/ 88106 w 1752"/>
                <a:gd name="T85" fmla="*/ 781844 h 1104"/>
                <a:gd name="T86" fmla="*/ 169069 w 1752"/>
                <a:gd name="T87" fmla="*/ 738981 h 1104"/>
                <a:gd name="T88" fmla="*/ 255588 w 1752"/>
                <a:gd name="T89" fmla="*/ 687388 h 1104"/>
                <a:gd name="T90" fmla="*/ 351631 w 1752"/>
                <a:gd name="T91" fmla="*/ 626269 h 1104"/>
                <a:gd name="T92" fmla="*/ 454025 w 1752"/>
                <a:gd name="T93" fmla="*/ 554831 h 1104"/>
                <a:gd name="T94" fmla="*/ 563563 w 1752"/>
                <a:gd name="T95" fmla="*/ 472281 h 1104"/>
                <a:gd name="T96" fmla="*/ 664369 w 1752"/>
                <a:gd name="T97" fmla="*/ 389731 h 1104"/>
                <a:gd name="T98" fmla="*/ 752475 w 1752"/>
                <a:gd name="T99" fmla="*/ 311944 h 1104"/>
                <a:gd name="T100" fmla="*/ 831850 w 1752"/>
                <a:gd name="T101" fmla="*/ 235744 h 1104"/>
                <a:gd name="T102" fmla="*/ 903288 w 1752"/>
                <a:gd name="T103" fmla="*/ 159544 h 1104"/>
                <a:gd name="T104" fmla="*/ 967581 w 1752"/>
                <a:gd name="T105" fmla="*/ 84931 h 1104"/>
                <a:gd name="T106" fmla="*/ 1016000 w 1752"/>
                <a:gd name="T107" fmla="*/ 25400 h 1104"/>
                <a:gd name="T108" fmla="*/ 1046163 w 1752"/>
                <a:gd name="T109" fmla="*/ 7144 h 1104"/>
                <a:gd name="T110" fmla="*/ 1067594 w 1752"/>
                <a:gd name="T111" fmla="*/ 0 h 11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752" h="1104">
                  <a:moveTo>
                    <a:pt x="1353" y="0"/>
                  </a:moveTo>
                  <a:lnTo>
                    <a:pt x="1365" y="0"/>
                  </a:lnTo>
                  <a:lnTo>
                    <a:pt x="1378" y="2"/>
                  </a:lnTo>
                  <a:lnTo>
                    <a:pt x="1391" y="4"/>
                  </a:lnTo>
                  <a:lnTo>
                    <a:pt x="1405" y="7"/>
                  </a:lnTo>
                  <a:lnTo>
                    <a:pt x="1418" y="13"/>
                  </a:lnTo>
                  <a:lnTo>
                    <a:pt x="1434" y="19"/>
                  </a:lnTo>
                  <a:lnTo>
                    <a:pt x="1449" y="27"/>
                  </a:lnTo>
                  <a:lnTo>
                    <a:pt x="1464" y="36"/>
                  </a:lnTo>
                  <a:lnTo>
                    <a:pt x="1482" y="46"/>
                  </a:lnTo>
                  <a:lnTo>
                    <a:pt x="1499" y="57"/>
                  </a:lnTo>
                  <a:lnTo>
                    <a:pt x="1516" y="69"/>
                  </a:lnTo>
                  <a:lnTo>
                    <a:pt x="1533" y="84"/>
                  </a:lnTo>
                  <a:lnTo>
                    <a:pt x="1551" y="98"/>
                  </a:lnTo>
                  <a:lnTo>
                    <a:pt x="1570" y="115"/>
                  </a:lnTo>
                  <a:lnTo>
                    <a:pt x="1587" y="130"/>
                  </a:lnTo>
                  <a:lnTo>
                    <a:pt x="1606" y="149"/>
                  </a:lnTo>
                  <a:lnTo>
                    <a:pt x="1626" y="163"/>
                  </a:lnTo>
                  <a:lnTo>
                    <a:pt x="1641" y="174"/>
                  </a:lnTo>
                  <a:lnTo>
                    <a:pt x="1656" y="186"/>
                  </a:lnTo>
                  <a:lnTo>
                    <a:pt x="1672" y="197"/>
                  </a:lnTo>
                  <a:lnTo>
                    <a:pt x="1683" y="209"/>
                  </a:lnTo>
                  <a:lnTo>
                    <a:pt x="1695" y="221"/>
                  </a:lnTo>
                  <a:lnTo>
                    <a:pt x="1706" y="230"/>
                  </a:lnTo>
                  <a:lnTo>
                    <a:pt x="1716" y="242"/>
                  </a:lnTo>
                  <a:lnTo>
                    <a:pt x="1723" y="251"/>
                  </a:lnTo>
                  <a:lnTo>
                    <a:pt x="1731" y="261"/>
                  </a:lnTo>
                  <a:lnTo>
                    <a:pt x="1737" y="269"/>
                  </a:lnTo>
                  <a:lnTo>
                    <a:pt x="1743" y="278"/>
                  </a:lnTo>
                  <a:lnTo>
                    <a:pt x="1747" y="288"/>
                  </a:lnTo>
                  <a:lnTo>
                    <a:pt x="1748" y="295"/>
                  </a:lnTo>
                  <a:lnTo>
                    <a:pt x="1750" y="305"/>
                  </a:lnTo>
                  <a:lnTo>
                    <a:pt x="1752" y="313"/>
                  </a:lnTo>
                  <a:lnTo>
                    <a:pt x="1750" y="326"/>
                  </a:lnTo>
                  <a:lnTo>
                    <a:pt x="1748" y="340"/>
                  </a:lnTo>
                  <a:lnTo>
                    <a:pt x="1747" y="353"/>
                  </a:lnTo>
                  <a:lnTo>
                    <a:pt x="1743" y="366"/>
                  </a:lnTo>
                  <a:lnTo>
                    <a:pt x="1737" y="378"/>
                  </a:lnTo>
                  <a:lnTo>
                    <a:pt x="1731" y="389"/>
                  </a:lnTo>
                  <a:lnTo>
                    <a:pt x="1723" y="401"/>
                  </a:lnTo>
                  <a:lnTo>
                    <a:pt x="1716" y="412"/>
                  </a:lnTo>
                  <a:lnTo>
                    <a:pt x="1706" y="422"/>
                  </a:lnTo>
                  <a:lnTo>
                    <a:pt x="1695" y="434"/>
                  </a:lnTo>
                  <a:lnTo>
                    <a:pt x="1683" y="443"/>
                  </a:lnTo>
                  <a:lnTo>
                    <a:pt x="1672" y="453"/>
                  </a:lnTo>
                  <a:lnTo>
                    <a:pt x="1656" y="462"/>
                  </a:lnTo>
                  <a:lnTo>
                    <a:pt x="1641" y="472"/>
                  </a:lnTo>
                  <a:lnTo>
                    <a:pt x="1626" y="480"/>
                  </a:lnTo>
                  <a:lnTo>
                    <a:pt x="1606" y="489"/>
                  </a:lnTo>
                  <a:lnTo>
                    <a:pt x="1589" y="493"/>
                  </a:lnTo>
                  <a:lnTo>
                    <a:pt x="1572" y="499"/>
                  </a:lnTo>
                  <a:lnTo>
                    <a:pt x="1553" y="505"/>
                  </a:lnTo>
                  <a:lnTo>
                    <a:pt x="1533" y="510"/>
                  </a:lnTo>
                  <a:lnTo>
                    <a:pt x="1514" y="518"/>
                  </a:lnTo>
                  <a:lnTo>
                    <a:pt x="1493" y="526"/>
                  </a:lnTo>
                  <a:lnTo>
                    <a:pt x="1470" y="533"/>
                  </a:lnTo>
                  <a:lnTo>
                    <a:pt x="1449" y="543"/>
                  </a:lnTo>
                  <a:lnTo>
                    <a:pt x="1426" y="551"/>
                  </a:lnTo>
                  <a:lnTo>
                    <a:pt x="1401" y="560"/>
                  </a:lnTo>
                  <a:lnTo>
                    <a:pt x="1378" y="572"/>
                  </a:lnTo>
                  <a:lnTo>
                    <a:pt x="1351" y="581"/>
                  </a:lnTo>
                  <a:lnTo>
                    <a:pt x="1326" y="593"/>
                  </a:lnTo>
                  <a:lnTo>
                    <a:pt x="1299" y="604"/>
                  </a:lnTo>
                  <a:lnTo>
                    <a:pt x="1272" y="616"/>
                  </a:lnTo>
                  <a:lnTo>
                    <a:pt x="1244" y="629"/>
                  </a:lnTo>
                  <a:lnTo>
                    <a:pt x="1215" y="643"/>
                  </a:lnTo>
                  <a:lnTo>
                    <a:pt x="1186" y="656"/>
                  </a:lnTo>
                  <a:lnTo>
                    <a:pt x="1155" y="670"/>
                  </a:lnTo>
                  <a:lnTo>
                    <a:pt x="1125" y="685"/>
                  </a:lnTo>
                  <a:lnTo>
                    <a:pt x="1092" y="700"/>
                  </a:lnTo>
                  <a:lnTo>
                    <a:pt x="1059" y="716"/>
                  </a:lnTo>
                  <a:lnTo>
                    <a:pt x="1027" y="733"/>
                  </a:lnTo>
                  <a:lnTo>
                    <a:pt x="994" y="750"/>
                  </a:lnTo>
                  <a:lnTo>
                    <a:pt x="959" y="768"/>
                  </a:lnTo>
                  <a:lnTo>
                    <a:pt x="923" y="787"/>
                  </a:lnTo>
                  <a:lnTo>
                    <a:pt x="888" y="806"/>
                  </a:lnTo>
                  <a:lnTo>
                    <a:pt x="852" y="825"/>
                  </a:lnTo>
                  <a:lnTo>
                    <a:pt x="815" y="844"/>
                  </a:lnTo>
                  <a:lnTo>
                    <a:pt x="777" y="866"/>
                  </a:lnTo>
                  <a:lnTo>
                    <a:pt x="739" y="887"/>
                  </a:lnTo>
                  <a:lnTo>
                    <a:pt x="700" y="908"/>
                  </a:lnTo>
                  <a:lnTo>
                    <a:pt x="650" y="933"/>
                  </a:lnTo>
                  <a:lnTo>
                    <a:pt x="604" y="956"/>
                  </a:lnTo>
                  <a:lnTo>
                    <a:pt x="558" y="977"/>
                  </a:lnTo>
                  <a:lnTo>
                    <a:pt x="514" y="996"/>
                  </a:lnTo>
                  <a:lnTo>
                    <a:pt x="474" y="1013"/>
                  </a:lnTo>
                  <a:lnTo>
                    <a:pt x="433" y="1029"/>
                  </a:lnTo>
                  <a:lnTo>
                    <a:pt x="395" y="1042"/>
                  </a:lnTo>
                  <a:lnTo>
                    <a:pt x="357" y="1056"/>
                  </a:lnTo>
                  <a:lnTo>
                    <a:pt x="322" y="1067"/>
                  </a:lnTo>
                  <a:lnTo>
                    <a:pt x="289" y="1077"/>
                  </a:lnTo>
                  <a:lnTo>
                    <a:pt x="259" y="1084"/>
                  </a:lnTo>
                  <a:lnTo>
                    <a:pt x="228" y="1092"/>
                  </a:lnTo>
                  <a:lnTo>
                    <a:pt x="201" y="1096"/>
                  </a:lnTo>
                  <a:lnTo>
                    <a:pt x="174" y="1100"/>
                  </a:lnTo>
                  <a:lnTo>
                    <a:pt x="149" y="1102"/>
                  </a:lnTo>
                  <a:lnTo>
                    <a:pt x="128" y="1104"/>
                  </a:lnTo>
                  <a:lnTo>
                    <a:pt x="111" y="1102"/>
                  </a:lnTo>
                  <a:lnTo>
                    <a:pt x="98" y="1102"/>
                  </a:lnTo>
                  <a:lnTo>
                    <a:pt x="84" y="1102"/>
                  </a:lnTo>
                  <a:lnTo>
                    <a:pt x="71" y="1100"/>
                  </a:lnTo>
                  <a:lnTo>
                    <a:pt x="59" y="1100"/>
                  </a:lnTo>
                  <a:lnTo>
                    <a:pt x="50" y="1098"/>
                  </a:lnTo>
                  <a:lnTo>
                    <a:pt x="40" y="1096"/>
                  </a:lnTo>
                  <a:lnTo>
                    <a:pt x="32" y="1094"/>
                  </a:lnTo>
                  <a:lnTo>
                    <a:pt x="25" y="1090"/>
                  </a:lnTo>
                  <a:lnTo>
                    <a:pt x="17" y="1088"/>
                  </a:lnTo>
                  <a:lnTo>
                    <a:pt x="13" y="1084"/>
                  </a:lnTo>
                  <a:lnTo>
                    <a:pt x="7" y="1082"/>
                  </a:lnTo>
                  <a:lnTo>
                    <a:pt x="5" y="1079"/>
                  </a:lnTo>
                  <a:lnTo>
                    <a:pt x="2" y="1075"/>
                  </a:lnTo>
                  <a:lnTo>
                    <a:pt x="2" y="1069"/>
                  </a:lnTo>
                  <a:lnTo>
                    <a:pt x="0" y="1065"/>
                  </a:lnTo>
                  <a:lnTo>
                    <a:pt x="0" y="1061"/>
                  </a:lnTo>
                  <a:lnTo>
                    <a:pt x="2" y="1057"/>
                  </a:lnTo>
                  <a:lnTo>
                    <a:pt x="3" y="1054"/>
                  </a:lnTo>
                  <a:lnTo>
                    <a:pt x="7" y="1050"/>
                  </a:lnTo>
                  <a:lnTo>
                    <a:pt x="11" y="1044"/>
                  </a:lnTo>
                  <a:lnTo>
                    <a:pt x="15" y="1040"/>
                  </a:lnTo>
                  <a:lnTo>
                    <a:pt x="21" y="1034"/>
                  </a:lnTo>
                  <a:lnTo>
                    <a:pt x="27" y="1029"/>
                  </a:lnTo>
                  <a:lnTo>
                    <a:pt x="34" y="1025"/>
                  </a:lnTo>
                  <a:lnTo>
                    <a:pt x="42" y="1019"/>
                  </a:lnTo>
                  <a:lnTo>
                    <a:pt x="51" y="1013"/>
                  </a:lnTo>
                  <a:lnTo>
                    <a:pt x="61" y="1008"/>
                  </a:lnTo>
                  <a:lnTo>
                    <a:pt x="73" y="1002"/>
                  </a:lnTo>
                  <a:lnTo>
                    <a:pt x="84" y="996"/>
                  </a:lnTo>
                  <a:lnTo>
                    <a:pt x="96" y="990"/>
                  </a:lnTo>
                  <a:lnTo>
                    <a:pt x="111" y="985"/>
                  </a:lnTo>
                  <a:lnTo>
                    <a:pt x="144" y="967"/>
                  </a:lnTo>
                  <a:lnTo>
                    <a:pt x="176" y="950"/>
                  </a:lnTo>
                  <a:lnTo>
                    <a:pt x="213" y="931"/>
                  </a:lnTo>
                  <a:lnTo>
                    <a:pt x="247" y="910"/>
                  </a:lnTo>
                  <a:lnTo>
                    <a:pt x="286" y="889"/>
                  </a:lnTo>
                  <a:lnTo>
                    <a:pt x="322" y="866"/>
                  </a:lnTo>
                  <a:lnTo>
                    <a:pt x="362" y="841"/>
                  </a:lnTo>
                  <a:lnTo>
                    <a:pt x="401" y="816"/>
                  </a:lnTo>
                  <a:lnTo>
                    <a:pt x="443" y="789"/>
                  </a:lnTo>
                  <a:lnTo>
                    <a:pt x="485" y="760"/>
                  </a:lnTo>
                  <a:lnTo>
                    <a:pt x="528" y="729"/>
                  </a:lnTo>
                  <a:lnTo>
                    <a:pt x="572" y="699"/>
                  </a:lnTo>
                  <a:lnTo>
                    <a:pt x="616" y="664"/>
                  </a:lnTo>
                  <a:lnTo>
                    <a:pt x="662" y="629"/>
                  </a:lnTo>
                  <a:lnTo>
                    <a:pt x="710" y="595"/>
                  </a:lnTo>
                  <a:lnTo>
                    <a:pt x="758" y="556"/>
                  </a:lnTo>
                  <a:lnTo>
                    <a:pt x="798" y="524"/>
                  </a:lnTo>
                  <a:lnTo>
                    <a:pt x="837" y="491"/>
                  </a:lnTo>
                  <a:lnTo>
                    <a:pt x="875" y="459"/>
                  </a:lnTo>
                  <a:lnTo>
                    <a:pt x="911" y="426"/>
                  </a:lnTo>
                  <a:lnTo>
                    <a:pt x="948" y="393"/>
                  </a:lnTo>
                  <a:lnTo>
                    <a:pt x="982" y="361"/>
                  </a:lnTo>
                  <a:lnTo>
                    <a:pt x="1017" y="330"/>
                  </a:lnTo>
                  <a:lnTo>
                    <a:pt x="1048" y="297"/>
                  </a:lnTo>
                  <a:lnTo>
                    <a:pt x="1080" y="265"/>
                  </a:lnTo>
                  <a:lnTo>
                    <a:pt x="1109" y="234"/>
                  </a:lnTo>
                  <a:lnTo>
                    <a:pt x="1138" y="201"/>
                  </a:lnTo>
                  <a:lnTo>
                    <a:pt x="1167" y="171"/>
                  </a:lnTo>
                  <a:lnTo>
                    <a:pt x="1194" y="138"/>
                  </a:lnTo>
                  <a:lnTo>
                    <a:pt x="1219" y="107"/>
                  </a:lnTo>
                  <a:lnTo>
                    <a:pt x="1244" y="75"/>
                  </a:lnTo>
                  <a:lnTo>
                    <a:pt x="1267" y="44"/>
                  </a:lnTo>
                  <a:lnTo>
                    <a:pt x="1280" y="32"/>
                  </a:lnTo>
                  <a:lnTo>
                    <a:pt x="1293" y="23"/>
                  </a:lnTo>
                  <a:lnTo>
                    <a:pt x="1307" y="15"/>
                  </a:lnTo>
                  <a:lnTo>
                    <a:pt x="1318" y="9"/>
                  </a:lnTo>
                  <a:lnTo>
                    <a:pt x="1328" y="4"/>
                  </a:lnTo>
                  <a:lnTo>
                    <a:pt x="1338" y="2"/>
                  </a:lnTo>
                  <a:lnTo>
                    <a:pt x="1345" y="0"/>
                  </a:lnTo>
                  <a:lnTo>
                    <a:pt x="135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27"/>
            <p:cNvSpPr>
              <a:spLocks/>
            </p:cNvSpPr>
            <p:nvPr/>
          </p:nvSpPr>
          <p:spPr bwMode="auto">
            <a:xfrm>
              <a:off x="2432050" y="2117725"/>
              <a:ext cx="2330450" cy="587375"/>
            </a:xfrm>
            <a:custGeom>
              <a:avLst/>
              <a:gdLst>
                <a:gd name="T0" fmla="*/ 2008872 w 2935"/>
                <a:gd name="T1" fmla="*/ 1585 h 741"/>
                <a:gd name="T2" fmla="*/ 2028722 w 2935"/>
                <a:gd name="T3" fmla="*/ 6341 h 741"/>
                <a:gd name="T4" fmla="*/ 2054131 w 2935"/>
                <a:gd name="T5" fmla="*/ 15061 h 741"/>
                <a:gd name="T6" fmla="*/ 2089068 w 2935"/>
                <a:gd name="T7" fmla="*/ 27744 h 741"/>
                <a:gd name="T8" fmla="*/ 2128769 w 2935"/>
                <a:gd name="T9" fmla="*/ 42805 h 741"/>
                <a:gd name="T10" fmla="*/ 2181174 w 2935"/>
                <a:gd name="T11" fmla="*/ 68170 h 741"/>
                <a:gd name="T12" fmla="*/ 2235962 w 2935"/>
                <a:gd name="T13" fmla="*/ 107804 h 741"/>
                <a:gd name="T14" fmla="*/ 2277251 w 2935"/>
                <a:gd name="T15" fmla="*/ 144268 h 741"/>
                <a:gd name="T16" fmla="*/ 2307423 w 2935"/>
                <a:gd name="T17" fmla="*/ 176767 h 741"/>
                <a:gd name="T18" fmla="*/ 2324098 w 2935"/>
                <a:gd name="T19" fmla="*/ 203718 h 741"/>
                <a:gd name="T20" fmla="*/ 2330450 w 2935"/>
                <a:gd name="T21" fmla="*/ 229877 h 741"/>
                <a:gd name="T22" fmla="*/ 2322510 w 2935"/>
                <a:gd name="T23" fmla="*/ 249694 h 741"/>
                <a:gd name="T24" fmla="*/ 2304247 w 2935"/>
                <a:gd name="T25" fmla="*/ 266340 h 741"/>
                <a:gd name="T26" fmla="*/ 2275663 w 2935"/>
                <a:gd name="T27" fmla="*/ 278230 h 741"/>
                <a:gd name="T28" fmla="*/ 2237550 w 2935"/>
                <a:gd name="T29" fmla="*/ 287742 h 741"/>
                <a:gd name="T30" fmla="*/ 2188320 w 2935"/>
                <a:gd name="T31" fmla="*/ 292498 h 741"/>
                <a:gd name="T32" fmla="*/ 2066835 w 2935"/>
                <a:gd name="T33" fmla="*/ 298047 h 741"/>
                <a:gd name="T34" fmla="*/ 1903267 w 2935"/>
                <a:gd name="T35" fmla="*/ 309145 h 741"/>
                <a:gd name="T36" fmla="*/ 1732553 w 2935"/>
                <a:gd name="T37" fmla="*/ 324206 h 741"/>
                <a:gd name="T38" fmla="*/ 1553104 w 2935"/>
                <a:gd name="T39" fmla="*/ 344023 h 741"/>
                <a:gd name="T40" fmla="*/ 1364127 w 2935"/>
                <a:gd name="T41" fmla="*/ 368596 h 741"/>
                <a:gd name="T42" fmla="*/ 1214851 w 2935"/>
                <a:gd name="T43" fmla="*/ 390791 h 741"/>
                <a:gd name="T44" fmla="*/ 1156888 w 2935"/>
                <a:gd name="T45" fmla="*/ 400303 h 741"/>
                <a:gd name="T46" fmla="*/ 1094160 w 2935"/>
                <a:gd name="T47" fmla="*/ 410608 h 741"/>
                <a:gd name="T48" fmla="*/ 1028256 w 2935"/>
                <a:gd name="T49" fmla="*/ 423290 h 741"/>
                <a:gd name="T50" fmla="*/ 959971 w 2935"/>
                <a:gd name="T51" fmla="*/ 436766 h 741"/>
                <a:gd name="T52" fmla="*/ 836104 w 2935"/>
                <a:gd name="T53" fmla="*/ 462924 h 741"/>
                <a:gd name="T54" fmla="*/ 678093 w 2935"/>
                <a:gd name="T55" fmla="*/ 499388 h 741"/>
                <a:gd name="T56" fmla="*/ 504203 w 2935"/>
                <a:gd name="T57" fmla="*/ 541400 h 741"/>
                <a:gd name="T58" fmla="*/ 421625 w 2935"/>
                <a:gd name="T59" fmla="*/ 564387 h 741"/>
                <a:gd name="T60" fmla="*/ 391452 w 2935"/>
                <a:gd name="T61" fmla="*/ 573899 h 741"/>
                <a:gd name="T62" fmla="*/ 368425 w 2935"/>
                <a:gd name="T63" fmla="*/ 579448 h 741"/>
                <a:gd name="T64" fmla="*/ 348575 w 2935"/>
                <a:gd name="T65" fmla="*/ 584204 h 741"/>
                <a:gd name="T66" fmla="*/ 336665 w 2935"/>
                <a:gd name="T67" fmla="*/ 585790 h 741"/>
                <a:gd name="T68" fmla="*/ 316814 w 2935"/>
                <a:gd name="T69" fmla="*/ 587375 h 741"/>
                <a:gd name="T70" fmla="*/ 277113 w 2935"/>
                <a:gd name="T71" fmla="*/ 582619 h 741"/>
                <a:gd name="T72" fmla="*/ 237412 w 2935"/>
                <a:gd name="T73" fmla="*/ 575485 h 741"/>
                <a:gd name="T74" fmla="*/ 197711 w 2935"/>
                <a:gd name="T75" fmla="*/ 564387 h 741"/>
                <a:gd name="T76" fmla="*/ 158010 w 2935"/>
                <a:gd name="T77" fmla="*/ 547741 h 741"/>
                <a:gd name="T78" fmla="*/ 118309 w 2935"/>
                <a:gd name="T79" fmla="*/ 527924 h 741"/>
                <a:gd name="T80" fmla="*/ 78608 w 2935"/>
                <a:gd name="T81" fmla="*/ 508107 h 741"/>
                <a:gd name="T82" fmla="*/ 46847 w 2935"/>
                <a:gd name="T83" fmla="*/ 488290 h 741"/>
                <a:gd name="T84" fmla="*/ 22233 w 2935"/>
                <a:gd name="T85" fmla="*/ 468473 h 741"/>
                <a:gd name="T86" fmla="*/ 7146 w 2935"/>
                <a:gd name="T87" fmla="*/ 448656 h 741"/>
                <a:gd name="T88" fmla="*/ 0 w 2935"/>
                <a:gd name="T89" fmla="*/ 428839 h 741"/>
                <a:gd name="T90" fmla="*/ 794 w 2935"/>
                <a:gd name="T91" fmla="*/ 416949 h 741"/>
                <a:gd name="T92" fmla="*/ 8734 w 2935"/>
                <a:gd name="T93" fmla="*/ 409022 h 741"/>
                <a:gd name="T94" fmla="*/ 22233 w 2935"/>
                <a:gd name="T95" fmla="*/ 400303 h 741"/>
                <a:gd name="T96" fmla="*/ 43671 w 2935"/>
                <a:gd name="T97" fmla="*/ 392376 h 741"/>
                <a:gd name="T98" fmla="*/ 69874 w 2935"/>
                <a:gd name="T99" fmla="*/ 383657 h 741"/>
                <a:gd name="T100" fmla="*/ 212797 w 2935"/>
                <a:gd name="T101" fmla="*/ 355913 h 741"/>
                <a:gd name="T102" fmla="*/ 563755 w 2935"/>
                <a:gd name="T103" fmla="*/ 293291 h 741"/>
                <a:gd name="T104" fmla="*/ 890097 w 2935"/>
                <a:gd name="T105" fmla="*/ 233048 h 741"/>
                <a:gd name="T106" fmla="*/ 1191825 w 2935"/>
                <a:gd name="T107" fmla="*/ 175182 h 741"/>
                <a:gd name="T108" fmla="*/ 1467350 w 2935"/>
                <a:gd name="T109" fmla="*/ 120487 h 741"/>
                <a:gd name="T110" fmla="*/ 1720642 w 2935"/>
                <a:gd name="T111" fmla="*/ 65792 h 741"/>
                <a:gd name="T112" fmla="*/ 1796868 w 2935"/>
                <a:gd name="T113" fmla="*/ 42805 h 741"/>
                <a:gd name="T114" fmla="*/ 1861978 w 2935"/>
                <a:gd name="T115" fmla="*/ 24573 h 741"/>
                <a:gd name="T116" fmla="*/ 1915971 w 2935"/>
                <a:gd name="T117" fmla="*/ 11890 h 741"/>
                <a:gd name="T118" fmla="*/ 1959642 w 2935"/>
                <a:gd name="T119" fmla="*/ 4756 h 741"/>
                <a:gd name="T120" fmla="*/ 1992197 w 2935"/>
                <a:gd name="T121" fmla="*/ 0 h 7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935" h="741">
                  <a:moveTo>
                    <a:pt x="2518" y="0"/>
                  </a:moveTo>
                  <a:lnTo>
                    <a:pt x="2524" y="0"/>
                  </a:lnTo>
                  <a:lnTo>
                    <a:pt x="2530" y="2"/>
                  </a:lnTo>
                  <a:lnTo>
                    <a:pt x="2537" y="4"/>
                  </a:lnTo>
                  <a:lnTo>
                    <a:pt x="2545" y="6"/>
                  </a:lnTo>
                  <a:lnTo>
                    <a:pt x="2555" y="8"/>
                  </a:lnTo>
                  <a:lnTo>
                    <a:pt x="2564" y="11"/>
                  </a:lnTo>
                  <a:lnTo>
                    <a:pt x="2576" y="13"/>
                  </a:lnTo>
                  <a:lnTo>
                    <a:pt x="2587" y="19"/>
                  </a:lnTo>
                  <a:lnTo>
                    <a:pt x="2601" y="23"/>
                  </a:lnTo>
                  <a:lnTo>
                    <a:pt x="2616" y="29"/>
                  </a:lnTo>
                  <a:lnTo>
                    <a:pt x="2631" y="35"/>
                  </a:lnTo>
                  <a:lnTo>
                    <a:pt x="2647" y="40"/>
                  </a:lnTo>
                  <a:lnTo>
                    <a:pt x="2664" y="46"/>
                  </a:lnTo>
                  <a:lnTo>
                    <a:pt x="2681" y="54"/>
                  </a:lnTo>
                  <a:lnTo>
                    <a:pt x="2701" y="61"/>
                  </a:lnTo>
                  <a:lnTo>
                    <a:pt x="2722" y="69"/>
                  </a:lnTo>
                  <a:lnTo>
                    <a:pt x="2747" y="86"/>
                  </a:lnTo>
                  <a:lnTo>
                    <a:pt x="2772" y="104"/>
                  </a:lnTo>
                  <a:lnTo>
                    <a:pt x="2795" y="121"/>
                  </a:lnTo>
                  <a:lnTo>
                    <a:pt x="2816" y="136"/>
                  </a:lnTo>
                  <a:lnTo>
                    <a:pt x="2835" y="152"/>
                  </a:lnTo>
                  <a:lnTo>
                    <a:pt x="2852" y="167"/>
                  </a:lnTo>
                  <a:lnTo>
                    <a:pt x="2868" y="182"/>
                  </a:lnTo>
                  <a:lnTo>
                    <a:pt x="2881" y="196"/>
                  </a:lnTo>
                  <a:lnTo>
                    <a:pt x="2894" y="209"/>
                  </a:lnTo>
                  <a:lnTo>
                    <a:pt x="2906" y="223"/>
                  </a:lnTo>
                  <a:lnTo>
                    <a:pt x="2914" y="234"/>
                  </a:lnTo>
                  <a:lnTo>
                    <a:pt x="2921" y="248"/>
                  </a:lnTo>
                  <a:lnTo>
                    <a:pt x="2927" y="257"/>
                  </a:lnTo>
                  <a:lnTo>
                    <a:pt x="2931" y="269"/>
                  </a:lnTo>
                  <a:lnTo>
                    <a:pt x="2935" y="278"/>
                  </a:lnTo>
                  <a:lnTo>
                    <a:pt x="2935" y="290"/>
                  </a:lnTo>
                  <a:lnTo>
                    <a:pt x="2933" y="298"/>
                  </a:lnTo>
                  <a:lnTo>
                    <a:pt x="2929" y="307"/>
                  </a:lnTo>
                  <a:lnTo>
                    <a:pt x="2925" y="315"/>
                  </a:lnTo>
                  <a:lnTo>
                    <a:pt x="2919" y="322"/>
                  </a:lnTo>
                  <a:lnTo>
                    <a:pt x="2912" y="328"/>
                  </a:lnTo>
                  <a:lnTo>
                    <a:pt x="2902" y="336"/>
                  </a:lnTo>
                  <a:lnTo>
                    <a:pt x="2891" y="342"/>
                  </a:lnTo>
                  <a:lnTo>
                    <a:pt x="2879" y="345"/>
                  </a:lnTo>
                  <a:lnTo>
                    <a:pt x="2866" y="351"/>
                  </a:lnTo>
                  <a:lnTo>
                    <a:pt x="2850" y="355"/>
                  </a:lnTo>
                  <a:lnTo>
                    <a:pt x="2835" y="359"/>
                  </a:lnTo>
                  <a:lnTo>
                    <a:pt x="2818" y="363"/>
                  </a:lnTo>
                  <a:lnTo>
                    <a:pt x="2798" y="365"/>
                  </a:lnTo>
                  <a:lnTo>
                    <a:pt x="2777" y="367"/>
                  </a:lnTo>
                  <a:lnTo>
                    <a:pt x="2756" y="369"/>
                  </a:lnTo>
                  <a:lnTo>
                    <a:pt x="2733" y="370"/>
                  </a:lnTo>
                  <a:lnTo>
                    <a:pt x="2668" y="372"/>
                  </a:lnTo>
                  <a:lnTo>
                    <a:pt x="2603" y="376"/>
                  </a:lnTo>
                  <a:lnTo>
                    <a:pt x="2535" y="380"/>
                  </a:lnTo>
                  <a:lnTo>
                    <a:pt x="2466" y="384"/>
                  </a:lnTo>
                  <a:lnTo>
                    <a:pt x="2397" y="390"/>
                  </a:lnTo>
                  <a:lnTo>
                    <a:pt x="2326" y="395"/>
                  </a:lnTo>
                  <a:lnTo>
                    <a:pt x="2255" y="401"/>
                  </a:lnTo>
                  <a:lnTo>
                    <a:pt x="2182" y="409"/>
                  </a:lnTo>
                  <a:lnTo>
                    <a:pt x="2107" y="417"/>
                  </a:lnTo>
                  <a:lnTo>
                    <a:pt x="2032" y="424"/>
                  </a:lnTo>
                  <a:lnTo>
                    <a:pt x="1956" y="434"/>
                  </a:lnTo>
                  <a:lnTo>
                    <a:pt x="1877" y="443"/>
                  </a:lnTo>
                  <a:lnTo>
                    <a:pt x="1798" y="453"/>
                  </a:lnTo>
                  <a:lnTo>
                    <a:pt x="1718" y="465"/>
                  </a:lnTo>
                  <a:lnTo>
                    <a:pt x="1637" y="476"/>
                  </a:lnTo>
                  <a:lnTo>
                    <a:pt x="1554" y="489"/>
                  </a:lnTo>
                  <a:lnTo>
                    <a:pt x="1530" y="493"/>
                  </a:lnTo>
                  <a:lnTo>
                    <a:pt x="1507" y="497"/>
                  </a:lnTo>
                  <a:lnTo>
                    <a:pt x="1482" y="501"/>
                  </a:lnTo>
                  <a:lnTo>
                    <a:pt x="1457" y="505"/>
                  </a:lnTo>
                  <a:lnTo>
                    <a:pt x="1432" y="509"/>
                  </a:lnTo>
                  <a:lnTo>
                    <a:pt x="1405" y="514"/>
                  </a:lnTo>
                  <a:lnTo>
                    <a:pt x="1378" y="518"/>
                  </a:lnTo>
                  <a:lnTo>
                    <a:pt x="1351" y="524"/>
                  </a:lnTo>
                  <a:lnTo>
                    <a:pt x="1324" y="530"/>
                  </a:lnTo>
                  <a:lnTo>
                    <a:pt x="1295" y="534"/>
                  </a:lnTo>
                  <a:lnTo>
                    <a:pt x="1267" y="539"/>
                  </a:lnTo>
                  <a:lnTo>
                    <a:pt x="1238" y="545"/>
                  </a:lnTo>
                  <a:lnTo>
                    <a:pt x="1209" y="551"/>
                  </a:lnTo>
                  <a:lnTo>
                    <a:pt x="1178" y="557"/>
                  </a:lnTo>
                  <a:lnTo>
                    <a:pt x="1117" y="570"/>
                  </a:lnTo>
                  <a:lnTo>
                    <a:pt x="1053" y="584"/>
                  </a:lnTo>
                  <a:lnTo>
                    <a:pt x="988" y="597"/>
                  </a:lnTo>
                  <a:lnTo>
                    <a:pt x="921" y="612"/>
                  </a:lnTo>
                  <a:lnTo>
                    <a:pt x="854" y="630"/>
                  </a:lnTo>
                  <a:lnTo>
                    <a:pt x="783" y="647"/>
                  </a:lnTo>
                  <a:lnTo>
                    <a:pt x="710" y="664"/>
                  </a:lnTo>
                  <a:lnTo>
                    <a:pt x="635" y="683"/>
                  </a:lnTo>
                  <a:lnTo>
                    <a:pt x="560" y="703"/>
                  </a:lnTo>
                  <a:lnTo>
                    <a:pt x="545" y="708"/>
                  </a:lnTo>
                  <a:lnTo>
                    <a:pt x="531" y="712"/>
                  </a:lnTo>
                  <a:lnTo>
                    <a:pt x="518" y="716"/>
                  </a:lnTo>
                  <a:lnTo>
                    <a:pt x="504" y="720"/>
                  </a:lnTo>
                  <a:lnTo>
                    <a:pt x="493" y="724"/>
                  </a:lnTo>
                  <a:lnTo>
                    <a:pt x="483" y="726"/>
                  </a:lnTo>
                  <a:lnTo>
                    <a:pt x="474" y="729"/>
                  </a:lnTo>
                  <a:lnTo>
                    <a:pt x="464" y="731"/>
                  </a:lnTo>
                  <a:lnTo>
                    <a:pt x="455" y="733"/>
                  </a:lnTo>
                  <a:lnTo>
                    <a:pt x="447" y="735"/>
                  </a:lnTo>
                  <a:lnTo>
                    <a:pt x="439" y="737"/>
                  </a:lnTo>
                  <a:lnTo>
                    <a:pt x="433" y="739"/>
                  </a:lnTo>
                  <a:lnTo>
                    <a:pt x="428" y="739"/>
                  </a:lnTo>
                  <a:lnTo>
                    <a:pt x="424" y="739"/>
                  </a:lnTo>
                  <a:lnTo>
                    <a:pt x="418" y="741"/>
                  </a:lnTo>
                  <a:lnTo>
                    <a:pt x="416" y="741"/>
                  </a:lnTo>
                  <a:lnTo>
                    <a:pt x="399" y="741"/>
                  </a:lnTo>
                  <a:lnTo>
                    <a:pt x="382" y="739"/>
                  </a:lnTo>
                  <a:lnTo>
                    <a:pt x="366" y="737"/>
                  </a:lnTo>
                  <a:lnTo>
                    <a:pt x="349" y="735"/>
                  </a:lnTo>
                  <a:lnTo>
                    <a:pt x="332" y="733"/>
                  </a:lnTo>
                  <a:lnTo>
                    <a:pt x="316" y="729"/>
                  </a:lnTo>
                  <a:lnTo>
                    <a:pt x="299" y="726"/>
                  </a:lnTo>
                  <a:lnTo>
                    <a:pt x="282" y="722"/>
                  </a:lnTo>
                  <a:lnTo>
                    <a:pt x="264" y="716"/>
                  </a:lnTo>
                  <a:lnTo>
                    <a:pt x="249" y="712"/>
                  </a:lnTo>
                  <a:lnTo>
                    <a:pt x="232" y="704"/>
                  </a:lnTo>
                  <a:lnTo>
                    <a:pt x="215" y="699"/>
                  </a:lnTo>
                  <a:lnTo>
                    <a:pt x="199" y="691"/>
                  </a:lnTo>
                  <a:lnTo>
                    <a:pt x="182" y="683"/>
                  </a:lnTo>
                  <a:lnTo>
                    <a:pt x="165" y="674"/>
                  </a:lnTo>
                  <a:lnTo>
                    <a:pt x="149" y="666"/>
                  </a:lnTo>
                  <a:lnTo>
                    <a:pt x="132" y="656"/>
                  </a:lnTo>
                  <a:lnTo>
                    <a:pt x="115" y="649"/>
                  </a:lnTo>
                  <a:lnTo>
                    <a:pt x="99" y="641"/>
                  </a:lnTo>
                  <a:lnTo>
                    <a:pt x="84" y="632"/>
                  </a:lnTo>
                  <a:lnTo>
                    <a:pt x="71" y="624"/>
                  </a:lnTo>
                  <a:lnTo>
                    <a:pt x="59" y="616"/>
                  </a:lnTo>
                  <a:lnTo>
                    <a:pt x="48" y="607"/>
                  </a:lnTo>
                  <a:lnTo>
                    <a:pt x="38" y="599"/>
                  </a:lnTo>
                  <a:lnTo>
                    <a:pt x="28" y="591"/>
                  </a:lnTo>
                  <a:lnTo>
                    <a:pt x="21" y="584"/>
                  </a:lnTo>
                  <a:lnTo>
                    <a:pt x="15" y="574"/>
                  </a:lnTo>
                  <a:lnTo>
                    <a:pt x="9" y="566"/>
                  </a:lnTo>
                  <a:lnTo>
                    <a:pt x="5" y="559"/>
                  </a:lnTo>
                  <a:lnTo>
                    <a:pt x="1" y="551"/>
                  </a:lnTo>
                  <a:lnTo>
                    <a:pt x="0" y="541"/>
                  </a:lnTo>
                  <a:lnTo>
                    <a:pt x="0" y="534"/>
                  </a:lnTo>
                  <a:lnTo>
                    <a:pt x="0" y="530"/>
                  </a:lnTo>
                  <a:lnTo>
                    <a:pt x="1" y="526"/>
                  </a:lnTo>
                  <a:lnTo>
                    <a:pt x="3" y="524"/>
                  </a:lnTo>
                  <a:lnTo>
                    <a:pt x="7" y="520"/>
                  </a:lnTo>
                  <a:lnTo>
                    <a:pt x="11" y="516"/>
                  </a:lnTo>
                  <a:lnTo>
                    <a:pt x="15" y="512"/>
                  </a:lnTo>
                  <a:lnTo>
                    <a:pt x="23" y="509"/>
                  </a:lnTo>
                  <a:lnTo>
                    <a:pt x="28" y="505"/>
                  </a:lnTo>
                  <a:lnTo>
                    <a:pt x="36" y="503"/>
                  </a:lnTo>
                  <a:lnTo>
                    <a:pt x="46" y="499"/>
                  </a:lnTo>
                  <a:lnTo>
                    <a:pt x="55" y="495"/>
                  </a:lnTo>
                  <a:lnTo>
                    <a:pt x="65" y="491"/>
                  </a:lnTo>
                  <a:lnTo>
                    <a:pt x="76" y="488"/>
                  </a:lnTo>
                  <a:lnTo>
                    <a:pt x="88" y="484"/>
                  </a:lnTo>
                  <a:lnTo>
                    <a:pt x="101" y="480"/>
                  </a:lnTo>
                  <a:lnTo>
                    <a:pt x="115" y="478"/>
                  </a:lnTo>
                  <a:lnTo>
                    <a:pt x="268" y="449"/>
                  </a:lnTo>
                  <a:lnTo>
                    <a:pt x="420" y="422"/>
                  </a:lnTo>
                  <a:lnTo>
                    <a:pt x="568" y="397"/>
                  </a:lnTo>
                  <a:lnTo>
                    <a:pt x="710" y="370"/>
                  </a:lnTo>
                  <a:lnTo>
                    <a:pt x="852" y="345"/>
                  </a:lnTo>
                  <a:lnTo>
                    <a:pt x="988" y="319"/>
                  </a:lnTo>
                  <a:lnTo>
                    <a:pt x="1121" y="294"/>
                  </a:lnTo>
                  <a:lnTo>
                    <a:pt x="1251" y="271"/>
                  </a:lnTo>
                  <a:lnTo>
                    <a:pt x="1378" y="246"/>
                  </a:lnTo>
                  <a:lnTo>
                    <a:pt x="1501" y="221"/>
                  </a:lnTo>
                  <a:lnTo>
                    <a:pt x="1620" y="198"/>
                  </a:lnTo>
                  <a:lnTo>
                    <a:pt x="1737" y="175"/>
                  </a:lnTo>
                  <a:lnTo>
                    <a:pt x="1848" y="152"/>
                  </a:lnTo>
                  <a:lnTo>
                    <a:pt x="1958" y="129"/>
                  </a:lnTo>
                  <a:lnTo>
                    <a:pt x="2063" y="106"/>
                  </a:lnTo>
                  <a:lnTo>
                    <a:pt x="2167" y="83"/>
                  </a:lnTo>
                  <a:lnTo>
                    <a:pt x="2200" y="71"/>
                  </a:lnTo>
                  <a:lnTo>
                    <a:pt x="2232" y="61"/>
                  </a:lnTo>
                  <a:lnTo>
                    <a:pt x="2263" y="54"/>
                  </a:lnTo>
                  <a:lnTo>
                    <a:pt x="2292" y="44"/>
                  </a:lnTo>
                  <a:lnTo>
                    <a:pt x="2319" y="38"/>
                  </a:lnTo>
                  <a:lnTo>
                    <a:pt x="2345" y="31"/>
                  </a:lnTo>
                  <a:lnTo>
                    <a:pt x="2370" y="25"/>
                  </a:lnTo>
                  <a:lnTo>
                    <a:pt x="2391" y="19"/>
                  </a:lnTo>
                  <a:lnTo>
                    <a:pt x="2413" y="15"/>
                  </a:lnTo>
                  <a:lnTo>
                    <a:pt x="2434" y="11"/>
                  </a:lnTo>
                  <a:lnTo>
                    <a:pt x="2451" y="8"/>
                  </a:lnTo>
                  <a:lnTo>
                    <a:pt x="2468" y="6"/>
                  </a:lnTo>
                  <a:lnTo>
                    <a:pt x="2484" y="4"/>
                  </a:lnTo>
                  <a:lnTo>
                    <a:pt x="2497" y="2"/>
                  </a:lnTo>
                  <a:lnTo>
                    <a:pt x="2509" y="0"/>
                  </a:lnTo>
                  <a:lnTo>
                    <a:pt x="251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8"/>
            <p:cNvSpPr>
              <a:spLocks/>
            </p:cNvSpPr>
            <p:nvPr/>
          </p:nvSpPr>
          <p:spPr bwMode="auto">
            <a:xfrm>
              <a:off x="2492375" y="3000375"/>
              <a:ext cx="471488" cy="1174750"/>
            </a:xfrm>
            <a:custGeom>
              <a:avLst/>
              <a:gdLst>
                <a:gd name="T0" fmla="*/ 124992 w 596"/>
                <a:gd name="T1" fmla="*/ 3175 h 1480"/>
                <a:gd name="T2" fmla="*/ 205683 w 596"/>
                <a:gd name="T3" fmla="*/ 26194 h 1480"/>
                <a:gd name="T4" fmla="*/ 278463 w 596"/>
                <a:gd name="T5" fmla="*/ 57944 h 1480"/>
                <a:gd name="T6" fmla="*/ 333048 w 596"/>
                <a:gd name="T7" fmla="*/ 92075 h 1480"/>
                <a:gd name="T8" fmla="*/ 367856 w 596"/>
                <a:gd name="T9" fmla="*/ 130175 h 1480"/>
                <a:gd name="T10" fmla="*/ 382886 w 596"/>
                <a:gd name="T11" fmla="*/ 169863 h 1480"/>
                <a:gd name="T12" fmla="*/ 386051 w 596"/>
                <a:gd name="T13" fmla="*/ 231775 h 1480"/>
                <a:gd name="T14" fmla="*/ 392379 w 596"/>
                <a:gd name="T15" fmla="*/ 307975 h 1480"/>
                <a:gd name="T16" fmla="*/ 407410 w 596"/>
                <a:gd name="T17" fmla="*/ 415925 h 1480"/>
                <a:gd name="T18" fmla="*/ 422441 w 596"/>
                <a:gd name="T19" fmla="*/ 526256 h 1480"/>
                <a:gd name="T20" fmla="*/ 435889 w 596"/>
                <a:gd name="T21" fmla="*/ 624681 h 1480"/>
                <a:gd name="T22" fmla="*/ 448546 w 596"/>
                <a:gd name="T23" fmla="*/ 715169 h 1480"/>
                <a:gd name="T24" fmla="*/ 457248 w 596"/>
                <a:gd name="T25" fmla="*/ 795338 h 1480"/>
                <a:gd name="T26" fmla="*/ 465159 w 596"/>
                <a:gd name="T27" fmla="*/ 865981 h 1480"/>
                <a:gd name="T28" fmla="*/ 469906 w 596"/>
                <a:gd name="T29" fmla="*/ 927100 h 1480"/>
                <a:gd name="T30" fmla="*/ 471488 w 596"/>
                <a:gd name="T31" fmla="*/ 978694 h 1480"/>
                <a:gd name="T32" fmla="*/ 468324 w 596"/>
                <a:gd name="T33" fmla="*/ 1046956 h 1480"/>
                <a:gd name="T34" fmla="*/ 452502 w 596"/>
                <a:gd name="T35" fmla="*/ 1111250 h 1480"/>
                <a:gd name="T36" fmla="*/ 439053 w 596"/>
                <a:gd name="T37" fmla="*/ 1141413 h 1480"/>
                <a:gd name="T38" fmla="*/ 427187 w 596"/>
                <a:gd name="T39" fmla="*/ 1159669 h 1480"/>
                <a:gd name="T40" fmla="*/ 413739 w 596"/>
                <a:gd name="T41" fmla="*/ 1170781 h 1480"/>
                <a:gd name="T42" fmla="*/ 389215 w 596"/>
                <a:gd name="T43" fmla="*/ 1173956 h 1480"/>
                <a:gd name="T44" fmla="*/ 371020 w 596"/>
                <a:gd name="T45" fmla="*/ 1169194 h 1480"/>
                <a:gd name="T46" fmla="*/ 351243 w 596"/>
                <a:gd name="T47" fmla="*/ 1155700 h 1480"/>
                <a:gd name="T48" fmla="*/ 333048 w 596"/>
                <a:gd name="T49" fmla="*/ 1135856 h 1480"/>
                <a:gd name="T50" fmla="*/ 313271 w 596"/>
                <a:gd name="T51" fmla="*/ 1103313 h 1480"/>
                <a:gd name="T52" fmla="*/ 291911 w 596"/>
                <a:gd name="T53" fmla="*/ 1062038 h 1480"/>
                <a:gd name="T54" fmla="*/ 272134 w 596"/>
                <a:gd name="T55" fmla="*/ 1005681 h 1480"/>
                <a:gd name="T56" fmla="*/ 258686 w 596"/>
                <a:gd name="T57" fmla="*/ 915988 h 1480"/>
                <a:gd name="T58" fmla="*/ 246028 w 596"/>
                <a:gd name="T59" fmla="*/ 847725 h 1480"/>
                <a:gd name="T60" fmla="*/ 237326 w 596"/>
                <a:gd name="T61" fmla="*/ 786606 h 1480"/>
                <a:gd name="T62" fmla="*/ 229415 w 596"/>
                <a:gd name="T63" fmla="*/ 736600 h 1480"/>
                <a:gd name="T64" fmla="*/ 222296 w 596"/>
                <a:gd name="T65" fmla="*/ 695325 h 1480"/>
                <a:gd name="T66" fmla="*/ 217549 w 596"/>
                <a:gd name="T67" fmla="*/ 662781 h 1480"/>
                <a:gd name="T68" fmla="*/ 212802 w 596"/>
                <a:gd name="T69" fmla="*/ 642144 h 1480"/>
                <a:gd name="T70" fmla="*/ 211220 w 596"/>
                <a:gd name="T71" fmla="*/ 629444 h 1480"/>
                <a:gd name="T72" fmla="*/ 207265 w 596"/>
                <a:gd name="T73" fmla="*/ 597694 h 1480"/>
                <a:gd name="T74" fmla="*/ 189861 w 596"/>
                <a:gd name="T75" fmla="*/ 492125 h 1480"/>
                <a:gd name="T76" fmla="*/ 174830 w 596"/>
                <a:gd name="T77" fmla="*/ 404019 h 1480"/>
                <a:gd name="T78" fmla="*/ 158217 w 596"/>
                <a:gd name="T79" fmla="*/ 334169 h 1480"/>
                <a:gd name="T80" fmla="*/ 143187 w 596"/>
                <a:gd name="T81" fmla="*/ 280988 h 1480"/>
                <a:gd name="T82" fmla="*/ 126574 w 596"/>
                <a:gd name="T83" fmla="*/ 233363 h 1480"/>
                <a:gd name="T84" fmla="*/ 98886 w 596"/>
                <a:gd name="T85" fmla="*/ 186531 h 1480"/>
                <a:gd name="T86" fmla="*/ 64078 w 596"/>
                <a:gd name="T87" fmla="*/ 140494 h 1480"/>
                <a:gd name="T88" fmla="*/ 24524 w 596"/>
                <a:gd name="T89" fmla="*/ 103981 h 1480"/>
                <a:gd name="T90" fmla="*/ 4747 w 596"/>
                <a:gd name="T91" fmla="*/ 87313 h 1480"/>
                <a:gd name="T92" fmla="*/ 0 w 596"/>
                <a:gd name="T93" fmla="*/ 69056 h 1480"/>
                <a:gd name="T94" fmla="*/ 4747 w 596"/>
                <a:gd name="T95" fmla="*/ 36513 h 1480"/>
                <a:gd name="T96" fmla="*/ 18195 w 596"/>
                <a:gd name="T97" fmla="*/ 14288 h 1480"/>
                <a:gd name="T98" fmla="*/ 37972 w 596"/>
                <a:gd name="T99" fmla="*/ 1588 h 1480"/>
                <a:gd name="T100" fmla="*/ 59332 w 596"/>
                <a:gd name="T101" fmla="*/ 0 h 14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96" h="1480">
                  <a:moveTo>
                    <a:pt x="75" y="0"/>
                  </a:moveTo>
                  <a:lnTo>
                    <a:pt x="104" y="0"/>
                  </a:lnTo>
                  <a:lnTo>
                    <a:pt x="131" y="2"/>
                  </a:lnTo>
                  <a:lnTo>
                    <a:pt x="158" y="4"/>
                  </a:lnTo>
                  <a:lnTo>
                    <a:pt x="183" y="10"/>
                  </a:lnTo>
                  <a:lnTo>
                    <a:pt x="210" y="16"/>
                  </a:lnTo>
                  <a:lnTo>
                    <a:pt x="235" y="23"/>
                  </a:lnTo>
                  <a:lnTo>
                    <a:pt x="260" y="33"/>
                  </a:lnTo>
                  <a:lnTo>
                    <a:pt x="283" y="45"/>
                  </a:lnTo>
                  <a:lnTo>
                    <a:pt x="308" y="54"/>
                  </a:lnTo>
                  <a:lnTo>
                    <a:pt x="331" y="64"/>
                  </a:lnTo>
                  <a:lnTo>
                    <a:pt x="352" y="73"/>
                  </a:lnTo>
                  <a:lnTo>
                    <a:pt x="371" y="83"/>
                  </a:lnTo>
                  <a:lnTo>
                    <a:pt x="388" y="94"/>
                  </a:lnTo>
                  <a:lnTo>
                    <a:pt x="405" y="106"/>
                  </a:lnTo>
                  <a:lnTo>
                    <a:pt x="421" y="116"/>
                  </a:lnTo>
                  <a:lnTo>
                    <a:pt x="434" y="127"/>
                  </a:lnTo>
                  <a:lnTo>
                    <a:pt x="446" y="139"/>
                  </a:lnTo>
                  <a:lnTo>
                    <a:pt x="457" y="150"/>
                  </a:lnTo>
                  <a:lnTo>
                    <a:pt x="465" y="164"/>
                  </a:lnTo>
                  <a:lnTo>
                    <a:pt x="473" y="175"/>
                  </a:lnTo>
                  <a:lnTo>
                    <a:pt x="478" y="187"/>
                  </a:lnTo>
                  <a:lnTo>
                    <a:pt x="482" y="200"/>
                  </a:lnTo>
                  <a:lnTo>
                    <a:pt x="484" y="214"/>
                  </a:lnTo>
                  <a:lnTo>
                    <a:pt x="486" y="225"/>
                  </a:lnTo>
                  <a:lnTo>
                    <a:pt x="486" y="246"/>
                  </a:lnTo>
                  <a:lnTo>
                    <a:pt x="486" y="269"/>
                  </a:lnTo>
                  <a:lnTo>
                    <a:pt x="488" y="292"/>
                  </a:lnTo>
                  <a:lnTo>
                    <a:pt x="490" y="315"/>
                  </a:lnTo>
                  <a:lnTo>
                    <a:pt x="492" y="338"/>
                  </a:lnTo>
                  <a:lnTo>
                    <a:pt x="494" y="363"/>
                  </a:lnTo>
                  <a:lnTo>
                    <a:pt x="496" y="388"/>
                  </a:lnTo>
                  <a:lnTo>
                    <a:pt x="498" y="413"/>
                  </a:lnTo>
                  <a:lnTo>
                    <a:pt x="503" y="452"/>
                  </a:lnTo>
                  <a:lnTo>
                    <a:pt x="509" y="488"/>
                  </a:lnTo>
                  <a:lnTo>
                    <a:pt x="515" y="524"/>
                  </a:lnTo>
                  <a:lnTo>
                    <a:pt x="519" y="561"/>
                  </a:lnTo>
                  <a:lnTo>
                    <a:pt x="525" y="596"/>
                  </a:lnTo>
                  <a:lnTo>
                    <a:pt x="530" y="630"/>
                  </a:lnTo>
                  <a:lnTo>
                    <a:pt x="534" y="663"/>
                  </a:lnTo>
                  <a:lnTo>
                    <a:pt x="538" y="695"/>
                  </a:lnTo>
                  <a:lnTo>
                    <a:pt x="544" y="726"/>
                  </a:lnTo>
                  <a:lnTo>
                    <a:pt x="548" y="757"/>
                  </a:lnTo>
                  <a:lnTo>
                    <a:pt x="551" y="787"/>
                  </a:lnTo>
                  <a:lnTo>
                    <a:pt x="555" y="816"/>
                  </a:lnTo>
                  <a:lnTo>
                    <a:pt x="559" y="845"/>
                  </a:lnTo>
                  <a:lnTo>
                    <a:pt x="563" y="874"/>
                  </a:lnTo>
                  <a:lnTo>
                    <a:pt x="567" y="901"/>
                  </a:lnTo>
                  <a:lnTo>
                    <a:pt x="571" y="928"/>
                  </a:lnTo>
                  <a:lnTo>
                    <a:pt x="572" y="953"/>
                  </a:lnTo>
                  <a:lnTo>
                    <a:pt x="576" y="978"/>
                  </a:lnTo>
                  <a:lnTo>
                    <a:pt x="578" y="1002"/>
                  </a:lnTo>
                  <a:lnTo>
                    <a:pt x="580" y="1026"/>
                  </a:lnTo>
                  <a:lnTo>
                    <a:pt x="584" y="1049"/>
                  </a:lnTo>
                  <a:lnTo>
                    <a:pt x="586" y="1070"/>
                  </a:lnTo>
                  <a:lnTo>
                    <a:pt x="588" y="1091"/>
                  </a:lnTo>
                  <a:lnTo>
                    <a:pt x="590" y="1112"/>
                  </a:lnTo>
                  <a:lnTo>
                    <a:pt x="590" y="1131"/>
                  </a:lnTo>
                  <a:lnTo>
                    <a:pt x="592" y="1150"/>
                  </a:lnTo>
                  <a:lnTo>
                    <a:pt x="594" y="1168"/>
                  </a:lnTo>
                  <a:lnTo>
                    <a:pt x="594" y="1185"/>
                  </a:lnTo>
                  <a:lnTo>
                    <a:pt x="596" y="1202"/>
                  </a:lnTo>
                  <a:lnTo>
                    <a:pt x="596" y="1217"/>
                  </a:lnTo>
                  <a:lnTo>
                    <a:pt x="596" y="1233"/>
                  </a:lnTo>
                  <a:lnTo>
                    <a:pt x="596" y="1248"/>
                  </a:lnTo>
                  <a:lnTo>
                    <a:pt x="596" y="1273"/>
                  </a:lnTo>
                  <a:lnTo>
                    <a:pt x="594" y="1298"/>
                  </a:lnTo>
                  <a:lnTo>
                    <a:pt x="592" y="1319"/>
                  </a:lnTo>
                  <a:lnTo>
                    <a:pt x="588" y="1342"/>
                  </a:lnTo>
                  <a:lnTo>
                    <a:pt x="584" y="1361"/>
                  </a:lnTo>
                  <a:lnTo>
                    <a:pt x="578" y="1383"/>
                  </a:lnTo>
                  <a:lnTo>
                    <a:pt x="572" y="1400"/>
                  </a:lnTo>
                  <a:lnTo>
                    <a:pt x="567" y="1417"/>
                  </a:lnTo>
                  <a:lnTo>
                    <a:pt x="563" y="1425"/>
                  </a:lnTo>
                  <a:lnTo>
                    <a:pt x="559" y="1432"/>
                  </a:lnTo>
                  <a:lnTo>
                    <a:pt x="555" y="1438"/>
                  </a:lnTo>
                  <a:lnTo>
                    <a:pt x="553" y="1446"/>
                  </a:lnTo>
                  <a:lnTo>
                    <a:pt x="549" y="1452"/>
                  </a:lnTo>
                  <a:lnTo>
                    <a:pt x="544" y="1456"/>
                  </a:lnTo>
                  <a:lnTo>
                    <a:pt x="540" y="1461"/>
                  </a:lnTo>
                  <a:lnTo>
                    <a:pt x="536" y="1465"/>
                  </a:lnTo>
                  <a:lnTo>
                    <a:pt x="532" y="1469"/>
                  </a:lnTo>
                  <a:lnTo>
                    <a:pt x="526" y="1471"/>
                  </a:lnTo>
                  <a:lnTo>
                    <a:pt x="523" y="1475"/>
                  </a:lnTo>
                  <a:lnTo>
                    <a:pt x="517" y="1477"/>
                  </a:lnTo>
                  <a:lnTo>
                    <a:pt x="507" y="1479"/>
                  </a:lnTo>
                  <a:lnTo>
                    <a:pt x="498" y="1480"/>
                  </a:lnTo>
                  <a:lnTo>
                    <a:pt x="492" y="1479"/>
                  </a:lnTo>
                  <a:lnTo>
                    <a:pt x="486" y="1479"/>
                  </a:lnTo>
                  <a:lnTo>
                    <a:pt x="480" y="1477"/>
                  </a:lnTo>
                  <a:lnTo>
                    <a:pt x="475" y="1475"/>
                  </a:lnTo>
                  <a:lnTo>
                    <a:pt x="469" y="1473"/>
                  </a:lnTo>
                  <a:lnTo>
                    <a:pt x="463" y="1469"/>
                  </a:lnTo>
                  <a:lnTo>
                    <a:pt x="457" y="1465"/>
                  </a:lnTo>
                  <a:lnTo>
                    <a:pt x="452" y="1461"/>
                  </a:lnTo>
                  <a:lnTo>
                    <a:pt x="444" y="1456"/>
                  </a:lnTo>
                  <a:lnTo>
                    <a:pt x="438" y="1450"/>
                  </a:lnTo>
                  <a:lnTo>
                    <a:pt x="432" y="1444"/>
                  </a:lnTo>
                  <a:lnTo>
                    <a:pt x="427" y="1438"/>
                  </a:lnTo>
                  <a:lnTo>
                    <a:pt x="421" y="1431"/>
                  </a:lnTo>
                  <a:lnTo>
                    <a:pt x="415" y="1423"/>
                  </a:lnTo>
                  <a:lnTo>
                    <a:pt x="409" y="1413"/>
                  </a:lnTo>
                  <a:lnTo>
                    <a:pt x="405" y="1404"/>
                  </a:lnTo>
                  <a:lnTo>
                    <a:pt x="396" y="1390"/>
                  </a:lnTo>
                  <a:lnTo>
                    <a:pt x="388" y="1379"/>
                  </a:lnTo>
                  <a:lnTo>
                    <a:pt x="381" y="1365"/>
                  </a:lnTo>
                  <a:lnTo>
                    <a:pt x="375" y="1352"/>
                  </a:lnTo>
                  <a:lnTo>
                    <a:pt x="369" y="1338"/>
                  </a:lnTo>
                  <a:lnTo>
                    <a:pt x="361" y="1323"/>
                  </a:lnTo>
                  <a:lnTo>
                    <a:pt x="357" y="1310"/>
                  </a:lnTo>
                  <a:lnTo>
                    <a:pt x="352" y="1296"/>
                  </a:lnTo>
                  <a:lnTo>
                    <a:pt x="344" y="1267"/>
                  </a:lnTo>
                  <a:lnTo>
                    <a:pt x="336" y="1239"/>
                  </a:lnTo>
                  <a:lnTo>
                    <a:pt x="333" y="1210"/>
                  </a:lnTo>
                  <a:lnTo>
                    <a:pt x="331" y="1179"/>
                  </a:lnTo>
                  <a:lnTo>
                    <a:pt x="327" y="1154"/>
                  </a:lnTo>
                  <a:lnTo>
                    <a:pt x="323" y="1131"/>
                  </a:lnTo>
                  <a:lnTo>
                    <a:pt x="319" y="1110"/>
                  </a:lnTo>
                  <a:lnTo>
                    <a:pt x="315" y="1089"/>
                  </a:lnTo>
                  <a:lnTo>
                    <a:pt x="311" y="1068"/>
                  </a:lnTo>
                  <a:lnTo>
                    <a:pt x="310" y="1047"/>
                  </a:lnTo>
                  <a:lnTo>
                    <a:pt x="306" y="1027"/>
                  </a:lnTo>
                  <a:lnTo>
                    <a:pt x="304" y="1010"/>
                  </a:lnTo>
                  <a:lnTo>
                    <a:pt x="300" y="991"/>
                  </a:lnTo>
                  <a:lnTo>
                    <a:pt x="298" y="974"/>
                  </a:lnTo>
                  <a:lnTo>
                    <a:pt x="294" y="958"/>
                  </a:lnTo>
                  <a:lnTo>
                    <a:pt x="292" y="943"/>
                  </a:lnTo>
                  <a:lnTo>
                    <a:pt x="290" y="928"/>
                  </a:lnTo>
                  <a:lnTo>
                    <a:pt x="286" y="914"/>
                  </a:lnTo>
                  <a:lnTo>
                    <a:pt x="285" y="901"/>
                  </a:lnTo>
                  <a:lnTo>
                    <a:pt x="283" y="887"/>
                  </a:lnTo>
                  <a:lnTo>
                    <a:pt x="281" y="876"/>
                  </a:lnTo>
                  <a:lnTo>
                    <a:pt x="279" y="864"/>
                  </a:lnTo>
                  <a:lnTo>
                    <a:pt x="277" y="855"/>
                  </a:lnTo>
                  <a:lnTo>
                    <a:pt x="275" y="845"/>
                  </a:lnTo>
                  <a:lnTo>
                    <a:pt x="275" y="835"/>
                  </a:lnTo>
                  <a:lnTo>
                    <a:pt x="273" y="828"/>
                  </a:lnTo>
                  <a:lnTo>
                    <a:pt x="271" y="820"/>
                  </a:lnTo>
                  <a:lnTo>
                    <a:pt x="271" y="814"/>
                  </a:lnTo>
                  <a:lnTo>
                    <a:pt x="269" y="809"/>
                  </a:lnTo>
                  <a:lnTo>
                    <a:pt x="269" y="803"/>
                  </a:lnTo>
                  <a:lnTo>
                    <a:pt x="267" y="799"/>
                  </a:lnTo>
                  <a:lnTo>
                    <a:pt x="267" y="795"/>
                  </a:lnTo>
                  <a:lnTo>
                    <a:pt x="267" y="793"/>
                  </a:lnTo>
                  <a:lnTo>
                    <a:pt x="265" y="791"/>
                  </a:lnTo>
                  <a:lnTo>
                    <a:pt x="265" y="789"/>
                  </a:lnTo>
                  <a:lnTo>
                    <a:pt x="262" y="753"/>
                  </a:lnTo>
                  <a:lnTo>
                    <a:pt x="256" y="718"/>
                  </a:lnTo>
                  <a:lnTo>
                    <a:pt x="250" y="684"/>
                  </a:lnTo>
                  <a:lnTo>
                    <a:pt x="246" y="651"/>
                  </a:lnTo>
                  <a:lnTo>
                    <a:pt x="240" y="620"/>
                  </a:lnTo>
                  <a:lnTo>
                    <a:pt x="235" y="590"/>
                  </a:lnTo>
                  <a:lnTo>
                    <a:pt x="231" y="561"/>
                  </a:lnTo>
                  <a:lnTo>
                    <a:pt x="225" y="534"/>
                  </a:lnTo>
                  <a:lnTo>
                    <a:pt x="221" y="509"/>
                  </a:lnTo>
                  <a:lnTo>
                    <a:pt x="215" y="486"/>
                  </a:lnTo>
                  <a:lnTo>
                    <a:pt x="210" y="463"/>
                  </a:lnTo>
                  <a:lnTo>
                    <a:pt x="206" y="442"/>
                  </a:lnTo>
                  <a:lnTo>
                    <a:pt x="200" y="421"/>
                  </a:lnTo>
                  <a:lnTo>
                    <a:pt x="196" y="404"/>
                  </a:lnTo>
                  <a:lnTo>
                    <a:pt x="190" y="386"/>
                  </a:lnTo>
                  <a:lnTo>
                    <a:pt x="185" y="369"/>
                  </a:lnTo>
                  <a:lnTo>
                    <a:pt x="181" y="354"/>
                  </a:lnTo>
                  <a:lnTo>
                    <a:pt x="177" y="338"/>
                  </a:lnTo>
                  <a:lnTo>
                    <a:pt x="171" y="323"/>
                  </a:lnTo>
                  <a:lnTo>
                    <a:pt x="166" y="309"/>
                  </a:lnTo>
                  <a:lnTo>
                    <a:pt x="160" y="294"/>
                  </a:lnTo>
                  <a:lnTo>
                    <a:pt x="152" y="279"/>
                  </a:lnTo>
                  <a:lnTo>
                    <a:pt x="142" y="263"/>
                  </a:lnTo>
                  <a:lnTo>
                    <a:pt x="135" y="250"/>
                  </a:lnTo>
                  <a:lnTo>
                    <a:pt x="125" y="235"/>
                  </a:lnTo>
                  <a:lnTo>
                    <a:pt x="114" y="219"/>
                  </a:lnTo>
                  <a:lnTo>
                    <a:pt x="104" y="206"/>
                  </a:lnTo>
                  <a:lnTo>
                    <a:pt x="93" y="192"/>
                  </a:lnTo>
                  <a:lnTo>
                    <a:pt x="81" y="177"/>
                  </a:lnTo>
                  <a:lnTo>
                    <a:pt x="68" y="164"/>
                  </a:lnTo>
                  <a:lnTo>
                    <a:pt x="54" y="150"/>
                  </a:lnTo>
                  <a:lnTo>
                    <a:pt x="41" y="139"/>
                  </a:lnTo>
                  <a:lnTo>
                    <a:pt x="31" y="131"/>
                  </a:lnTo>
                  <a:lnTo>
                    <a:pt x="22" y="125"/>
                  </a:lnTo>
                  <a:lnTo>
                    <a:pt x="16" y="119"/>
                  </a:lnTo>
                  <a:lnTo>
                    <a:pt x="10" y="114"/>
                  </a:lnTo>
                  <a:lnTo>
                    <a:pt x="6" y="110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100"/>
                  </a:lnTo>
                  <a:lnTo>
                    <a:pt x="0" y="87"/>
                  </a:lnTo>
                  <a:lnTo>
                    <a:pt x="0" y="75"/>
                  </a:lnTo>
                  <a:lnTo>
                    <a:pt x="2" y="66"/>
                  </a:lnTo>
                  <a:lnTo>
                    <a:pt x="4" y="54"/>
                  </a:lnTo>
                  <a:lnTo>
                    <a:pt x="6" y="46"/>
                  </a:lnTo>
                  <a:lnTo>
                    <a:pt x="10" y="37"/>
                  </a:lnTo>
                  <a:lnTo>
                    <a:pt x="14" y="31"/>
                  </a:lnTo>
                  <a:lnTo>
                    <a:pt x="18" y="23"/>
                  </a:lnTo>
                  <a:lnTo>
                    <a:pt x="23" y="18"/>
                  </a:lnTo>
                  <a:lnTo>
                    <a:pt x="29" y="14"/>
                  </a:lnTo>
                  <a:lnTo>
                    <a:pt x="35" y="8"/>
                  </a:lnTo>
                  <a:lnTo>
                    <a:pt x="41" y="6"/>
                  </a:lnTo>
                  <a:lnTo>
                    <a:pt x="48" y="2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9"/>
            <p:cNvSpPr>
              <a:spLocks/>
            </p:cNvSpPr>
            <p:nvPr/>
          </p:nvSpPr>
          <p:spPr bwMode="auto">
            <a:xfrm>
              <a:off x="2652713" y="2744788"/>
              <a:ext cx="2005012" cy="1349375"/>
            </a:xfrm>
            <a:custGeom>
              <a:avLst/>
              <a:gdLst>
                <a:gd name="T0" fmla="*/ 1605756 w 2526"/>
                <a:gd name="T1" fmla="*/ 7148 h 1699"/>
                <a:gd name="T2" fmla="*/ 1677987 w 2526"/>
                <a:gd name="T3" fmla="*/ 36534 h 1699"/>
                <a:gd name="T4" fmla="*/ 1785937 w 2526"/>
                <a:gd name="T5" fmla="*/ 88158 h 1699"/>
                <a:gd name="T6" fmla="*/ 1895475 w 2526"/>
                <a:gd name="T7" fmla="*/ 152490 h 1699"/>
                <a:gd name="T8" fmla="*/ 1963737 w 2526"/>
                <a:gd name="T9" fmla="*/ 212056 h 1699"/>
                <a:gd name="T10" fmla="*/ 1999456 w 2526"/>
                <a:gd name="T11" fmla="*/ 262092 h 1699"/>
                <a:gd name="T12" fmla="*/ 2003425 w 2526"/>
                <a:gd name="T13" fmla="*/ 301803 h 1699"/>
                <a:gd name="T14" fmla="*/ 1983581 w 2526"/>
                <a:gd name="T15" fmla="*/ 344690 h 1699"/>
                <a:gd name="T16" fmla="*/ 1948656 w 2526"/>
                <a:gd name="T17" fmla="*/ 393138 h 1699"/>
                <a:gd name="T18" fmla="*/ 1915318 w 2526"/>
                <a:gd name="T19" fmla="*/ 457469 h 1699"/>
                <a:gd name="T20" fmla="*/ 1883568 w 2526"/>
                <a:gd name="T21" fmla="*/ 539273 h 1699"/>
                <a:gd name="T22" fmla="*/ 1869281 w 2526"/>
                <a:gd name="T23" fmla="*/ 582161 h 1699"/>
                <a:gd name="T24" fmla="*/ 1860550 w 2526"/>
                <a:gd name="T25" fmla="*/ 615518 h 1699"/>
                <a:gd name="T26" fmla="*/ 1842293 w 2526"/>
                <a:gd name="T27" fmla="*/ 678261 h 1699"/>
                <a:gd name="T28" fmla="*/ 1812925 w 2526"/>
                <a:gd name="T29" fmla="*/ 771185 h 1699"/>
                <a:gd name="T30" fmla="*/ 1776412 w 2526"/>
                <a:gd name="T31" fmla="*/ 893494 h 1699"/>
                <a:gd name="T32" fmla="*/ 1731168 w 2526"/>
                <a:gd name="T33" fmla="*/ 1045984 h 1699"/>
                <a:gd name="T34" fmla="*/ 1681956 w 2526"/>
                <a:gd name="T35" fmla="*/ 1208799 h 1699"/>
                <a:gd name="T36" fmla="*/ 1642268 w 2526"/>
                <a:gd name="T37" fmla="*/ 1286632 h 1699"/>
                <a:gd name="T38" fmla="*/ 1587500 w 2526"/>
                <a:gd name="T39" fmla="*/ 1334285 h 1699"/>
                <a:gd name="T40" fmla="*/ 1519237 w 2526"/>
                <a:gd name="T41" fmla="*/ 1349375 h 1699"/>
                <a:gd name="T42" fmla="*/ 1477962 w 2526"/>
                <a:gd name="T43" fmla="*/ 1334285 h 1699"/>
                <a:gd name="T44" fmla="*/ 1441450 w 2526"/>
                <a:gd name="T45" fmla="*/ 1283455 h 1699"/>
                <a:gd name="T46" fmla="*/ 1409700 w 2526"/>
                <a:gd name="T47" fmla="*/ 1201651 h 1699"/>
                <a:gd name="T48" fmla="*/ 1411287 w 2526"/>
                <a:gd name="T49" fmla="*/ 1157174 h 1699"/>
                <a:gd name="T50" fmla="*/ 1429543 w 2526"/>
                <a:gd name="T51" fmla="*/ 1109521 h 1699"/>
                <a:gd name="T52" fmla="*/ 1443037 w 2526"/>
                <a:gd name="T53" fmla="*/ 1071399 h 1699"/>
                <a:gd name="T54" fmla="*/ 1456531 w 2526"/>
                <a:gd name="T55" fmla="*/ 1026129 h 1699"/>
                <a:gd name="T56" fmla="*/ 1471612 w 2526"/>
                <a:gd name="T57" fmla="*/ 969739 h 1699"/>
                <a:gd name="T58" fmla="*/ 1485900 w 2526"/>
                <a:gd name="T59" fmla="*/ 902231 h 1699"/>
                <a:gd name="T60" fmla="*/ 1500981 w 2526"/>
                <a:gd name="T61" fmla="*/ 825986 h 1699"/>
                <a:gd name="T62" fmla="*/ 1516062 w 2526"/>
                <a:gd name="T63" fmla="*/ 741005 h 1699"/>
                <a:gd name="T64" fmla="*/ 1537493 w 2526"/>
                <a:gd name="T65" fmla="*/ 595663 h 1699"/>
                <a:gd name="T66" fmla="*/ 1549400 w 2526"/>
                <a:gd name="T67" fmla="*/ 478913 h 1699"/>
                <a:gd name="T68" fmla="*/ 1555750 w 2526"/>
                <a:gd name="T69" fmla="*/ 373282 h 1699"/>
                <a:gd name="T70" fmla="*/ 1549400 w 2526"/>
                <a:gd name="T71" fmla="*/ 308156 h 1699"/>
                <a:gd name="T72" fmla="*/ 1529556 w 2526"/>
                <a:gd name="T73" fmla="*/ 268445 h 1699"/>
                <a:gd name="T74" fmla="*/ 1494631 w 2526"/>
                <a:gd name="T75" fmla="*/ 250178 h 1699"/>
                <a:gd name="T76" fmla="*/ 1456531 w 2526"/>
                <a:gd name="T77" fmla="*/ 250178 h 1699"/>
                <a:gd name="T78" fmla="*/ 1400175 w 2526"/>
                <a:gd name="T79" fmla="*/ 254149 h 1699"/>
                <a:gd name="T80" fmla="*/ 1318418 w 2526"/>
                <a:gd name="T81" fmla="*/ 265269 h 1699"/>
                <a:gd name="T82" fmla="*/ 1211262 w 2526"/>
                <a:gd name="T83" fmla="*/ 281947 h 1699"/>
                <a:gd name="T84" fmla="*/ 1080293 w 2526"/>
                <a:gd name="T85" fmla="*/ 301803 h 1699"/>
                <a:gd name="T86" fmla="*/ 923131 w 2526"/>
                <a:gd name="T87" fmla="*/ 328012 h 1699"/>
                <a:gd name="T88" fmla="*/ 738981 w 2526"/>
                <a:gd name="T89" fmla="*/ 361369 h 1699"/>
                <a:gd name="T90" fmla="*/ 536575 w 2526"/>
                <a:gd name="T91" fmla="*/ 394726 h 1699"/>
                <a:gd name="T92" fmla="*/ 331787 w 2526"/>
                <a:gd name="T93" fmla="*/ 416170 h 1699"/>
                <a:gd name="T94" fmla="*/ 129381 w 2526"/>
                <a:gd name="T95" fmla="*/ 424112 h 1699"/>
                <a:gd name="T96" fmla="*/ 61119 w 2526"/>
                <a:gd name="T97" fmla="*/ 409816 h 1699"/>
                <a:gd name="T98" fmla="*/ 18256 w 2526"/>
                <a:gd name="T99" fmla="*/ 368517 h 1699"/>
                <a:gd name="T100" fmla="*/ 1587 w 2526"/>
                <a:gd name="T101" fmla="*/ 300214 h 1699"/>
                <a:gd name="T102" fmla="*/ 344487 w 2526"/>
                <a:gd name="T103" fmla="*/ 262092 h 1699"/>
                <a:gd name="T104" fmla="*/ 750887 w 2526"/>
                <a:gd name="T105" fmla="*/ 204114 h 1699"/>
                <a:gd name="T106" fmla="*/ 1136650 w 2526"/>
                <a:gd name="T107" fmla="*/ 114367 h 1699"/>
                <a:gd name="T108" fmla="*/ 1358900 w 2526"/>
                <a:gd name="T109" fmla="*/ 45270 h 1699"/>
                <a:gd name="T110" fmla="*/ 1464468 w 2526"/>
                <a:gd name="T111" fmla="*/ 18267 h 1699"/>
                <a:gd name="T112" fmla="*/ 1540668 w 2526"/>
                <a:gd name="T113" fmla="*/ 3177 h 169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526" h="1699">
                  <a:moveTo>
                    <a:pt x="1983" y="0"/>
                  </a:moveTo>
                  <a:lnTo>
                    <a:pt x="1991" y="0"/>
                  </a:lnTo>
                  <a:lnTo>
                    <a:pt x="1998" y="2"/>
                  </a:lnTo>
                  <a:lnTo>
                    <a:pt x="2010" y="6"/>
                  </a:lnTo>
                  <a:lnTo>
                    <a:pt x="2023" y="9"/>
                  </a:lnTo>
                  <a:lnTo>
                    <a:pt x="2037" y="13"/>
                  </a:lnTo>
                  <a:lnTo>
                    <a:pt x="2054" y="21"/>
                  </a:lnTo>
                  <a:lnTo>
                    <a:pt x="2071" y="27"/>
                  </a:lnTo>
                  <a:lnTo>
                    <a:pt x="2092" y="36"/>
                  </a:lnTo>
                  <a:lnTo>
                    <a:pt x="2114" y="46"/>
                  </a:lnTo>
                  <a:lnTo>
                    <a:pt x="2139" y="56"/>
                  </a:lnTo>
                  <a:lnTo>
                    <a:pt x="2163" y="69"/>
                  </a:lnTo>
                  <a:lnTo>
                    <a:pt x="2190" y="80"/>
                  </a:lnTo>
                  <a:lnTo>
                    <a:pt x="2219" y="96"/>
                  </a:lnTo>
                  <a:lnTo>
                    <a:pt x="2250" y="111"/>
                  </a:lnTo>
                  <a:lnTo>
                    <a:pt x="2282" y="127"/>
                  </a:lnTo>
                  <a:lnTo>
                    <a:pt x="2319" y="144"/>
                  </a:lnTo>
                  <a:lnTo>
                    <a:pt x="2344" y="161"/>
                  </a:lnTo>
                  <a:lnTo>
                    <a:pt x="2367" y="176"/>
                  </a:lnTo>
                  <a:lnTo>
                    <a:pt x="2388" y="192"/>
                  </a:lnTo>
                  <a:lnTo>
                    <a:pt x="2409" y="207"/>
                  </a:lnTo>
                  <a:lnTo>
                    <a:pt x="2426" y="223"/>
                  </a:lnTo>
                  <a:lnTo>
                    <a:pt x="2444" y="238"/>
                  </a:lnTo>
                  <a:lnTo>
                    <a:pt x="2459" y="251"/>
                  </a:lnTo>
                  <a:lnTo>
                    <a:pt x="2474" y="267"/>
                  </a:lnTo>
                  <a:lnTo>
                    <a:pt x="2486" y="280"/>
                  </a:lnTo>
                  <a:lnTo>
                    <a:pt x="2497" y="294"/>
                  </a:lnTo>
                  <a:lnTo>
                    <a:pt x="2505" y="305"/>
                  </a:lnTo>
                  <a:lnTo>
                    <a:pt x="2513" y="319"/>
                  </a:lnTo>
                  <a:lnTo>
                    <a:pt x="2519" y="330"/>
                  </a:lnTo>
                  <a:lnTo>
                    <a:pt x="2522" y="342"/>
                  </a:lnTo>
                  <a:lnTo>
                    <a:pt x="2526" y="353"/>
                  </a:lnTo>
                  <a:lnTo>
                    <a:pt x="2526" y="365"/>
                  </a:lnTo>
                  <a:lnTo>
                    <a:pt x="2526" y="370"/>
                  </a:lnTo>
                  <a:lnTo>
                    <a:pt x="2524" y="380"/>
                  </a:lnTo>
                  <a:lnTo>
                    <a:pt x="2521" y="390"/>
                  </a:lnTo>
                  <a:lnTo>
                    <a:pt x="2517" y="399"/>
                  </a:lnTo>
                  <a:lnTo>
                    <a:pt x="2513" y="411"/>
                  </a:lnTo>
                  <a:lnTo>
                    <a:pt x="2507" y="422"/>
                  </a:lnTo>
                  <a:lnTo>
                    <a:pt x="2499" y="434"/>
                  </a:lnTo>
                  <a:lnTo>
                    <a:pt x="2492" y="445"/>
                  </a:lnTo>
                  <a:lnTo>
                    <a:pt x="2482" y="457"/>
                  </a:lnTo>
                  <a:lnTo>
                    <a:pt x="2473" y="468"/>
                  </a:lnTo>
                  <a:lnTo>
                    <a:pt x="2463" y="482"/>
                  </a:lnTo>
                  <a:lnTo>
                    <a:pt x="2455" y="495"/>
                  </a:lnTo>
                  <a:lnTo>
                    <a:pt x="2446" y="509"/>
                  </a:lnTo>
                  <a:lnTo>
                    <a:pt x="2438" y="524"/>
                  </a:lnTo>
                  <a:lnTo>
                    <a:pt x="2428" y="541"/>
                  </a:lnTo>
                  <a:lnTo>
                    <a:pt x="2421" y="558"/>
                  </a:lnTo>
                  <a:lnTo>
                    <a:pt x="2413" y="576"/>
                  </a:lnTo>
                  <a:lnTo>
                    <a:pt x="2403" y="595"/>
                  </a:lnTo>
                  <a:lnTo>
                    <a:pt x="2396" y="614"/>
                  </a:lnTo>
                  <a:lnTo>
                    <a:pt x="2388" y="635"/>
                  </a:lnTo>
                  <a:lnTo>
                    <a:pt x="2380" y="656"/>
                  </a:lnTo>
                  <a:lnTo>
                    <a:pt x="2373" y="679"/>
                  </a:lnTo>
                  <a:lnTo>
                    <a:pt x="2365" y="702"/>
                  </a:lnTo>
                  <a:lnTo>
                    <a:pt x="2359" y="727"/>
                  </a:lnTo>
                  <a:lnTo>
                    <a:pt x="2357" y="727"/>
                  </a:lnTo>
                  <a:lnTo>
                    <a:pt x="2357" y="729"/>
                  </a:lnTo>
                  <a:lnTo>
                    <a:pt x="2355" y="733"/>
                  </a:lnTo>
                  <a:lnTo>
                    <a:pt x="2355" y="739"/>
                  </a:lnTo>
                  <a:lnTo>
                    <a:pt x="2354" y="747"/>
                  </a:lnTo>
                  <a:lnTo>
                    <a:pt x="2350" y="754"/>
                  </a:lnTo>
                  <a:lnTo>
                    <a:pt x="2348" y="764"/>
                  </a:lnTo>
                  <a:lnTo>
                    <a:pt x="2344" y="775"/>
                  </a:lnTo>
                  <a:lnTo>
                    <a:pt x="2340" y="789"/>
                  </a:lnTo>
                  <a:lnTo>
                    <a:pt x="2336" y="802"/>
                  </a:lnTo>
                  <a:lnTo>
                    <a:pt x="2330" y="818"/>
                  </a:lnTo>
                  <a:lnTo>
                    <a:pt x="2325" y="835"/>
                  </a:lnTo>
                  <a:lnTo>
                    <a:pt x="2321" y="854"/>
                  </a:lnTo>
                  <a:lnTo>
                    <a:pt x="2313" y="875"/>
                  </a:lnTo>
                  <a:lnTo>
                    <a:pt x="2307" y="896"/>
                  </a:lnTo>
                  <a:lnTo>
                    <a:pt x="2300" y="919"/>
                  </a:lnTo>
                  <a:lnTo>
                    <a:pt x="2292" y="944"/>
                  </a:lnTo>
                  <a:lnTo>
                    <a:pt x="2284" y="971"/>
                  </a:lnTo>
                  <a:lnTo>
                    <a:pt x="2277" y="998"/>
                  </a:lnTo>
                  <a:lnTo>
                    <a:pt x="2267" y="1029"/>
                  </a:lnTo>
                  <a:lnTo>
                    <a:pt x="2258" y="1059"/>
                  </a:lnTo>
                  <a:lnTo>
                    <a:pt x="2248" y="1092"/>
                  </a:lnTo>
                  <a:lnTo>
                    <a:pt x="2238" y="1125"/>
                  </a:lnTo>
                  <a:lnTo>
                    <a:pt x="2229" y="1161"/>
                  </a:lnTo>
                  <a:lnTo>
                    <a:pt x="2217" y="1198"/>
                  </a:lnTo>
                  <a:lnTo>
                    <a:pt x="2206" y="1236"/>
                  </a:lnTo>
                  <a:lnTo>
                    <a:pt x="2194" y="1276"/>
                  </a:lnTo>
                  <a:lnTo>
                    <a:pt x="2181" y="1317"/>
                  </a:lnTo>
                  <a:lnTo>
                    <a:pt x="2167" y="1361"/>
                  </a:lnTo>
                  <a:lnTo>
                    <a:pt x="2156" y="1405"/>
                  </a:lnTo>
                  <a:lnTo>
                    <a:pt x="2140" y="1451"/>
                  </a:lnTo>
                  <a:lnTo>
                    <a:pt x="2127" y="1499"/>
                  </a:lnTo>
                  <a:lnTo>
                    <a:pt x="2119" y="1522"/>
                  </a:lnTo>
                  <a:lnTo>
                    <a:pt x="2112" y="1545"/>
                  </a:lnTo>
                  <a:lnTo>
                    <a:pt x="2102" y="1566"/>
                  </a:lnTo>
                  <a:lnTo>
                    <a:pt x="2092" y="1585"/>
                  </a:lnTo>
                  <a:lnTo>
                    <a:pt x="2081" y="1603"/>
                  </a:lnTo>
                  <a:lnTo>
                    <a:pt x="2069" y="1620"/>
                  </a:lnTo>
                  <a:lnTo>
                    <a:pt x="2058" y="1635"/>
                  </a:lnTo>
                  <a:lnTo>
                    <a:pt x="2044" y="1649"/>
                  </a:lnTo>
                  <a:lnTo>
                    <a:pt x="2031" y="1660"/>
                  </a:lnTo>
                  <a:lnTo>
                    <a:pt x="2016" y="1670"/>
                  </a:lnTo>
                  <a:lnTo>
                    <a:pt x="2000" y="1680"/>
                  </a:lnTo>
                  <a:lnTo>
                    <a:pt x="1985" y="1687"/>
                  </a:lnTo>
                  <a:lnTo>
                    <a:pt x="1968" y="1693"/>
                  </a:lnTo>
                  <a:lnTo>
                    <a:pt x="1950" y="1697"/>
                  </a:lnTo>
                  <a:lnTo>
                    <a:pt x="1933" y="1699"/>
                  </a:lnTo>
                  <a:lnTo>
                    <a:pt x="1914" y="1699"/>
                  </a:lnTo>
                  <a:lnTo>
                    <a:pt x="1902" y="1699"/>
                  </a:lnTo>
                  <a:lnTo>
                    <a:pt x="1893" y="1697"/>
                  </a:lnTo>
                  <a:lnTo>
                    <a:pt x="1881" y="1691"/>
                  </a:lnTo>
                  <a:lnTo>
                    <a:pt x="1872" y="1687"/>
                  </a:lnTo>
                  <a:lnTo>
                    <a:pt x="1862" y="1680"/>
                  </a:lnTo>
                  <a:lnTo>
                    <a:pt x="1852" y="1670"/>
                  </a:lnTo>
                  <a:lnTo>
                    <a:pt x="1843" y="1658"/>
                  </a:lnTo>
                  <a:lnTo>
                    <a:pt x="1835" y="1647"/>
                  </a:lnTo>
                  <a:lnTo>
                    <a:pt x="1826" y="1633"/>
                  </a:lnTo>
                  <a:lnTo>
                    <a:pt x="1816" y="1616"/>
                  </a:lnTo>
                  <a:lnTo>
                    <a:pt x="1808" y="1599"/>
                  </a:lnTo>
                  <a:lnTo>
                    <a:pt x="1801" y="1580"/>
                  </a:lnTo>
                  <a:lnTo>
                    <a:pt x="1793" y="1559"/>
                  </a:lnTo>
                  <a:lnTo>
                    <a:pt x="1783" y="1537"/>
                  </a:lnTo>
                  <a:lnTo>
                    <a:pt x="1776" y="1513"/>
                  </a:lnTo>
                  <a:lnTo>
                    <a:pt x="1770" y="1486"/>
                  </a:lnTo>
                  <a:lnTo>
                    <a:pt x="1770" y="1482"/>
                  </a:lnTo>
                  <a:lnTo>
                    <a:pt x="1772" y="1474"/>
                  </a:lnTo>
                  <a:lnTo>
                    <a:pt x="1774" y="1466"/>
                  </a:lnTo>
                  <a:lnTo>
                    <a:pt x="1778" y="1457"/>
                  </a:lnTo>
                  <a:lnTo>
                    <a:pt x="1781" y="1447"/>
                  </a:lnTo>
                  <a:lnTo>
                    <a:pt x="1785" y="1434"/>
                  </a:lnTo>
                  <a:lnTo>
                    <a:pt x="1791" y="1420"/>
                  </a:lnTo>
                  <a:lnTo>
                    <a:pt x="1799" y="1405"/>
                  </a:lnTo>
                  <a:lnTo>
                    <a:pt x="1801" y="1397"/>
                  </a:lnTo>
                  <a:lnTo>
                    <a:pt x="1804" y="1388"/>
                  </a:lnTo>
                  <a:lnTo>
                    <a:pt x="1808" y="1380"/>
                  </a:lnTo>
                  <a:lnTo>
                    <a:pt x="1810" y="1370"/>
                  </a:lnTo>
                  <a:lnTo>
                    <a:pt x="1814" y="1361"/>
                  </a:lnTo>
                  <a:lnTo>
                    <a:pt x="1818" y="1349"/>
                  </a:lnTo>
                  <a:lnTo>
                    <a:pt x="1822" y="1340"/>
                  </a:lnTo>
                  <a:lnTo>
                    <a:pt x="1826" y="1328"/>
                  </a:lnTo>
                  <a:lnTo>
                    <a:pt x="1828" y="1317"/>
                  </a:lnTo>
                  <a:lnTo>
                    <a:pt x="1831" y="1303"/>
                  </a:lnTo>
                  <a:lnTo>
                    <a:pt x="1835" y="1292"/>
                  </a:lnTo>
                  <a:lnTo>
                    <a:pt x="1839" y="1278"/>
                  </a:lnTo>
                  <a:lnTo>
                    <a:pt x="1843" y="1265"/>
                  </a:lnTo>
                  <a:lnTo>
                    <a:pt x="1847" y="1250"/>
                  </a:lnTo>
                  <a:lnTo>
                    <a:pt x="1851" y="1236"/>
                  </a:lnTo>
                  <a:lnTo>
                    <a:pt x="1854" y="1221"/>
                  </a:lnTo>
                  <a:lnTo>
                    <a:pt x="1856" y="1205"/>
                  </a:lnTo>
                  <a:lnTo>
                    <a:pt x="1860" y="1188"/>
                  </a:lnTo>
                  <a:lnTo>
                    <a:pt x="1864" y="1171"/>
                  </a:lnTo>
                  <a:lnTo>
                    <a:pt x="1868" y="1155"/>
                  </a:lnTo>
                  <a:lnTo>
                    <a:pt x="1872" y="1136"/>
                  </a:lnTo>
                  <a:lnTo>
                    <a:pt x="1876" y="1119"/>
                  </a:lnTo>
                  <a:lnTo>
                    <a:pt x="1879" y="1100"/>
                  </a:lnTo>
                  <a:lnTo>
                    <a:pt x="1883" y="1081"/>
                  </a:lnTo>
                  <a:lnTo>
                    <a:pt x="1887" y="1061"/>
                  </a:lnTo>
                  <a:lnTo>
                    <a:pt x="1891" y="1040"/>
                  </a:lnTo>
                  <a:lnTo>
                    <a:pt x="1895" y="1021"/>
                  </a:lnTo>
                  <a:lnTo>
                    <a:pt x="1899" y="1000"/>
                  </a:lnTo>
                  <a:lnTo>
                    <a:pt x="1902" y="977"/>
                  </a:lnTo>
                  <a:lnTo>
                    <a:pt x="1906" y="956"/>
                  </a:lnTo>
                  <a:lnTo>
                    <a:pt x="1910" y="933"/>
                  </a:lnTo>
                  <a:lnTo>
                    <a:pt x="1914" y="910"/>
                  </a:lnTo>
                  <a:lnTo>
                    <a:pt x="1924" y="844"/>
                  </a:lnTo>
                  <a:lnTo>
                    <a:pt x="1927" y="812"/>
                  </a:lnTo>
                  <a:lnTo>
                    <a:pt x="1933" y="781"/>
                  </a:lnTo>
                  <a:lnTo>
                    <a:pt x="1937" y="750"/>
                  </a:lnTo>
                  <a:lnTo>
                    <a:pt x="1941" y="720"/>
                  </a:lnTo>
                  <a:lnTo>
                    <a:pt x="1945" y="689"/>
                  </a:lnTo>
                  <a:lnTo>
                    <a:pt x="1947" y="660"/>
                  </a:lnTo>
                  <a:lnTo>
                    <a:pt x="1950" y="631"/>
                  </a:lnTo>
                  <a:lnTo>
                    <a:pt x="1952" y="603"/>
                  </a:lnTo>
                  <a:lnTo>
                    <a:pt x="1954" y="576"/>
                  </a:lnTo>
                  <a:lnTo>
                    <a:pt x="1956" y="549"/>
                  </a:lnTo>
                  <a:lnTo>
                    <a:pt x="1958" y="522"/>
                  </a:lnTo>
                  <a:lnTo>
                    <a:pt x="1958" y="495"/>
                  </a:lnTo>
                  <a:lnTo>
                    <a:pt x="1960" y="470"/>
                  </a:lnTo>
                  <a:lnTo>
                    <a:pt x="1960" y="445"/>
                  </a:lnTo>
                  <a:lnTo>
                    <a:pt x="1960" y="428"/>
                  </a:lnTo>
                  <a:lnTo>
                    <a:pt x="1958" y="414"/>
                  </a:lnTo>
                  <a:lnTo>
                    <a:pt x="1956" y="399"/>
                  </a:lnTo>
                  <a:lnTo>
                    <a:pt x="1952" y="388"/>
                  </a:lnTo>
                  <a:lnTo>
                    <a:pt x="1950" y="376"/>
                  </a:lnTo>
                  <a:lnTo>
                    <a:pt x="1945" y="365"/>
                  </a:lnTo>
                  <a:lnTo>
                    <a:pt x="1941" y="355"/>
                  </a:lnTo>
                  <a:lnTo>
                    <a:pt x="1935" y="345"/>
                  </a:lnTo>
                  <a:lnTo>
                    <a:pt x="1927" y="338"/>
                  </a:lnTo>
                  <a:lnTo>
                    <a:pt x="1920" y="332"/>
                  </a:lnTo>
                  <a:lnTo>
                    <a:pt x="1912" y="326"/>
                  </a:lnTo>
                  <a:lnTo>
                    <a:pt x="1904" y="322"/>
                  </a:lnTo>
                  <a:lnTo>
                    <a:pt x="1895" y="319"/>
                  </a:lnTo>
                  <a:lnTo>
                    <a:pt x="1883" y="315"/>
                  </a:lnTo>
                  <a:lnTo>
                    <a:pt x="1874" y="315"/>
                  </a:lnTo>
                  <a:lnTo>
                    <a:pt x="1862" y="313"/>
                  </a:lnTo>
                  <a:lnTo>
                    <a:pt x="1854" y="313"/>
                  </a:lnTo>
                  <a:lnTo>
                    <a:pt x="1845" y="315"/>
                  </a:lnTo>
                  <a:lnTo>
                    <a:pt x="1835" y="315"/>
                  </a:lnTo>
                  <a:lnTo>
                    <a:pt x="1824" y="315"/>
                  </a:lnTo>
                  <a:lnTo>
                    <a:pt x="1810" y="317"/>
                  </a:lnTo>
                  <a:lnTo>
                    <a:pt x="1797" y="319"/>
                  </a:lnTo>
                  <a:lnTo>
                    <a:pt x="1781" y="319"/>
                  </a:lnTo>
                  <a:lnTo>
                    <a:pt x="1764" y="320"/>
                  </a:lnTo>
                  <a:lnTo>
                    <a:pt x="1747" y="324"/>
                  </a:lnTo>
                  <a:lnTo>
                    <a:pt x="1728" y="326"/>
                  </a:lnTo>
                  <a:lnTo>
                    <a:pt x="1707" y="328"/>
                  </a:lnTo>
                  <a:lnTo>
                    <a:pt x="1684" y="332"/>
                  </a:lnTo>
                  <a:lnTo>
                    <a:pt x="1661" y="334"/>
                  </a:lnTo>
                  <a:lnTo>
                    <a:pt x="1637" y="338"/>
                  </a:lnTo>
                  <a:lnTo>
                    <a:pt x="1611" y="342"/>
                  </a:lnTo>
                  <a:lnTo>
                    <a:pt x="1584" y="345"/>
                  </a:lnTo>
                  <a:lnTo>
                    <a:pt x="1557" y="349"/>
                  </a:lnTo>
                  <a:lnTo>
                    <a:pt x="1526" y="355"/>
                  </a:lnTo>
                  <a:lnTo>
                    <a:pt x="1495" y="359"/>
                  </a:lnTo>
                  <a:lnTo>
                    <a:pt x="1465" y="365"/>
                  </a:lnTo>
                  <a:lnTo>
                    <a:pt x="1432" y="368"/>
                  </a:lnTo>
                  <a:lnTo>
                    <a:pt x="1398" y="374"/>
                  </a:lnTo>
                  <a:lnTo>
                    <a:pt x="1361" y="380"/>
                  </a:lnTo>
                  <a:lnTo>
                    <a:pt x="1325" y="386"/>
                  </a:lnTo>
                  <a:lnTo>
                    <a:pt x="1286" y="393"/>
                  </a:lnTo>
                  <a:lnTo>
                    <a:pt x="1246" y="399"/>
                  </a:lnTo>
                  <a:lnTo>
                    <a:pt x="1206" y="407"/>
                  </a:lnTo>
                  <a:lnTo>
                    <a:pt x="1163" y="413"/>
                  </a:lnTo>
                  <a:lnTo>
                    <a:pt x="1121" y="420"/>
                  </a:lnTo>
                  <a:lnTo>
                    <a:pt x="1075" y="428"/>
                  </a:lnTo>
                  <a:lnTo>
                    <a:pt x="1031" y="436"/>
                  </a:lnTo>
                  <a:lnTo>
                    <a:pt x="983" y="445"/>
                  </a:lnTo>
                  <a:lnTo>
                    <a:pt x="931" y="455"/>
                  </a:lnTo>
                  <a:lnTo>
                    <a:pt x="881" y="464"/>
                  </a:lnTo>
                  <a:lnTo>
                    <a:pt x="829" y="474"/>
                  </a:lnTo>
                  <a:lnTo>
                    <a:pt x="777" y="484"/>
                  </a:lnTo>
                  <a:lnTo>
                    <a:pt x="728" y="491"/>
                  </a:lnTo>
                  <a:lnTo>
                    <a:pt x="676" y="497"/>
                  </a:lnTo>
                  <a:lnTo>
                    <a:pt x="624" y="505"/>
                  </a:lnTo>
                  <a:lnTo>
                    <a:pt x="572" y="510"/>
                  </a:lnTo>
                  <a:lnTo>
                    <a:pt x="520" y="516"/>
                  </a:lnTo>
                  <a:lnTo>
                    <a:pt x="470" y="520"/>
                  </a:lnTo>
                  <a:lnTo>
                    <a:pt x="418" y="524"/>
                  </a:lnTo>
                  <a:lnTo>
                    <a:pt x="367" y="528"/>
                  </a:lnTo>
                  <a:lnTo>
                    <a:pt x="315" y="530"/>
                  </a:lnTo>
                  <a:lnTo>
                    <a:pt x="265" y="532"/>
                  </a:lnTo>
                  <a:lnTo>
                    <a:pt x="213" y="532"/>
                  </a:lnTo>
                  <a:lnTo>
                    <a:pt x="163" y="534"/>
                  </a:lnTo>
                  <a:lnTo>
                    <a:pt x="142" y="532"/>
                  </a:lnTo>
                  <a:lnTo>
                    <a:pt x="123" y="530"/>
                  </a:lnTo>
                  <a:lnTo>
                    <a:pt x="106" y="526"/>
                  </a:lnTo>
                  <a:lnTo>
                    <a:pt x="90" y="522"/>
                  </a:lnTo>
                  <a:lnTo>
                    <a:pt x="77" y="516"/>
                  </a:lnTo>
                  <a:lnTo>
                    <a:pt x="63" y="509"/>
                  </a:lnTo>
                  <a:lnTo>
                    <a:pt x="50" y="499"/>
                  </a:lnTo>
                  <a:lnTo>
                    <a:pt x="40" y="489"/>
                  </a:lnTo>
                  <a:lnTo>
                    <a:pt x="31" y="478"/>
                  </a:lnTo>
                  <a:lnTo>
                    <a:pt x="23" y="464"/>
                  </a:lnTo>
                  <a:lnTo>
                    <a:pt x="15" y="451"/>
                  </a:lnTo>
                  <a:lnTo>
                    <a:pt x="10" y="436"/>
                  </a:lnTo>
                  <a:lnTo>
                    <a:pt x="6" y="418"/>
                  </a:lnTo>
                  <a:lnTo>
                    <a:pt x="4" y="399"/>
                  </a:lnTo>
                  <a:lnTo>
                    <a:pt x="2" y="378"/>
                  </a:lnTo>
                  <a:lnTo>
                    <a:pt x="0" y="357"/>
                  </a:lnTo>
                  <a:lnTo>
                    <a:pt x="111" y="353"/>
                  </a:lnTo>
                  <a:lnTo>
                    <a:pt x="219" y="347"/>
                  </a:lnTo>
                  <a:lnTo>
                    <a:pt x="326" y="338"/>
                  </a:lnTo>
                  <a:lnTo>
                    <a:pt x="434" y="330"/>
                  </a:lnTo>
                  <a:lnTo>
                    <a:pt x="538" y="319"/>
                  </a:lnTo>
                  <a:lnTo>
                    <a:pt x="643" y="305"/>
                  </a:lnTo>
                  <a:lnTo>
                    <a:pt x="745" y="292"/>
                  </a:lnTo>
                  <a:lnTo>
                    <a:pt x="847" y="274"/>
                  </a:lnTo>
                  <a:lnTo>
                    <a:pt x="946" y="257"/>
                  </a:lnTo>
                  <a:lnTo>
                    <a:pt x="1046" y="238"/>
                  </a:lnTo>
                  <a:lnTo>
                    <a:pt x="1144" y="217"/>
                  </a:lnTo>
                  <a:lnTo>
                    <a:pt x="1242" y="194"/>
                  </a:lnTo>
                  <a:lnTo>
                    <a:pt x="1338" y="171"/>
                  </a:lnTo>
                  <a:lnTo>
                    <a:pt x="1432" y="144"/>
                  </a:lnTo>
                  <a:lnTo>
                    <a:pt x="1526" y="117"/>
                  </a:lnTo>
                  <a:lnTo>
                    <a:pt x="1618" y="88"/>
                  </a:lnTo>
                  <a:lnTo>
                    <a:pt x="1651" y="77"/>
                  </a:lnTo>
                  <a:lnTo>
                    <a:pt x="1684" y="67"/>
                  </a:lnTo>
                  <a:lnTo>
                    <a:pt x="1712" y="57"/>
                  </a:lnTo>
                  <a:lnTo>
                    <a:pt x="1741" y="50"/>
                  </a:lnTo>
                  <a:lnTo>
                    <a:pt x="1770" y="42"/>
                  </a:lnTo>
                  <a:lnTo>
                    <a:pt x="1795" y="34"/>
                  </a:lnTo>
                  <a:lnTo>
                    <a:pt x="1820" y="29"/>
                  </a:lnTo>
                  <a:lnTo>
                    <a:pt x="1845" y="23"/>
                  </a:lnTo>
                  <a:lnTo>
                    <a:pt x="1866" y="17"/>
                  </a:lnTo>
                  <a:lnTo>
                    <a:pt x="1887" y="13"/>
                  </a:lnTo>
                  <a:lnTo>
                    <a:pt x="1906" y="9"/>
                  </a:lnTo>
                  <a:lnTo>
                    <a:pt x="1924" y="6"/>
                  </a:lnTo>
                  <a:lnTo>
                    <a:pt x="1941" y="4"/>
                  </a:lnTo>
                  <a:lnTo>
                    <a:pt x="1956" y="2"/>
                  </a:lnTo>
                  <a:lnTo>
                    <a:pt x="1970" y="0"/>
                  </a:lnTo>
                  <a:lnTo>
                    <a:pt x="198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30"/>
            <p:cNvSpPr>
              <a:spLocks/>
            </p:cNvSpPr>
            <p:nvPr/>
          </p:nvSpPr>
          <p:spPr bwMode="auto">
            <a:xfrm>
              <a:off x="2817813" y="3338513"/>
              <a:ext cx="1466850" cy="293687"/>
            </a:xfrm>
            <a:custGeom>
              <a:avLst/>
              <a:gdLst>
                <a:gd name="T0" fmla="*/ 1201881 w 1849"/>
                <a:gd name="T1" fmla="*/ 0 h 370"/>
                <a:gd name="T2" fmla="*/ 1223301 w 1849"/>
                <a:gd name="T3" fmla="*/ 2381 h 370"/>
                <a:gd name="T4" fmla="*/ 1248687 w 1849"/>
                <a:gd name="T5" fmla="*/ 7144 h 370"/>
                <a:gd name="T6" fmla="*/ 1282800 w 1849"/>
                <a:gd name="T7" fmla="*/ 13494 h 370"/>
                <a:gd name="T8" fmla="*/ 1322466 w 1849"/>
                <a:gd name="T9" fmla="*/ 22225 h 370"/>
                <a:gd name="T10" fmla="*/ 1366098 w 1849"/>
                <a:gd name="T11" fmla="*/ 34925 h 370"/>
                <a:gd name="T12" fmla="*/ 1402591 w 1849"/>
                <a:gd name="T13" fmla="*/ 51594 h 370"/>
                <a:gd name="T14" fmla="*/ 1431944 w 1849"/>
                <a:gd name="T15" fmla="*/ 65087 h 370"/>
                <a:gd name="T16" fmla="*/ 1451777 w 1849"/>
                <a:gd name="T17" fmla="*/ 78581 h 370"/>
                <a:gd name="T18" fmla="*/ 1462090 w 1849"/>
                <a:gd name="T19" fmla="*/ 92869 h 370"/>
                <a:gd name="T20" fmla="*/ 1466850 w 1849"/>
                <a:gd name="T21" fmla="*/ 103187 h 370"/>
                <a:gd name="T22" fmla="*/ 1462090 w 1849"/>
                <a:gd name="T23" fmla="*/ 121444 h 370"/>
                <a:gd name="T24" fmla="*/ 1447017 w 1849"/>
                <a:gd name="T25" fmla="*/ 138112 h 370"/>
                <a:gd name="T26" fmla="*/ 1422424 w 1849"/>
                <a:gd name="T27" fmla="*/ 153193 h 370"/>
                <a:gd name="T28" fmla="*/ 1389105 w 1849"/>
                <a:gd name="T29" fmla="*/ 167481 h 370"/>
                <a:gd name="T30" fmla="*/ 1346265 w 1849"/>
                <a:gd name="T31" fmla="*/ 179387 h 370"/>
                <a:gd name="T32" fmla="*/ 1253447 w 1849"/>
                <a:gd name="T33" fmla="*/ 188912 h 370"/>
                <a:gd name="T34" fmla="*/ 1165388 w 1849"/>
                <a:gd name="T35" fmla="*/ 196056 h 370"/>
                <a:gd name="T36" fmla="*/ 1116202 w 1849"/>
                <a:gd name="T37" fmla="*/ 200818 h 370"/>
                <a:gd name="T38" fmla="*/ 1072570 w 1849"/>
                <a:gd name="T39" fmla="*/ 207168 h 370"/>
                <a:gd name="T40" fmla="*/ 1044803 w 1849"/>
                <a:gd name="T41" fmla="*/ 209550 h 370"/>
                <a:gd name="T42" fmla="*/ 1018624 w 1849"/>
                <a:gd name="T43" fmla="*/ 211137 h 370"/>
                <a:gd name="T44" fmla="*/ 988478 w 1849"/>
                <a:gd name="T45" fmla="*/ 214312 h 370"/>
                <a:gd name="T46" fmla="*/ 951985 w 1849"/>
                <a:gd name="T47" fmla="*/ 219075 h 370"/>
                <a:gd name="T48" fmla="*/ 910732 w 1849"/>
                <a:gd name="T49" fmla="*/ 223837 h 370"/>
                <a:gd name="T50" fmla="*/ 863926 w 1849"/>
                <a:gd name="T51" fmla="*/ 228600 h 370"/>
                <a:gd name="T52" fmla="*/ 811567 w 1849"/>
                <a:gd name="T53" fmla="*/ 234156 h 370"/>
                <a:gd name="T54" fmla="*/ 753655 w 1849"/>
                <a:gd name="T55" fmla="*/ 242093 h 370"/>
                <a:gd name="T56" fmla="*/ 691776 w 1849"/>
                <a:gd name="T57" fmla="*/ 249237 h 370"/>
                <a:gd name="T58" fmla="*/ 622757 w 1849"/>
                <a:gd name="T59" fmla="*/ 258762 h 370"/>
                <a:gd name="T60" fmla="*/ 549771 w 1849"/>
                <a:gd name="T61" fmla="*/ 267493 h 370"/>
                <a:gd name="T62" fmla="*/ 469646 w 1849"/>
                <a:gd name="T63" fmla="*/ 275431 h 370"/>
                <a:gd name="T64" fmla="*/ 399040 w 1849"/>
                <a:gd name="T65" fmla="*/ 283368 h 370"/>
                <a:gd name="T66" fmla="*/ 336368 w 1849"/>
                <a:gd name="T67" fmla="*/ 287337 h 370"/>
                <a:gd name="T68" fmla="*/ 284802 w 1849"/>
                <a:gd name="T69" fmla="*/ 290512 h 370"/>
                <a:gd name="T70" fmla="*/ 241169 w 1849"/>
                <a:gd name="T71" fmla="*/ 292100 h 370"/>
                <a:gd name="T72" fmla="*/ 185637 w 1849"/>
                <a:gd name="T73" fmla="*/ 292100 h 370"/>
                <a:gd name="T74" fmla="*/ 130898 w 1849"/>
                <a:gd name="T75" fmla="*/ 285750 h 370"/>
                <a:gd name="T76" fmla="*/ 82505 w 1849"/>
                <a:gd name="T77" fmla="*/ 273843 h 370"/>
                <a:gd name="T78" fmla="*/ 53152 w 1849"/>
                <a:gd name="T79" fmla="*/ 261937 h 370"/>
                <a:gd name="T80" fmla="*/ 32526 w 1849"/>
                <a:gd name="T81" fmla="*/ 249237 h 370"/>
                <a:gd name="T82" fmla="*/ 15073 w 1849"/>
                <a:gd name="T83" fmla="*/ 238918 h 370"/>
                <a:gd name="T84" fmla="*/ 4760 w 1849"/>
                <a:gd name="T85" fmla="*/ 227012 h 370"/>
                <a:gd name="T86" fmla="*/ 0 w 1849"/>
                <a:gd name="T87" fmla="*/ 212725 h 370"/>
                <a:gd name="T88" fmla="*/ 1587 w 1849"/>
                <a:gd name="T89" fmla="*/ 194468 h 370"/>
                <a:gd name="T90" fmla="*/ 12693 w 1849"/>
                <a:gd name="T91" fmla="*/ 176212 h 370"/>
                <a:gd name="T92" fmla="*/ 33319 w 1849"/>
                <a:gd name="T93" fmla="*/ 162718 h 370"/>
                <a:gd name="T94" fmla="*/ 62672 w 1849"/>
                <a:gd name="T95" fmla="*/ 153193 h 370"/>
                <a:gd name="T96" fmla="*/ 102338 w 1849"/>
                <a:gd name="T97" fmla="*/ 146050 h 370"/>
                <a:gd name="T98" fmla="*/ 248309 w 1849"/>
                <a:gd name="T99" fmla="*/ 130969 h 370"/>
                <a:gd name="T100" fmla="*/ 594197 w 1849"/>
                <a:gd name="T101" fmla="*/ 86519 h 370"/>
                <a:gd name="T102" fmla="*/ 933738 w 1849"/>
                <a:gd name="T103" fmla="*/ 38100 h 370"/>
                <a:gd name="T104" fmla="*/ 1075743 w 1849"/>
                <a:gd name="T105" fmla="*/ 13494 h 370"/>
                <a:gd name="T106" fmla="*/ 1116202 w 1849"/>
                <a:gd name="T107" fmla="*/ 7144 h 370"/>
                <a:gd name="T108" fmla="*/ 1147142 w 1849"/>
                <a:gd name="T109" fmla="*/ 3969 h 370"/>
                <a:gd name="T110" fmla="*/ 1170941 w 1849"/>
                <a:gd name="T111" fmla="*/ 1587 h 370"/>
                <a:gd name="T112" fmla="*/ 1186808 w 1849"/>
                <a:gd name="T113" fmla="*/ 0 h 370"/>
                <a:gd name="T114" fmla="*/ 1190774 w 1849"/>
                <a:gd name="T115" fmla="*/ 0 h 3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849" h="370">
                  <a:moveTo>
                    <a:pt x="1501" y="0"/>
                  </a:moveTo>
                  <a:lnTo>
                    <a:pt x="1507" y="0"/>
                  </a:lnTo>
                  <a:lnTo>
                    <a:pt x="1515" y="0"/>
                  </a:lnTo>
                  <a:lnTo>
                    <a:pt x="1523" y="0"/>
                  </a:lnTo>
                  <a:lnTo>
                    <a:pt x="1532" y="2"/>
                  </a:lnTo>
                  <a:lnTo>
                    <a:pt x="1542" y="3"/>
                  </a:lnTo>
                  <a:lnTo>
                    <a:pt x="1551" y="3"/>
                  </a:lnTo>
                  <a:lnTo>
                    <a:pt x="1563" y="5"/>
                  </a:lnTo>
                  <a:lnTo>
                    <a:pt x="1574" y="9"/>
                  </a:lnTo>
                  <a:lnTo>
                    <a:pt x="1588" y="11"/>
                  </a:lnTo>
                  <a:lnTo>
                    <a:pt x="1603" y="13"/>
                  </a:lnTo>
                  <a:lnTo>
                    <a:pt x="1617" y="17"/>
                  </a:lnTo>
                  <a:lnTo>
                    <a:pt x="1634" y="21"/>
                  </a:lnTo>
                  <a:lnTo>
                    <a:pt x="1649" y="25"/>
                  </a:lnTo>
                  <a:lnTo>
                    <a:pt x="1667" y="28"/>
                  </a:lnTo>
                  <a:lnTo>
                    <a:pt x="1686" y="32"/>
                  </a:lnTo>
                  <a:lnTo>
                    <a:pt x="1705" y="36"/>
                  </a:lnTo>
                  <a:lnTo>
                    <a:pt x="1722" y="44"/>
                  </a:lnTo>
                  <a:lnTo>
                    <a:pt x="1739" y="51"/>
                  </a:lnTo>
                  <a:lnTo>
                    <a:pt x="1755" y="57"/>
                  </a:lnTo>
                  <a:lnTo>
                    <a:pt x="1768" y="65"/>
                  </a:lnTo>
                  <a:lnTo>
                    <a:pt x="1782" y="71"/>
                  </a:lnTo>
                  <a:lnTo>
                    <a:pt x="1793" y="76"/>
                  </a:lnTo>
                  <a:lnTo>
                    <a:pt x="1805" y="82"/>
                  </a:lnTo>
                  <a:lnTo>
                    <a:pt x="1814" y="88"/>
                  </a:lnTo>
                  <a:lnTo>
                    <a:pt x="1822" y="94"/>
                  </a:lnTo>
                  <a:lnTo>
                    <a:pt x="1830" y="99"/>
                  </a:lnTo>
                  <a:lnTo>
                    <a:pt x="1835" y="105"/>
                  </a:lnTo>
                  <a:lnTo>
                    <a:pt x="1839" y="111"/>
                  </a:lnTo>
                  <a:lnTo>
                    <a:pt x="1843" y="117"/>
                  </a:lnTo>
                  <a:lnTo>
                    <a:pt x="1847" y="121"/>
                  </a:lnTo>
                  <a:lnTo>
                    <a:pt x="1849" y="126"/>
                  </a:lnTo>
                  <a:lnTo>
                    <a:pt x="1849" y="130"/>
                  </a:lnTo>
                  <a:lnTo>
                    <a:pt x="1849" y="140"/>
                  </a:lnTo>
                  <a:lnTo>
                    <a:pt x="1847" y="147"/>
                  </a:lnTo>
                  <a:lnTo>
                    <a:pt x="1843" y="153"/>
                  </a:lnTo>
                  <a:lnTo>
                    <a:pt x="1837" y="161"/>
                  </a:lnTo>
                  <a:lnTo>
                    <a:pt x="1832" y="169"/>
                  </a:lnTo>
                  <a:lnTo>
                    <a:pt x="1824" y="174"/>
                  </a:lnTo>
                  <a:lnTo>
                    <a:pt x="1816" y="182"/>
                  </a:lnTo>
                  <a:lnTo>
                    <a:pt x="1805" y="188"/>
                  </a:lnTo>
                  <a:lnTo>
                    <a:pt x="1793" y="193"/>
                  </a:lnTo>
                  <a:lnTo>
                    <a:pt x="1782" y="199"/>
                  </a:lnTo>
                  <a:lnTo>
                    <a:pt x="1766" y="205"/>
                  </a:lnTo>
                  <a:lnTo>
                    <a:pt x="1751" y="211"/>
                  </a:lnTo>
                  <a:lnTo>
                    <a:pt x="1734" y="216"/>
                  </a:lnTo>
                  <a:lnTo>
                    <a:pt x="1716" y="220"/>
                  </a:lnTo>
                  <a:lnTo>
                    <a:pt x="1697" y="226"/>
                  </a:lnTo>
                  <a:lnTo>
                    <a:pt x="1676" y="232"/>
                  </a:lnTo>
                  <a:lnTo>
                    <a:pt x="1626" y="234"/>
                  </a:lnTo>
                  <a:lnTo>
                    <a:pt x="1580" y="238"/>
                  </a:lnTo>
                  <a:lnTo>
                    <a:pt x="1534" y="240"/>
                  </a:lnTo>
                  <a:lnTo>
                    <a:pt x="1490" y="245"/>
                  </a:lnTo>
                  <a:lnTo>
                    <a:pt x="1469" y="247"/>
                  </a:lnTo>
                  <a:lnTo>
                    <a:pt x="1448" y="249"/>
                  </a:lnTo>
                  <a:lnTo>
                    <a:pt x="1428" y="251"/>
                  </a:lnTo>
                  <a:lnTo>
                    <a:pt x="1407" y="253"/>
                  </a:lnTo>
                  <a:lnTo>
                    <a:pt x="1388" y="255"/>
                  </a:lnTo>
                  <a:lnTo>
                    <a:pt x="1371" y="259"/>
                  </a:lnTo>
                  <a:lnTo>
                    <a:pt x="1352" y="261"/>
                  </a:lnTo>
                  <a:lnTo>
                    <a:pt x="1334" y="263"/>
                  </a:lnTo>
                  <a:lnTo>
                    <a:pt x="1327" y="263"/>
                  </a:lnTo>
                  <a:lnTo>
                    <a:pt x="1317" y="264"/>
                  </a:lnTo>
                  <a:lnTo>
                    <a:pt x="1308" y="264"/>
                  </a:lnTo>
                  <a:lnTo>
                    <a:pt x="1296" y="266"/>
                  </a:lnTo>
                  <a:lnTo>
                    <a:pt x="1284" y="266"/>
                  </a:lnTo>
                  <a:lnTo>
                    <a:pt x="1273" y="268"/>
                  </a:lnTo>
                  <a:lnTo>
                    <a:pt x="1260" y="268"/>
                  </a:lnTo>
                  <a:lnTo>
                    <a:pt x="1246" y="270"/>
                  </a:lnTo>
                  <a:lnTo>
                    <a:pt x="1231" y="272"/>
                  </a:lnTo>
                  <a:lnTo>
                    <a:pt x="1215" y="274"/>
                  </a:lnTo>
                  <a:lnTo>
                    <a:pt x="1200" y="276"/>
                  </a:lnTo>
                  <a:lnTo>
                    <a:pt x="1183" y="278"/>
                  </a:lnTo>
                  <a:lnTo>
                    <a:pt x="1165" y="280"/>
                  </a:lnTo>
                  <a:lnTo>
                    <a:pt x="1148" y="282"/>
                  </a:lnTo>
                  <a:lnTo>
                    <a:pt x="1129" y="284"/>
                  </a:lnTo>
                  <a:lnTo>
                    <a:pt x="1110" y="286"/>
                  </a:lnTo>
                  <a:lnTo>
                    <a:pt x="1089" y="288"/>
                  </a:lnTo>
                  <a:lnTo>
                    <a:pt x="1068" y="291"/>
                  </a:lnTo>
                  <a:lnTo>
                    <a:pt x="1046" y="293"/>
                  </a:lnTo>
                  <a:lnTo>
                    <a:pt x="1023" y="295"/>
                  </a:lnTo>
                  <a:lnTo>
                    <a:pt x="1000" y="299"/>
                  </a:lnTo>
                  <a:lnTo>
                    <a:pt x="975" y="301"/>
                  </a:lnTo>
                  <a:lnTo>
                    <a:pt x="950" y="305"/>
                  </a:lnTo>
                  <a:lnTo>
                    <a:pt x="926" y="309"/>
                  </a:lnTo>
                  <a:lnTo>
                    <a:pt x="899" y="311"/>
                  </a:lnTo>
                  <a:lnTo>
                    <a:pt x="872" y="314"/>
                  </a:lnTo>
                  <a:lnTo>
                    <a:pt x="843" y="318"/>
                  </a:lnTo>
                  <a:lnTo>
                    <a:pt x="814" y="322"/>
                  </a:lnTo>
                  <a:lnTo>
                    <a:pt x="785" y="326"/>
                  </a:lnTo>
                  <a:lnTo>
                    <a:pt x="755" y="330"/>
                  </a:lnTo>
                  <a:lnTo>
                    <a:pt x="724" y="334"/>
                  </a:lnTo>
                  <a:lnTo>
                    <a:pt x="693" y="337"/>
                  </a:lnTo>
                  <a:lnTo>
                    <a:pt x="659" y="341"/>
                  </a:lnTo>
                  <a:lnTo>
                    <a:pt x="624" y="345"/>
                  </a:lnTo>
                  <a:lnTo>
                    <a:pt x="592" y="347"/>
                  </a:lnTo>
                  <a:lnTo>
                    <a:pt x="561" y="351"/>
                  </a:lnTo>
                  <a:lnTo>
                    <a:pt x="530" y="353"/>
                  </a:lnTo>
                  <a:lnTo>
                    <a:pt x="503" y="357"/>
                  </a:lnTo>
                  <a:lnTo>
                    <a:pt x="474" y="359"/>
                  </a:lnTo>
                  <a:lnTo>
                    <a:pt x="449" y="360"/>
                  </a:lnTo>
                  <a:lnTo>
                    <a:pt x="424" y="362"/>
                  </a:lnTo>
                  <a:lnTo>
                    <a:pt x="401" y="364"/>
                  </a:lnTo>
                  <a:lnTo>
                    <a:pt x="380" y="366"/>
                  </a:lnTo>
                  <a:lnTo>
                    <a:pt x="359" y="366"/>
                  </a:lnTo>
                  <a:lnTo>
                    <a:pt x="340" y="368"/>
                  </a:lnTo>
                  <a:lnTo>
                    <a:pt x="321" y="368"/>
                  </a:lnTo>
                  <a:lnTo>
                    <a:pt x="304" y="368"/>
                  </a:lnTo>
                  <a:lnTo>
                    <a:pt x="288" y="370"/>
                  </a:lnTo>
                  <a:lnTo>
                    <a:pt x="261" y="368"/>
                  </a:lnTo>
                  <a:lnTo>
                    <a:pt x="234" y="368"/>
                  </a:lnTo>
                  <a:lnTo>
                    <a:pt x="211" y="366"/>
                  </a:lnTo>
                  <a:lnTo>
                    <a:pt x="186" y="364"/>
                  </a:lnTo>
                  <a:lnTo>
                    <a:pt x="165" y="360"/>
                  </a:lnTo>
                  <a:lnTo>
                    <a:pt x="144" y="357"/>
                  </a:lnTo>
                  <a:lnTo>
                    <a:pt x="123" y="351"/>
                  </a:lnTo>
                  <a:lnTo>
                    <a:pt x="104" y="345"/>
                  </a:lnTo>
                  <a:lnTo>
                    <a:pt x="90" y="339"/>
                  </a:lnTo>
                  <a:lnTo>
                    <a:pt x="79" y="334"/>
                  </a:lnTo>
                  <a:lnTo>
                    <a:pt x="67" y="330"/>
                  </a:lnTo>
                  <a:lnTo>
                    <a:pt x="58" y="324"/>
                  </a:lnTo>
                  <a:lnTo>
                    <a:pt x="48" y="320"/>
                  </a:lnTo>
                  <a:lnTo>
                    <a:pt x="41" y="314"/>
                  </a:lnTo>
                  <a:lnTo>
                    <a:pt x="33" y="311"/>
                  </a:lnTo>
                  <a:lnTo>
                    <a:pt x="25" y="305"/>
                  </a:lnTo>
                  <a:lnTo>
                    <a:pt x="19" y="301"/>
                  </a:lnTo>
                  <a:lnTo>
                    <a:pt x="14" y="295"/>
                  </a:lnTo>
                  <a:lnTo>
                    <a:pt x="10" y="289"/>
                  </a:lnTo>
                  <a:lnTo>
                    <a:pt x="6" y="286"/>
                  </a:lnTo>
                  <a:lnTo>
                    <a:pt x="2" y="280"/>
                  </a:lnTo>
                  <a:lnTo>
                    <a:pt x="0" y="274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3"/>
                  </a:lnTo>
                  <a:lnTo>
                    <a:pt x="2" y="245"/>
                  </a:lnTo>
                  <a:lnTo>
                    <a:pt x="6" y="238"/>
                  </a:lnTo>
                  <a:lnTo>
                    <a:pt x="10" y="230"/>
                  </a:lnTo>
                  <a:lnTo>
                    <a:pt x="16" y="222"/>
                  </a:lnTo>
                  <a:lnTo>
                    <a:pt x="23" y="216"/>
                  </a:lnTo>
                  <a:lnTo>
                    <a:pt x="33" y="211"/>
                  </a:lnTo>
                  <a:lnTo>
                    <a:pt x="42" y="205"/>
                  </a:lnTo>
                  <a:lnTo>
                    <a:pt x="54" y="201"/>
                  </a:lnTo>
                  <a:lnTo>
                    <a:pt x="66" y="195"/>
                  </a:lnTo>
                  <a:lnTo>
                    <a:pt x="79" y="193"/>
                  </a:lnTo>
                  <a:lnTo>
                    <a:pt x="94" y="190"/>
                  </a:lnTo>
                  <a:lnTo>
                    <a:pt x="112" y="186"/>
                  </a:lnTo>
                  <a:lnTo>
                    <a:pt x="129" y="184"/>
                  </a:lnTo>
                  <a:lnTo>
                    <a:pt x="146" y="182"/>
                  </a:lnTo>
                  <a:lnTo>
                    <a:pt x="167" y="182"/>
                  </a:lnTo>
                  <a:lnTo>
                    <a:pt x="313" y="165"/>
                  </a:lnTo>
                  <a:lnTo>
                    <a:pt x="459" y="147"/>
                  </a:lnTo>
                  <a:lnTo>
                    <a:pt x="605" y="128"/>
                  </a:lnTo>
                  <a:lnTo>
                    <a:pt x="749" y="109"/>
                  </a:lnTo>
                  <a:lnTo>
                    <a:pt x="891" y="90"/>
                  </a:lnTo>
                  <a:lnTo>
                    <a:pt x="1035" y="69"/>
                  </a:lnTo>
                  <a:lnTo>
                    <a:pt x="1177" y="48"/>
                  </a:lnTo>
                  <a:lnTo>
                    <a:pt x="1317" y="25"/>
                  </a:lnTo>
                  <a:lnTo>
                    <a:pt x="1336" y="21"/>
                  </a:lnTo>
                  <a:lnTo>
                    <a:pt x="1356" y="17"/>
                  </a:lnTo>
                  <a:lnTo>
                    <a:pt x="1375" y="15"/>
                  </a:lnTo>
                  <a:lnTo>
                    <a:pt x="1390" y="13"/>
                  </a:lnTo>
                  <a:lnTo>
                    <a:pt x="1407" y="9"/>
                  </a:lnTo>
                  <a:lnTo>
                    <a:pt x="1421" y="7"/>
                  </a:lnTo>
                  <a:lnTo>
                    <a:pt x="1434" y="5"/>
                  </a:lnTo>
                  <a:lnTo>
                    <a:pt x="1446" y="5"/>
                  </a:lnTo>
                  <a:lnTo>
                    <a:pt x="1457" y="3"/>
                  </a:lnTo>
                  <a:lnTo>
                    <a:pt x="1467" y="2"/>
                  </a:lnTo>
                  <a:lnTo>
                    <a:pt x="1476" y="2"/>
                  </a:lnTo>
                  <a:lnTo>
                    <a:pt x="1484" y="0"/>
                  </a:lnTo>
                  <a:lnTo>
                    <a:pt x="1490" y="0"/>
                  </a:lnTo>
                  <a:lnTo>
                    <a:pt x="1496" y="0"/>
                  </a:lnTo>
                  <a:lnTo>
                    <a:pt x="1499" y="0"/>
                  </a:lnTo>
                  <a:lnTo>
                    <a:pt x="150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31"/>
            <p:cNvSpPr>
              <a:spLocks/>
            </p:cNvSpPr>
            <p:nvPr/>
          </p:nvSpPr>
          <p:spPr bwMode="auto">
            <a:xfrm>
              <a:off x="2854325" y="3805238"/>
              <a:ext cx="1376363" cy="300037"/>
            </a:xfrm>
            <a:custGeom>
              <a:avLst/>
              <a:gdLst>
                <a:gd name="T0" fmla="*/ 1121569 w 1734"/>
                <a:gd name="T1" fmla="*/ 0 h 376"/>
                <a:gd name="T2" fmla="*/ 1149350 w 1734"/>
                <a:gd name="T3" fmla="*/ 6384 h 376"/>
                <a:gd name="T4" fmla="*/ 1181100 w 1734"/>
                <a:gd name="T5" fmla="*/ 15161 h 376"/>
                <a:gd name="T6" fmla="*/ 1216025 w 1734"/>
                <a:gd name="T7" fmla="*/ 28727 h 376"/>
                <a:gd name="T8" fmla="*/ 1255713 w 1734"/>
                <a:gd name="T9" fmla="*/ 48676 h 376"/>
                <a:gd name="T10" fmla="*/ 1295400 w 1734"/>
                <a:gd name="T11" fmla="*/ 73413 h 376"/>
                <a:gd name="T12" fmla="*/ 1323182 w 1734"/>
                <a:gd name="T13" fmla="*/ 96554 h 376"/>
                <a:gd name="T14" fmla="*/ 1345407 w 1734"/>
                <a:gd name="T15" fmla="*/ 119696 h 376"/>
                <a:gd name="T16" fmla="*/ 1362075 w 1734"/>
                <a:gd name="T17" fmla="*/ 139645 h 376"/>
                <a:gd name="T18" fmla="*/ 1373188 w 1734"/>
                <a:gd name="T19" fmla="*/ 157998 h 376"/>
                <a:gd name="T20" fmla="*/ 1376363 w 1734"/>
                <a:gd name="T21" fmla="*/ 174756 h 376"/>
                <a:gd name="T22" fmla="*/ 1374775 w 1734"/>
                <a:gd name="T23" fmla="*/ 186725 h 376"/>
                <a:gd name="T24" fmla="*/ 1368425 w 1734"/>
                <a:gd name="T25" fmla="*/ 197897 h 376"/>
                <a:gd name="T26" fmla="*/ 1358107 w 1734"/>
                <a:gd name="T27" fmla="*/ 203483 h 376"/>
                <a:gd name="T28" fmla="*/ 1345407 w 1734"/>
                <a:gd name="T29" fmla="*/ 208270 h 376"/>
                <a:gd name="T30" fmla="*/ 1327150 w 1734"/>
                <a:gd name="T31" fmla="*/ 209866 h 376"/>
                <a:gd name="T32" fmla="*/ 1219200 w 1734"/>
                <a:gd name="T33" fmla="*/ 211462 h 376"/>
                <a:gd name="T34" fmla="*/ 1074738 w 1734"/>
                <a:gd name="T35" fmla="*/ 217048 h 376"/>
                <a:gd name="T36" fmla="*/ 940594 w 1734"/>
                <a:gd name="T37" fmla="*/ 229816 h 376"/>
                <a:gd name="T38" fmla="*/ 846138 w 1734"/>
                <a:gd name="T39" fmla="*/ 238593 h 376"/>
                <a:gd name="T40" fmla="*/ 758825 w 1734"/>
                <a:gd name="T41" fmla="*/ 248169 h 376"/>
                <a:gd name="T42" fmla="*/ 682625 w 1734"/>
                <a:gd name="T43" fmla="*/ 255351 h 376"/>
                <a:gd name="T44" fmla="*/ 615950 w 1734"/>
                <a:gd name="T45" fmla="*/ 263330 h 376"/>
                <a:gd name="T46" fmla="*/ 559594 w 1734"/>
                <a:gd name="T47" fmla="*/ 269714 h 376"/>
                <a:gd name="T48" fmla="*/ 510381 w 1734"/>
                <a:gd name="T49" fmla="*/ 274502 h 376"/>
                <a:gd name="T50" fmla="*/ 470694 w 1734"/>
                <a:gd name="T51" fmla="*/ 278492 h 376"/>
                <a:gd name="T52" fmla="*/ 442119 w 1734"/>
                <a:gd name="T53" fmla="*/ 281684 h 376"/>
                <a:gd name="T54" fmla="*/ 420688 w 1734"/>
                <a:gd name="T55" fmla="*/ 283280 h 376"/>
                <a:gd name="T56" fmla="*/ 410369 w 1734"/>
                <a:gd name="T57" fmla="*/ 284876 h 376"/>
                <a:gd name="T58" fmla="*/ 390525 w 1734"/>
                <a:gd name="T59" fmla="*/ 286471 h 376"/>
                <a:gd name="T60" fmla="*/ 339725 w 1734"/>
                <a:gd name="T61" fmla="*/ 291259 h 376"/>
                <a:gd name="T62" fmla="*/ 292894 w 1734"/>
                <a:gd name="T63" fmla="*/ 295249 h 376"/>
                <a:gd name="T64" fmla="*/ 251619 w 1734"/>
                <a:gd name="T65" fmla="*/ 296845 h 376"/>
                <a:gd name="T66" fmla="*/ 215106 w 1734"/>
                <a:gd name="T67" fmla="*/ 298441 h 376"/>
                <a:gd name="T68" fmla="*/ 183356 w 1734"/>
                <a:gd name="T69" fmla="*/ 300037 h 376"/>
                <a:gd name="T70" fmla="*/ 146844 w 1734"/>
                <a:gd name="T71" fmla="*/ 298441 h 376"/>
                <a:gd name="T72" fmla="*/ 112713 w 1734"/>
                <a:gd name="T73" fmla="*/ 293653 h 376"/>
                <a:gd name="T74" fmla="*/ 85725 w 1734"/>
                <a:gd name="T75" fmla="*/ 286471 h 376"/>
                <a:gd name="T76" fmla="*/ 61119 w 1734"/>
                <a:gd name="T77" fmla="*/ 274502 h 376"/>
                <a:gd name="T78" fmla="*/ 41275 w 1734"/>
                <a:gd name="T79" fmla="*/ 260138 h 376"/>
                <a:gd name="T80" fmla="*/ 21431 w 1734"/>
                <a:gd name="T81" fmla="*/ 236199 h 376"/>
                <a:gd name="T82" fmla="*/ 4763 w 1734"/>
                <a:gd name="T83" fmla="*/ 205078 h 376"/>
                <a:gd name="T84" fmla="*/ 0 w 1734"/>
                <a:gd name="T85" fmla="*/ 174756 h 376"/>
                <a:gd name="T86" fmla="*/ 1588 w 1734"/>
                <a:gd name="T87" fmla="*/ 157998 h 376"/>
                <a:gd name="T88" fmla="*/ 7938 w 1734"/>
                <a:gd name="T89" fmla="*/ 143635 h 376"/>
                <a:gd name="T90" fmla="*/ 18256 w 1734"/>
                <a:gd name="T91" fmla="*/ 133261 h 376"/>
                <a:gd name="T92" fmla="*/ 32544 w 1734"/>
                <a:gd name="T93" fmla="*/ 126877 h 376"/>
                <a:gd name="T94" fmla="*/ 52388 w 1734"/>
                <a:gd name="T95" fmla="*/ 125281 h 376"/>
                <a:gd name="T96" fmla="*/ 163513 w 1734"/>
                <a:gd name="T97" fmla="*/ 118100 h 376"/>
                <a:gd name="T98" fmla="*/ 315913 w 1734"/>
                <a:gd name="T99" fmla="*/ 106928 h 376"/>
                <a:gd name="T100" fmla="*/ 463550 w 1734"/>
                <a:gd name="T101" fmla="*/ 91767 h 376"/>
                <a:gd name="T102" fmla="*/ 606425 w 1734"/>
                <a:gd name="T103" fmla="*/ 73413 h 376"/>
                <a:gd name="T104" fmla="*/ 746919 w 1734"/>
                <a:gd name="T105" fmla="*/ 50272 h 376"/>
                <a:gd name="T106" fmla="*/ 864394 w 1734"/>
                <a:gd name="T107" fmla="*/ 30323 h 376"/>
                <a:gd name="T108" fmla="*/ 929482 w 1734"/>
                <a:gd name="T109" fmla="*/ 18353 h 376"/>
                <a:gd name="T110" fmla="*/ 987425 w 1734"/>
                <a:gd name="T111" fmla="*/ 8778 h 376"/>
                <a:gd name="T112" fmla="*/ 1036638 w 1734"/>
                <a:gd name="T113" fmla="*/ 4788 h 376"/>
                <a:gd name="T114" fmla="*/ 1074738 w 1734"/>
                <a:gd name="T115" fmla="*/ 0 h 376"/>
                <a:gd name="T116" fmla="*/ 1104900 w 1734"/>
                <a:gd name="T117" fmla="*/ 0 h 37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34" h="376">
                  <a:moveTo>
                    <a:pt x="1392" y="0"/>
                  </a:moveTo>
                  <a:lnTo>
                    <a:pt x="1402" y="0"/>
                  </a:lnTo>
                  <a:lnTo>
                    <a:pt x="1413" y="0"/>
                  </a:lnTo>
                  <a:lnTo>
                    <a:pt x="1425" y="2"/>
                  </a:lnTo>
                  <a:lnTo>
                    <a:pt x="1436" y="4"/>
                  </a:lnTo>
                  <a:lnTo>
                    <a:pt x="1448" y="8"/>
                  </a:lnTo>
                  <a:lnTo>
                    <a:pt x="1461" y="10"/>
                  </a:lnTo>
                  <a:lnTo>
                    <a:pt x="1475" y="13"/>
                  </a:lnTo>
                  <a:lnTo>
                    <a:pt x="1488" y="19"/>
                  </a:lnTo>
                  <a:lnTo>
                    <a:pt x="1503" y="25"/>
                  </a:lnTo>
                  <a:lnTo>
                    <a:pt x="1517" y="31"/>
                  </a:lnTo>
                  <a:lnTo>
                    <a:pt x="1532" y="36"/>
                  </a:lnTo>
                  <a:lnTo>
                    <a:pt x="1549" y="44"/>
                  </a:lnTo>
                  <a:lnTo>
                    <a:pt x="1565" y="52"/>
                  </a:lnTo>
                  <a:lnTo>
                    <a:pt x="1582" y="61"/>
                  </a:lnTo>
                  <a:lnTo>
                    <a:pt x="1599" y="71"/>
                  </a:lnTo>
                  <a:lnTo>
                    <a:pt x="1619" y="81"/>
                  </a:lnTo>
                  <a:lnTo>
                    <a:pt x="1632" y="92"/>
                  </a:lnTo>
                  <a:lnTo>
                    <a:pt x="1644" y="102"/>
                  </a:lnTo>
                  <a:lnTo>
                    <a:pt x="1657" y="111"/>
                  </a:lnTo>
                  <a:lnTo>
                    <a:pt x="1667" y="121"/>
                  </a:lnTo>
                  <a:lnTo>
                    <a:pt x="1678" y="130"/>
                  </a:lnTo>
                  <a:lnTo>
                    <a:pt x="1688" y="140"/>
                  </a:lnTo>
                  <a:lnTo>
                    <a:pt x="1695" y="150"/>
                  </a:lnTo>
                  <a:lnTo>
                    <a:pt x="1703" y="157"/>
                  </a:lnTo>
                  <a:lnTo>
                    <a:pt x="1711" y="165"/>
                  </a:lnTo>
                  <a:lnTo>
                    <a:pt x="1716" y="175"/>
                  </a:lnTo>
                  <a:lnTo>
                    <a:pt x="1722" y="182"/>
                  </a:lnTo>
                  <a:lnTo>
                    <a:pt x="1726" y="190"/>
                  </a:lnTo>
                  <a:lnTo>
                    <a:pt x="1730" y="198"/>
                  </a:lnTo>
                  <a:lnTo>
                    <a:pt x="1732" y="205"/>
                  </a:lnTo>
                  <a:lnTo>
                    <a:pt x="1734" y="213"/>
                  </a:lnTo>
                  <a:lnTo>
                    <a:pt x="1734" y="219"/>
                  </a:lnTo>
                  <a:lnTo>
                    <a:pt x="1734" y="225"/>
                  </a:lnTo>
                  <a:lnTo>
                    <a:pt x="1732" y="230"/>
                  </a:lnTo>
                  <a:lnTo>
                    <a:pt x="1732" y="234"/>
                  </a:lnTo>
                  <a:lnTo>
                    <a:pt x="1730" y="240"/>
                  </a:lnTo>
                  <a:lnTo>
                    <a:pt x="1726" y="244"/>
                  </a:lnTo>
                  <a:lnTo>
                    <a:pt x="1724" y="248"/>
                  </a:lnTo>
                  <a:lnTo>
                    <a:pt x="1720" y="249"/>
                  </a:lnTo>
                  <a:lnTo>
                    <a:pt x="1716" y="253"/>
                  </a:lnTo>
                  <a:lnTo>
                    <a:pt x="1711" y="255"/>
                  </a:lnTo>
                  <a:lnTo>
                    <a:pt x="1707" y="257"/>
                  </a:lnTo>
                  <a:lnTo>
                    <a:pt x="1701" y="259"/>
                  </a:lnTo>
                  <a:lnTo>
                    <a:pt x="1695" y="261"/>
                  </a:lnTo>
                  <a:lnTo>
                    <a:pt x="1688" y="261"/>
                  </a:lnTo>
                  <a:lnTo>
                    <a:pt x="1680" y="263"/>
                  </a:lnTo>
                  <a:lnTo>
                    <a:pt x="1672" y="263"/>
                  </a:lnTo>
                  <a:lnTo>
                    <a:pt x="1665" y="263"/>
                  </a:lnTo>
                  <a:lnTo>
                    <a:pt x="1599" y="263"/>
                  </a:lnTo>
                  <a:lnTo>
                    <a:pt x="1536" y="265"/>
                  </a:lnTo>
                  <a:lnTo>
                    <a:pt x="1475" y="265"/>
                  </a:lnTo>
                  <a:lnTo>
                    <a:pt x="1413" y="269"/>
                  </a:lnTo>
                  <a:lnTo>
                    <a:pt x="1354" y="272"/>
                  </a:lnTo>
                  <a:lnTo>
                    <a:pt x="1296" y="276"/>
                  </a:lnTo>
                  <a:lnTo>
                    <a:pt x="1238" y="282"/>
                  </a:lnTo>
                  <a:lnTo>
                    <a:pt x="1185" y="288"/>
                  </a:lnTo>
                  <a:lnTo>
                    <a:pt x="1143" y="292"/>
                  </a:lnTo>
                  <a:lnTo>
                    <a:pt x="1104" y="296"/>
                  </a:lnTo>
                  <a:lnTo>
                    <a:pt x="1066" y="299"/>
                  </a:lnTo>
                  <a:lnTo>
                    <a:pt x="1027" y="303"/>
                  </a:lnTo>
                  <a:lnTo>
                    <a:pt x="993" y="307"/>
                  </a:lnTo>
                  <a:lnTo>
                    <a:pt x="956" y="311"/>
                  </a:lnTo>
                  <a:lnTo>
                    <a:pt x="924" y="315"/>
                  </a:lnTo>
                  <a:lnTo>
                    <a:pt x="891" y="319"/>
                  </a:lnTo>
                  <a:lnTo>
                    <a:pt x="860" y="320"/>
                  </a:lnTo>
                  <a:lnTo>
                    <a:pt x="832" y="324"/>
                  </a:lnTo>
                  <a:lnTo>
                    <a:pt x="803" y="326"/>
                  </a:lnTo>
                  <a:lnTo>
                    <a:pt x="776" y="330"/>
                  </a:lnTo>
                  <a:lnTo>
                    <a:pt x="751" y="332"/>
                  </a:lnTo>
                  <a:lnTo>
                    <a:pt x="726" y="334"/>
                  </a:lnTo>
                  <a:lnTo>
                    <a:pt x="705" y="338"/>
                  </a:lnTo>
                  <a:lnTo>
                    <a:pt x="682" y="340"/>
                  </a:lnTo>
                  <a:lnTo>
                    <a:pt x="663" y="342"/>
                  </a:lnTo>
                  <a:lnTo>
                    <a:pt x="643" y="344"/>
                  </a:lnTo>
                  <a:lnTo>
                    <a:pt x="624" y="345"/>
                  </a:lnTo>
                  <a:lnTo>
                    <a:pt x="609" y="347"/>
                  </a:lnTo>
                  <a:lnTo>
                    <a:pt x="593" y="349"/>
                  </a:lnTo>
                  <a:lnTo>
                    <a:pt x="580" y="349"/>
                  </a:lnTo>
                  <a:lnTo>
                    <a:pt x="567" y="351"/>
                  </a:lnTo>
                  <a:lnTo>
                    <a:pt x="557" y="353"/>
                  </a:lnTo>
                  <a:lnTo>
                    <a:pt x="546" y="353"/>
                  </a:lnTo>
                  <a:lnTo>
                    <a:pt x="538" y="355"/>
                  </a:lnTo>
                  <a:lnTo>
                    <a:pt x="530" y="355"/>
                  </a:lnTo>
                  <a:lnTo>
                    <a:pt x="524" y="355"/>
                  </a:lnTo>
                  <a:lnTo>
                    <a:pt x="521" y="357"/>
                  </a:lnTo>
                  <a:lnTo>
                    <a:pt x="517" y="357"/>
                  </a:lnTo>
                  <a:lnTo>
                    <a:pt x="515" y="357"/>
                  </a:lnTo>
                  <a:lnTo>
                    <a:pt x="492" y="359"/>
                  </a:lnTo>
                  <a:lnTo>
                    <a:pt x="469" y="361"/>
                  </a:lnTo>
                  <a:lnTo>
                    <a:pt x="448" y="363"/>
                  </a:lnTo>
                  <a:lnTo>
                    <a:pt x="428" y="365"/>
                  </a:lnTo>
                  <a:lnTo>
                    <a:pt x="407" y="367"/>
                  </a:lnTo>
                  <a:lnTo>
                    <a:pt x="388" y="368"/>
                  </a:lnTo>
                  <a:lnTo>
                    <a:pt x="369" y="370"/>
                  </a:lnTo>
                  <a:lnTo>
                    <a:pt x="352" y="370"/>
                  </a:lnTo>
                  <a:lnTo>
                    <a:pt x="332" y="372"/>
                  </a:lnTo>
                  <a:lnTo>
                    <a:pt x="317" y="372"/>
                  </a:lnTo>
                  <a:lnTo>
                    <a:pt x="300" y="374"/>
                  </a:lnTo>
                  <a:lnTo>
                    <a:pt x="284" y="374"/>
                  </a:lnTo>
                  <a:lnTo>
                    <a:pt x="271" y="374"/>
                  </a:lnTo>
                  <a:lnTo>
                    <a:pt x="256" y="376"/>
                  </a:lnTo>
                  <a:lnTo>
                    <a:pt x="242" y="376"/>
                  </a:lnTo>
                  <a:lnTo>
                    <a:pt x="231" y="376"/>
                  </a:lnTo>
                  <a:lnTo>
                    <a:pt x="215" y="376"/>
                  </a:lnTo>
                  <a:lnTo>
                    <a:pt x="200" y="374"/>
                  </a:lnTo>
                  <a:lnTo>
                    <a:pt x="185" y="374"/>
                  </a:lnTo>
                  <a:lnTo>
                    <a:pt x="169" y="372"/>
                  </a:lnTo>
                  <a:lnTo>
                    <a:pt x="156" y="370"/>
                  </a:lnTo>
                  <a:lnTo>
                    <a:pt x="142" y="368"/>
                  </a:lnTo>
                  <a:lnTo>
                    <a:pt x="131" y="365"/>
                  </a:lnTo>
                  <a:lnTo>
                    <a:pt x="119" y="363"/>
                  </a:lnTo>
                  <a:lnTo>
                    <a:pt x="108" y="359"/>
                  </a:lnTo>
                  <a:lnTo>
                    <a:pt x="96" y="353"/>
                  </a:lnTo>
                  <a:lnTo>
                    <a:pt x="87" y="349"/>
                  </a:lnTo>
                  <a:lnTo>
                    <a:pt x="77" y="344"/>
                  </a:lnTo>
                  <a:lnTo>
                    <a:pt x="68" y="340"/>
                  </a:lnTo>
                  <a:lnTo>
                    <a:pt x="60" y="332"/>
                  </a:lnTo>
                  <a:lnTo>
                    <a:pt x="52" y="326"/>
                  </a:lnTo>
                  <a:lnTo>
                    <a:pt x="46" y="320"/>
                  </a:lnTo>
                  <a:lnTo>
                    <a:pt x="35" y="307"/>
                  </a:lnTo>
                  <a:lnTo>
                    <a:pt x="27" y="296"/>
                  </a:lnTo>
                  <a:lnTo>
                    <a:pt x="20" y="282"/>
                  </a:lnTo>
                  <a:lnTo>
                    <a:pt x="12" y="269"/>
                  </a:lnTo>
                  <a:lnTo>
                    <a:pt x="6" y="257"/>
                  </a:lnTo>
                  <a:lnTo>
                    <a:pt x="2" y="244"/>
                  </a:lnTo>
                  <a:lnTo>
                    <a:pt x="0" y="232"/>
                  </a:lnTo>
                  <a:lnTo>
                    <a:pt x="0" y="219"/>
                  </a:lnTo>
                  <a:lnTo>
                    <a:pt x="0" y="211"/>
                  </a:lnTo>
                  <a:lnTo>
                    <a:pt x="0" y="203"/>
                  </a:lnTo>
                  <a:lnTo>
                    <a:pt x="2" y="198"/>
                  </a:lnTo>
                  <a:lnTo>
                    <a:pt x="4" y="190"/>
                  </a:lnTo>
                  <a:lnTo>
                    <a:pt x="6" y="184"/>
                  </a:lnTo>
                  <a:lnTo>
                    <a:pt x="10" y="180"/>
                  </a:lnTo>
                  <a:lnTo>
                    <a:pt x="14" y="175"/>
                  </a:lnTo>
                  <a:lnTo>
                    <a:pt x="18" y="171"/>
                  </a:lnTo>
                  <a:lnTo>
                    <a:pt x="23" y="167"/>
                  </a:lnTo>
                  <a:lnTo>
                    <a:pt x="27" y="165"/>
                  </a:lnTo>
                  <a:lnTo>
                    <a:pt x="35" y="161"/>
                  </a:lnTo>
                  <a:lnTo>
                    <a:pt x="41" y="159"/>
                  </a:lnTo>
                  <a:lnTo>
                    <a:pt x="48" y="159"/>
                  </a:lnTo>
                  <a:lnTo>
                    <a:pt x="56" y="157"/>
                  </a:lnTo>
                  <a:lnTo>
                    <a:pt x="66" y="157"/>
                  </a:lnTo>
                  <a:lnTo>
                    <a:pt x="75" y="157"/>
                  </a:lnTo>
                  <a:lnTo>
                    <a:pt x="140" y="153"/>
                  </a:lnTo>
                  <a:lnTo>
                    <a:pt x="206" y="148"/>
                  </a:lnTo>
                  <a:lnTo>
                    <a:pt x="271" y="144"/>
                  </a:lnTo>
                  <a:lnTo>
                    <a:pt x="334" y="138"/>
                  </a:lnTo>
                  <a:lnTo>
                    <a:pt x="398" y="134"/>
                  </a:lnTo>
                  <a:lnTo>
                    <a:pt x="459" y="127"/>
                  </a:lnTo>
                  <a:lnTo>
                    <a:pt x="522" y="121"/>
                  </a:lnTo>
                  <a:lnTo>
                    <a:pt x="584" y="115"/>
                  </a:lnTo>
                  <a:lnTo>
                    <a:pt x="645" y="107"/>
                  </a:lnTo>
                  <a:lnTo>
                    <a:pt x="705" y="100"/>
                  </a:lnTo>
                  <a:lnTo>
                    <a:pt x="764" y="92"/>
                  </a:lnTo>
                  <a:lnTo>
                    <a:pt x="824" y="82"/>
                  </a:lnTo>
                  <a:lnTo>
                    <a:pt x="883" y="73"/>
                  </a:lnTo>
                  <a:lnTo>
                    <a:pt x="941" y="63"/>
                  </a:lnTo>
                  <a:lnTo>
                    <a:pt x="1000" y="54"/>
                  </a:lnTo>
                  <a:lnTo>
                    <a:pt x="1058" y="44"/>
                  </a:lnTo>
                  <a:lnTo>
                    <a:pt x="1089" y="38"/>
                  </a:lnTo>
                  <a:lnTo>
                    <a:pt x="1118" y="33"/>
                  </a:lnTo>
                  <a:lnTo>
                    <a:pt x="1144" y="27"/>
                  </a:lnTo>
                  <a:lnTo>
                    <a:pt x="1171" y="23"/>
                  </a:lnTo>
                  <a:lnTo>
                    <a:pt x="1198" y="19"/>
                  </a:lnTo>
                  <a:lnTo>
                    <a:pt x="1221" y="15"/>
                  </a:lnTo>
                  <a:lnTo>
                    <a:pt x="1244" y="11"/>
                  </a:lnTo>
                  <a:lnTo>
                    <a:pt x="1265" y="10"/>
                  </a:lnTo>
                  <a:lnTo>
                    <a:pt x="1286" y="8"/>
                  </a:lnTo>
                  <a:lnTo>
                    <a:pt x="1306" y="6"/>
                  </a:lnTo>
                  <a:lnTo>
                    <a:pt x="1323" y="4"/>
                  </a:lnTo>
                  <a:lnTo>
                    <a:pt x="1340" y="2"/>
                  </a:lnTo>
                  <a:lnTo>
                    <a:pt x="1354" y="0"/>
                  </a:lnTo>
                  <a:lnTo>
                    <a:pt x="1369" y="0"/>
                  </a:lnTo>
                  <a:lnTo>
                    <a:pt x="1381" y="0"/>
                  </a:lnTo>
                  <a:lnTo>
                    <a:pt x="139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32"/>
            <p:cNvSpPr>
              <a:spLocks/>
            </p:cNvSpPr>
            <p:nvPr/>
          </p:nvSpPr>
          <p:spPr bwMode="auto">
            <a:xfrm>
              <a:off x="2725738" y="4318000"/>
              <a:ext cx="1651000" cy="349250"/>
            </a:xfrm>
            <a:custGeom>
              <a:avLst/>
              <a:gdLst>
                <a:gd name="T0" fmla="*/ 1392362 w 2081"/>
                <a:gd name="T1" fmla="*/ 3182 h 439"/>
                <a:gd name="T2" fmla="*/ 1439171 w 2081"/>
                <a:gd name="T3" fmla="*/ 13524 h 439"/>
                <a:gd name="T4" fmla="*/ 1490740 w 2081"/>
                <a:gd name="T5" fmla="*/ 33413 h 439"/>
                <a:gd name="T6" fmla="*/ 1548655 w 2081"/>
                <a:gd name="T7" fmla="*/ 62849 h 439"/>
                <a:gd name="T8" fmla="*/ 1594671 w 2081"/>
                <a:gd name="T9" fmla="*/ 85125 h 439"/>
                <a:gd name="T10" fmla="*/ 1624819 w 2081"/>
                <a:gd name="T11" fmla="*/ 108196 h 439"/>
                <a:gd name="T12" fmla="*/ 1643066 w 2081"/>
                <a:gd name="T13" fmla="*/ 134449 h 439"/>
                <a:gd name="T14" fmla="*/ 1651000 w 2081"/>
                <a:gd name="T15" fmla="*/ 163089 h 439"/>
                <a:gd name="T16" fmla="*/ 1647827 w 2081"/>
                <a:gd name="T17" fmla="*/ 179796 h 439"/>
                <a:gd name="T18" fmla="*/ 1632753 w 2081"/>
                <a:gd name="T19" fmla="*/ 194116 h 439"/>
                <a:gd name="T20" fmla="*/ 1604985 w 2081"/>
                <a:gd name="T21" fmla="*/ 204458 h 439"/>
                <a:gd name="T22" fmla="*/ 1566903 w 2081"/>
                <a:gd name="T23" fmla="*/ 214005 h 439"/>
                <a:gd name="T24" fmla="*/ 1531995 w 2081"/>
                <a:gd name="T25" fmla="*/ 221165 h 439"/>
                <a:gd name="T26" fmla="*/ 1493913 w 2081"/>
                <a:gd name="T27" fmla="*/ 229121 h 439"/>
                <a:gd name="T28" fmla="*/ 1448691 w 2081"/>
                <a:gd name="T29" fmla="*/ 237872 h 439"/>
                <a:gd name="T30" fmla="*/ 1395535 w 2081"/>
                <a:gd name="T31" fmla="*/ 245827 h 439"/>
                <a:gd name="T32" fmla="*/ 1332859 w 2081"/>
                <a:gd name="T33" fmla="*/ 254579 h 439"/>
                <a:gd name="T34" fmla="*/ 1261456 w 2081"/>
                <a:gd name="T35" fmla="*/ 265716 h 439"/>
                <a:gd name="T36" fmla="*/ 1183706 w 2081"/>
                <a:gd name="T37" fmla="*/ 276059 h 439"/>
                <a:gd name="T38" fmla="*/ 1096435 w 2081"/>
                <a:gd name="T39" fmla="*/ 287196 h 439"/>
                <a:gd name="T40" fmla="*/ 970290 w 2081"/>
                <a:gd name="T41" fmla="*/ 300721 h 439"/>
                <a:gd name="T42" fmla="*/ 842557 w 2081"/>
                <a:gd name="T43" fmla="*/ 312654 h 439"/>
                <a:gd name="T44" fmla="*/ 728312 w 2081"/>
                <a:gd name="T45" fmla="*/ 323792 h 439"/>
                <a:gd name="T46" fmla="*/ 625968 w 2081"/>
                <a:gd name="T47" fmla="*/ 332543 h 439"/>
                <a:gd name="T48" fmla="*/ 536317 w 2081"/>
                <a:gd name="T49" fmla="*/ 340499 h 439"/>
                <a:gd name="T50" fmla="*/ 458567 w 2081"/>
                <a:gd name="T51" fmla="*/ 345272 h 439"/>
                <a:gd name="T52" fmla="*/ 394304 w 2081"/>
                <a:gd name="T53" fmla="*/ 348454 h 439"/>
                <a:gd name="T54" fmla="*/ 341148 w 2081"/>
                <a:gd name="T55" fmla="*/ 349250 h 439"/>
                <a:gd name="T56" fmla="*/ 264985 w 2081"/>
                <a:gd name="T57" fmla="*/ 348454 h 439"/>
                <a:gd name="T58" fmla="*/ 188822 w 2081"/>
                <a:gd name="T59" fmla="*/ 340499 h 439"/>
                <a:gd name="T60" fmla="*/ 127732 w 2081"/>
                <a:gd name="T61" fmla="*/ 328565 h 439"/>
                <a:gd name="T62" fmla="*/ 79337 w 2081"/>
                <a:gd name="T63" fmla="*/ 310268 h 439"/>
                <a:gd name="T64" fmla="*/ 46015 w 2081"/>
                <a:gd name="T65" fmla="*/ 285605 h 439"/>
                <a:gd name="T66" fmla="*/ 23008 w 2081"/>
                <a:gd name="T67" fmla="*/ 259352 h 439"/>
                <a:gd name="T68" fmla="*/ 7934 w 2081"/>
                <a:gd name="T69" fmla="*/ 236281 h 439"/>
                <a:gd name="T70" fmla="*/ 0 w 2081"/>
                <a:gd name="T71" fmla="*/ 215596 h 439"/>
                <a:gd name="T72" fmla="*/ 4760 w 2081"/>
                <a:gd name="T73" fmla="*/ 201276 h 439"/>
                <a:gd name="T74" fmla="*/ 26181 w 2081"/>
                <a:gd name="T75" fmla="*/ 194116 h 439"/>
                <a:gd name="T76" fmla="*/ 64263 w 2081"/>
                <a:gd name="T77" fmla="*/ 186161 h 439"/>
                <a:gd name="T78" fmla="*/ 117419 w 2081"/>
                <a:gd name="T79" fmla="*/ 181387 h 439"/>
                <a:gd name="T80" fmla="*/ 257845 w 2081"/>
                <a:gd name="T81" fmla="*/ 169454 h 439"/>
                <a:gd name="T82" fmla="*/ 429212 w 2081"/>
                <a:gd name="T83" fmla="*/ 152747 h 439"/>
                <a:gd name="T84" fmla="*/ 609307 w 2081"/>
                <a:gd name="T85" fmla="*/ 131267 h 439"/>
                <a:gd name="T86" fmla="*/ 796542 w 2081"/>
                <a:gd name="T87" fmla="*/ 106605 h 439"/>
                <a:gd name="T88" fmla="*/ 940935 w 2081"/>
                <a:gd name="T89" fmla="*/ 85125 h 439"/>
                <a:gd name="T90" fmla="*/ 1059940 w 2081"/>
                <a:gd name="T91" fmla="*/ 65236 h 439"/>
                <a:gd name="T92" fmla="*/ 1167045 w 2081"/>
                <a:gd name="T93" fmla="*/ 45347 h 439"/>
                <a:gd name="T94" fmla="*/ 1258283 w 2081"/>
                <a:gd name="T95" fmla="*/ 26253 h 439"/>
                <a:gd name="T96" fmla="*/ 1320165 w 2081"/>
                <a:gd name="T97" fmla="*/ 7956 h 439"/>
                <a:gd name="T98" fmla="*/ 1357454 w 2081"/>
                <a:gd name="T99" fmla="*/ 0 h 4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81" h="439">
                  <a:moveTo>
                    <a:pt x="1718" y="0"/>
                  </a:moveTo>
                  <a:lnTo>
                    <a:pt x="1730" y="0"/>
                  </a:lnTo>
                  <a:lnTo>
                    <a:pt x="1743" y="2"/>
                  </a:lnTo>
                  <a:lnTo>
                    <a:pt x="1755" y="4"/>
                  </a:lnTo>
                  <a:lnTo>
                    <a:pt x="1770" y="6"/>
                  </a:lnTo>
                  <a:lnTo>
                    <a:pt x="1784" y="10"/>
                  </a:lnTo>
                  <a:lnTo>
                    <a:pt x="1799" y="13"/>
                  </a:lnTo>
                  <a:lnTo>
                    <a:pt x="1814" y="17"/>
                  </a:lnTo>
                  <a:lnTo>
                    <a:pt x="1830" y="23"/>
                  </a:lnTo>
                  <a:lnTo>
                    <a:pt x="1845" y="29"/>
                  </a:lnTo>
                  <a:lnTo>
                    <a:pt x="1862" y="34"/>
                  </a:lnTo>
                  <a:lnTo>
                    <a:pt x="1879" y="42"/>
                  </a:lnTo>
                  <a:lnTo>
                    <a:pt x="1897" y="50"/>
                  </a:lnTo>
                  <a:lnTo>
                    <a:pt x="1916" y="59"/>
                  </a:lnTo>
                  <a:lnTo>
                    <a:pt x="1933" y="69"/>
                  </a:lnTo>
                  <a:lnTo>
                    <a:pt x="1952" y="79"/>
                  </a:lnTo>
                  <a:lnTo>
                    <a:pt x="1972" y="88"/>
                  </a:lnTo>
                  <a:lnTo>
                    <a:pt x="1985" y="94"/>
                  </a:lnTo>
                  <a:lnTo>
                    <a:pt x="1999" y="102"/>
                  </a:lnTo>
                  <a:lnTo>
                    <a:pt x="2010" y="107"/>
                  </a:lnTo>
                  <a:lnTo>
                    <a:pt x="2020" y="115"/>
                  </a:lnTo>
                  <a:lnTo>
                    <a:pt x="2031" y="121"/>
                  </a:lnTo>
                  <a:lnTo>
                    <a:pt x="2039" y="129"/>
                  </a:lnTo>
                  <a:lnTo>
                    <a:pt x="2048" y="136"/>
                  </a:lnTo>
                  <a:lnTo>
                    <a:pt x="2054" y="144"/>
                  </a:lnTo>
                  <a:lnTo>
                    <a:pt x="2062" y="152"/>
                  </a:lnTo>
                  <a:lnTo>
                    <a:pt x="2066" y="161"/>
                  </a:lnTo>
                  <a:lnTo>
                    <a:pt x="2071" y="169"/>
                  </a:lnTo>
                  <a:lnTo>
                    <a:pt x="2075" y="178"/>
                  </a:lnTo>
                  <a:lnTo>
                    <a:pt x="2077" y="186"/>
                  </a:lnTo>
                  <a:lnTo>
                    <a:pt x="2079" y="196"/>
                  </a:lnTo>
                  <a:lnTo>
                    <a:pt x="2081" y="205"/>
                  </a:lnTo>
                  <a:lnTo>
                    <a:pt x="2081" y="215"/>
                  </a:lnTo>
                  <a:lnTo>
                    <a:pt x="2081" y="219"/>
                  </a:lnTo>
                  <a:lnTo>
                    <a:pt x="2079" y="223"/>
                  </a:lnTo>
                  <a:lnTo>
                    <a:pt x="2077" y="226"/>
                  </a:lnTo>
                  <a:lnTo>
                    <a:pt x="2073" y="232"/>
                  </a:lnTo>
                  <a:lnTo>
                    <a:pt x="2070" y="236"/>
                  </a:lnTo>
                  <a:lnTo>
                    <a:pt x="2064" y="240"/>
                  </a:lnTo>
                  <a:lnTo>
                    <a:pt x="2058" y="244"/>
                  </a:lnTo>
                  <a:lnTo>
                    <a:pt x="2050" y="248"/>
                  </a:lnTo>
                  <a:lnTo>
                    <a:pt x="2043" y="249"/>
                  </a:lnTo>
                  <a:lnTo>
                    <a:pt x="2033" y="253"/>
                  </a:lnTo>
                  <a:lnTo>
                    <a:pt x="2023" y="257"/>
                  </a:lnTo>
                  <a:lnTo>
                    <a:pt x="2014" y="259"/>
                  </a:lnTo>
                  <a:lnTo>
                    <a:pt x="2000" y="263"/>
                  </a:lnTo>
                  <a:lnTo>
                    <a:pt x="1989" y="265"/>
                  </a:lnTo>
                  <a:lnTo>
                    <a:pt x="1975" y="269"/>
                  </a:lnTo>
                  <a:lnTo>
                    <a:pt x="1960" y="271"/>
                  </a:lnTo>
                  <a:lnTo>
                    <a:pt x="1951" y="272"/>
                  </a:lnTo>
                  <a:lnTo>
                    <a:pt x="1941" y="274"/>
                  </a:lnTo>
                  <a:lnTo>
                    <a:pt x="1931" y="278"/>
                  </a:lnTo>
                  <a:lnTo>
                    <a:pt x="1920" y="280"/>
                  </a:lnTo>
                  <a:lnTo>
                    <a:pt x="1908" y="282"/>
                  </a:lnTo>
                  <a:lnTo>
                    <a:pt x="1897" y="286"/>
                  </a:lnTo>
                  <a:lnTo>
                    <a:pt x="1883" y="288"/>
                  </a:lnTo>
                  <a:lnTo>
                    <a:pt x="1870" y="290"/>
                  </a:lnTo>
                  <a:lnTo>
                    <a:pt x="1856" y="294"/>
                  </a:lnTo>
                  <a:lnTo>
                    <a:pt x="1841" y="296"/>
                  </a:lnTo>
                  <a:lnTo>
                    <a:pt x="1826" y="299"/>
                  </a:lnTo>
                  <a:lnTo>
                    <a:pt x="1810" y="301"/>
                  </a:lnTo>
                  <a:lnTo>
                    <a:pt x="1793" y="303"/>
                  </a:lnTo>
                  <a:lnTo>
                    <a:pt x="1776" y="307"/>
                  </a:lnTo>
                  <a:lnTo>
                    <a:pt x="1759" y="309"/>
                  </a:lnTo>
                  <a:lnTo>
                    <a:pt x="1739" y="313"/>
                  </a:lnTo>
                  <a:lnTo>
                    <a:pt x="1720" y="315"/>
                  </a:lnTo>
                  <a:lnTo>
                    <a:pt x="1699" y="319"/>
                  </a:lnTo>
                  <a:lnTo>
                    <a:pt x="1680" y="320"/>
                  </a:lnTo>
                  <a:lnTo>
                    <a:pt x="1659" y="324"/>
                  </a:lnTo>
                  <a:lnTo>
                    <a:pt x="1636" y="328"/>
                  </a:lnTo>
                  <a:lnTo>
                    <a:pt x="1615" y="330"/>
                  </a:lnTo>
                  <a:lnTo>
                    <a:pt x="1590" y="334"/>
                  </a:lnTo>
                  <a:lnTo>
                    <a:pt x="1567" y="338"/>
                  </a:lnTo>
                  <a:lnTo>
                    <a:pt x="1542" y="340"/>
                  </a:lnTo>
                  <a:lnTo>
                    <a:pt x="1517" y="344"/>
                  </a:lnTo>
                  <a:lnTo>
                    <a:pt x="1492" y="347"/>
                  </a:lnTo>
                  <a:lnTo>
                    <a:pt x="1465" y="349"/>
                  </a:lnTo>
                  <a:lnTo>
                    <a:pt x="1438" y="353"/>
                  </a:lnTo>
                  <a:lnTo>
                    <a:pt x="1411" y="357"/>
                  </a:lnTo>
                  <a:lnTo>
                    <a:pt x="1382" y="361"/>
                  </a:lnTo>
                  <a:lnTo>
                    <a:pt x="1354" y="365"/>
                  </a:lnTo>
                  <a:lnTo>
                    <a:pt x="1309" y="368"/>
                  </a:lnTo>
                  <a:lnTo>
                    <a:pt x="1265" y="374"/>
                  </a:lnTo>
                  <a:lnTo>
                    <a:pt x="1223" y="378"/>
                  </a:lnTo>
                  <a:lnTo>
                    <a:pt x="1181" y="382"/>
                  </a:lnTo>
                  <a:lnTo>
                    <a:pt x="1140" y="386"/>
                  </a:lnTo>
                  <a:lnTo>
                    <a:pt x="1100" y="390"/>
                  </a:lnTo>
                  <a:lnTo>
                    <a:pt x="1062" y="393"/>
                  </a:lnTo>
                  <a:lnTo>
                    <a:pt x="1025" y="397"/>
                  </a:lnTo>
                  <a:lnTo>
                    <a:pt x="989" y="401"/>
                  </a:lnTo>
                  <a:lnTo>
                    <a:pt x="952" y="405"/>
                  </a:lnTo>
                  <a:lnTo>
                    <a:pt x="918" y="407"/>
                  </a:lnTo>
                  <a:lnTo>
                    <a:pt x="885" y="411"/>
                  </a:lnTo>
                  <a:lnTo>
                    <a:pt x="852" y="413"/>
                  </a:lnTo>
                  <a:lnTo>
                    <a:pt x="820" y="416"/>
                  </a:lnTo>
                  <a:lnTo>
                    <a:pt x="789" y="418"/>
                  </a:lnTo>
                  <a:lnTo>
                    <a:pt x="760" y="420"/>
                  </a:lnTo>
                  <a:lnTo>
                    <a:pt x="732" y="424"/>
                  </a:lnTo>
                  <a:lnTo>
                    <a:pt x="703" y="426"/>
                  </a:lnTo>
                  <a:lnTo>
                    <a:pt x="676" y="428"/>
                  </a:lnTo>
                  <a:lnTo>
                    <a:pt x="651" y="430"/>
                  </a:lnTo>
                  <a:lnTo>
                    <a:pt x="626" y="432"/>
                  </a:lnTo>
                  <a:lnTo>
                    <a:pt x="601" y="432"/>
                  </a:lnTo>
                  <a:lnTo>
                    <a:pt x="578" y="434"/>
                  </a:lnTo>
                  <a:lnTo>
                    <a:pt x="557" y="436"/>
                  </a:lnTo>
                  <a:lnTo>
                    <a:pt x="536" y="436"/>
                  </a:lnTo>
                  <a:lnTo>
                    <a:pt x="517" y="438"/>
                  </a:lnTo>
                  <a:lnTo>
                    <a:pt x="497" y="438"/>
                  </a:lnTo>
                  <a:lnTo>
                    <a:pt x="478" y="438"/>
                  </a:lnTo>
                  <a:lnTo>
                    <a:pt x="463" y="439"/>
                  </a:lnTo>
                  <a:lnTo>
                    <a:pt x="446" y="439"/>
                  </a:lnTo>
                  <a:lnTo>
                    <a:pt x="430" y="439"/>
                  </a:lnTo>
                  <a:lnTo>
                    <a:pt x="417" y="439"/>
                  </a:lnTo>
                  <a:lnTo>
                    <a:pt x="388" y="439"/>
                  </a:lnTo>
                  <a:lnTo>
                    <a:pt x="361" y="439"/>
                  </a:lnTo>
                  <a:lnTo>
                    <a:pt x="334" y="438"/>
                  </a:lnTo>
                  <a:lnTo>
                    <a:pt x="309" y="436"/>
                  </a:lnTo>
                  <a:lnTo>
                    <a:pt x="284" y="434"/>
                  </a:lnTo>
                  <a:lnTo>
                    <a:pt x="261" y="432"/>
                  </a:lnTo>
                  <a:lnTo>
                    <a:pt x="238" y="428"/>
                  </a:lnTo>
                  <a:lnTo>
                    <a:pt x="217" y="426"/>
                  </a:lnTo>
                  <a:lnTo>
                    <a:pt x="198" y="422"/>
                  </a:lnTo>
                  <a:lnTo>
                    <a:pt x="179" y="418"/>
                  </a:lnTo>
                  <a:lnTo>
                    <a:pt x="161" y="413"/>
                  </a:lnTo>
                  <a:lnTo>
                    <a:pt x="144" y="409"/>
                  </a:lnTo>
                  <a:lnTo>
                    <a:pt x="129" y="403"/>
                  </a:lnTo>
                  <a:lnTo>
                    <a:pt x="113" y="397"/>
                  </a:lnTo>
                  <a:lnTo>
                    <a:pt x="100" y="390"/>
                  </a:lnTo>
                  <a:lnTo>
                    <a:pt x="88" y="384"/>
                  </a:lnTo>
                  <a:lnTo>
                    <a:pt x="77" y="374"/>
                  </a:lnTo>
                  <a:lnTo>
                    <a:pt x="67" y="367"/>
                  </a:lnTo>
                  <a:lnTo>
                    <a:pt x="58" y="359"/>
                  </a:lnTo>
                  <a:lnTo>
                    <a:pt x="50" y="349"/>
                  </a:lnTo>
                  <a:lnTo>
                    <a:pt x="42" y="342"/>
                  </a:lnTo>
                  <a:lnTo>
                    <a:pt x="35" y="334"/>
                  </a:lnTo>
                  <a:lnTo>
                    <a:pt x="29" y="326"/>
                  </a:lnTo>
                  <a:lnTo>
                    <a:pt x="23" y="319"/>
                  </a:lnTo>
                  <a:lnTo>
                    <a:pt x="17" y="311"/>
                  </a:lnTo>
                  <a:lnTo>
                    <a:pt x="14" y="303"/>
                  </a:lnTo>
                  <a:lnTo>
                    <a:pt x="10" y="297"/>
                  </a:lnTo>
                  <a:lnTo>
                    <a:pt x="6" y="290"/>
                  </a:lnTo>
                  <a:lnTo>
                    <a:pt x="4" y="282"/>
                  </a:lnTo>
                  <a:lnTo>
                    <a:pt x="2" y="276"/>
                  </a:lnTo>
                  <a:lnTo>
                    <a:pt x="0" y="271"/>
                  </a:lnTo>
                  <a:lnTo>
                    <a:pt x="0" y="265"/>
                  </a:lnTo>
                  <a:lnTo>
                    <a:pt x="2" y="261"/>
                  </a:lnTo>
                  <a:lnTo>
                    <a:pt x="4" y="257"/>
                  </a:lnTo>
                  <a:lnTo>
                    <a:pt x="6" y="253"/>
                  </a:lnTo>
                  <a:lnTo>
                    <a:pt x="12" y="251"/>
                  </a:lnTo>
                  <a:lnTo>
                    <a:pt x="17" y="248"/>
                  </a:lnTo>
                  <a:lnTo>
                    <a:pt x="25" y="246"/>
                  </a:lnTo>
                  <a:lnTo>
                    <a:pt x="33" y="244"/>
                  </a:lnTo>
                  <a:lnTo>
                    <a:pt x="44" y="240"/>
                  </a:lnTo>
                  <a:lnTo>
                    <a:pt x="54" y="238"/>
                  </a:lnTo>
                  <a:lnTo>
                    <a:pt x="67" y="236"/>
                  </a:lnTo>
                  <a:lnTo>
                    <a:pt x="81" y="234"/>
                  </a:lnTo>
                  <a:lnTo>
                    <a:pt x="96" y="232"/>
                  </a:lnTo>
                  <a:lnTo>
                    <a:pt x="111" y="230"/>
                  </a:lnTo>
                  <a:lnTo>
                    <a:pt x="131" y="228"/>
                  </a:lnTo>
                  <a:lnTo>
                    <a:pt x="148" y="228"/>
                  </a:lnTo>
                  <a:lnTo>
                    <a:pt x="169" y="226"/>
                  </a:lnTo>
                  <a:lnTo>
                    <a:pt x="219" y="223"/>
                  </a:lnTo>
                  <a:lnTo>
                    <a:pt x="273" y="219"/>
                  </a:lnTo>
                  <a:lnTo>
                    <a:pt x="325" y="213"/>
                  </a:lnTo>
                  <a:lnTo>
                    <a:pt x="378" y="209"/>
                  </a:lnTo>
                  <a:lnTo>
                    <a:pt x="432" y="203"/>
                  </a:lnTo>
                  <a:lnTo>
                    <a:pt x="486" y="198"/>
                  </a:lnTo>
                  <a:lnTo>
                    <a:pt x="541" y="192"/>
                  </a:lnTo>
                  <a:lnTo>
                    <a:pt x="597" y="186"/>
                  </a:lnTo>
                  <a:lnTo>
                    <a:pt x="653" y="178"/>
                  </a:lnTo>
                  <a:lnTo>
                    <a:pt x="710" y="173"/>
                  </a:lnTo>
                  <a:lnTo>
                    <a:pt x="768" y="165"/>
                  </a:lnTo>
                  <a:lnTo>
                    <a:pt x="826" y="157"/>
                  </a:lnTo>
                  <a:lnTo>
                    <a:pt x="885" y="150"/>
                  </a:lnTo>
                  <a:lnTo>
                    <a:pt x="945" y="142"/>
                  </a:lnTo>
                  <a:lnTo>
                    <a:pt x="1004" y="134"/>
                  </a:lnTo>
                  <a:lnTo>
                    <a:pt x="1064" y="127"/>
                  </a:lnTo>
                  <a:lnTo>
                    <a:pt x="1106" y="121"/>
                  </a:lnTo>
                  <a:lnTo>
                    <a:pt x="1146" y="113"/>
                  </a:lnTo>
                  <a:lnTo>
                    <a:pt x="1186" y="107"/>
                  </a:lnTo>
                  <a:lnTo>
                    <a:pt x="1225" y="102"/>
                  </a:lnTo>
                  <a:lnTo>
                    <a:pt x="1263" y="96"/>
                  </a:lnTo>
                  <a:lnTo>
                    <a:pt x="1300" y="88"/>
                  </a:lnTo>
                  <a:lnTo>
                    <a:pt x="1336" y="82"/>
                  </a:lnTo>
                  <a:lnTo>
                    <a:pt x="1371" y="77"/>
                  </a:lnTo>
                  <a:lnTo>
                    <a:pt x="1405" y="69"/>
                  </a:lnTo>
                  <a:lnTo>
                    <a:pt x="1438" y="63"/>
                  </a:lnTo>
                  <a:lnTo>
                    <a:pt x="1471" y="57"/>
                  </a:lnTo>
                  <a:lnTo>
                    <a:pt x="1501" y="50"/>
                  </a:lnTo>
                  <a:lnTo>
                    <a:pt x="1530" y="44"/>
                  </a:lnTo>
                  <a:lnTo>
                    <a:pt x="1559" y="38"/>
                  </a:lnTo>
                  <a:lnTo>
                    <a:pt x="1586" y="33"/>
                  </a:lnTo>
                  <a:lnTo>
                    <a:pt x="1613" y="27"/>
                  </a:lnTo>
                  <a:lnTo>
                    <a:pt x="1632" y="19"/>
                  </a:lnTo>
                  <a:lnTo>
                    <a:pt x="1649" y="13"/>
                  </a:lnTo>
                  <a:lnTo>
                    <a:pt x="1664" y="10"/>
                  </a:lnTo>
                  <a:lnTo>
                    <a:pt x="1678" y="6"/>
                  </a:lnTo>
                  <a:lnTo>
                    <a:pt x="1691" y="4"/>
                  </a:lnTo>
                  <a:lnTo>
                    <a:pt x="1701" y="2"/>
                  </a:lnTo>
                  <a:lnTo>
                    <a:pt x="1711" y="0"/>
                  </a:lnTo>
                  <a:lnTo>
                    <a:pt x="171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33"/>
            <p:cNvSpPr>
              <a:spLocks/>
            </p:cNvSpPr>
            <p:nvPr/>
          </p:nvSpPr>
          <p:spPr bwMode="auto">
            <a:xfrm>
              <a:off x="3276600" y="1905000"/>
              <a:ext cx="431800" cy="3165475"/>
            </a:xfrm>
            <a:custGeom>
              <a:avLst/>
              <a:gdLst>
                <a:gd name="T0" fmla="*/ 104173 w 543"/>
                <a:gd name="T1" fmla="*/ 0 h 3989"/>
                <a:gd name="T2" fmla="*/ 129620 w 543"/>
                <a:gd name="T3" fmla="*/ 1587 h 3989"/>
                <a:gd name="T4" fmla="*/ 155862 w 543"/>
                <a:gd name="T5" fmla="*/ 6348 h 3989"/>
                <a:gd name="T6" fmla="*/ 184489 w 543"/>
                <a:gd name="T7" fmla="*/ 11110 h 3989"/>
                <a:gd name="T8" fmla="*/ 213912 w 543"/>
                <a:gd name="T9" fmla="*/ 19839 h 3989"/>
                <a:gd name="T10" fmla="*/ 245720 w 543"/>
                <a:gd name="T11" fmla="*/ 29361 h 3989"/>
                <a:gd name="T12" fmla="*/ 277529 w 543"/>
                <a:gd name="T13" fmla="*/ 41265 h 3989"/>
                <a:gd name="T14" fmla="*/ 313313 w 543"/>
                <a:gd name="T15" fmla="*/ 56342 h 3989"/>
                <a:gd name="T16" fmla="*/ 343531 w 543"/>
                <a:gd name="T17" fmla="*/ 71420 h 3989"/>
                <a:gd name="T18" fmla="*/ 365002 w 543"/>
                <a:gd name="T19" fmla="*/ 85704 h 3989"/>
                <a:gd name="T20" fmla="*/ 384883 w 543"/>
                <a:gd name="T21" fmla="*/ 99194 h 3989"/>
                <a:gd name="T22" fmla="*/ 399992 w 543"/>
                <a:gd name="T23" fmla="*/ 112684 h 3989"/>
                <a:gd name="T24" fmla="*/ 411920 w 543"/>
                <a:gd name="T25" fmla="*/ 127762 h 3989"/>
                <a:gd name="T26" fmla="*/ 421462 w 543"/>
                <a:gd name="T27" fmla="*/ 143633 h 3989"/>
                <a:gd name="T28" fmla="*/ 428619 w 543"/>
                <a:gd name="T29" fmla="*/ 158710 h 3989"/>
                <a:gd name="T30" fmla="*/ 431800 w 543"/>
                <a:gd name="T31" fmla="*/ 175375 h 3989"/>
                <a:gd name="T32" fmla="*/ 431800 w 543"/>
                <a:gd name="T33" fmla="*/ 193626 h 3989"/>
                <a:gd name="T34" fmla="*/ 428619 w 543"/>
                <a:gd name="T35" fmla="*/ 213465 h 3989"/>
                <a:gd name="T36" fmla="*/ 424643 w 543"/>
                <a:gd name="T37" fmla="*/ 236478 h 3989"/>
                <a:gd name="T38" fmla="*/ 418281 w 543"/>
                <a:gd name="T39" fmla="*/ 260285 h 3989"/>
                <a:gd name="T40" fmla="*/ 407944 w 543"/>
                <a:gd name="T41" fmla="*/ 297582 h 3989"/>
                <a:gd name="T42" fmla="*/ 401582 w 543"/>
                <a:gd name="T43" fmla="*/ 342814 h 3989"/>
                <a:gd name="T44" fmla="*/ 396811 w 543"/>
                <a:gd name="T45" fmla="*/ 382492 h 3989"/>
                <a:gd name="T46" fmla="*/ 395220 w 543"/>
                <a:gd name="T47" fmla="*/ 420582 h 3989"/>
                <a:gd name="T48" fmla="*/ 363412 w 543"/>
                <a:gd name="T49" fmla="*/ 1800567 h 3989"/>
                <a:gd name="T50" fmla="*/ 96221 w 543"/>
                <a:gd name="T51" fmla="*/ 3165475 h 3989"/>
                <a:gd name="T52" fmla="*/ 82702 w 543"/>
                <a:gd name="T53" fmla="*/ 327737 h 3989"/>
                <a:gd name="T54" fmla="*/ 76340 w 543"/>
                <a:gd name="T55" fmla="*/ 289646 h 3989"/>
                <a:gd name="T56" fmla="*/ 67593 w 543"/>
                <a:gd name="T57" fmla="*/ 249969 h 3989"/>
                <a:gd name="T58" fmla="*/ 51689 w 543"/>
                <a:gd name="T59" fmla="*/ 207117 h 3989"/>
                <a:gd name="T60" fmla="*/ 42941 w 543"/>
                <a:gd name="T61" fmla="*/ 185691 h 3989"/>
                <a:gd name="T62" fmla="*/ 31808 w 543"/>
                <a:gd name="T63" fmla="*/ 165059 h 3989"/>
                <a:gd name="T64" fmla="*/ 16699 w 543"/>
                <a:gd name="T65" fmla="*/ 143633 h 3989"/>
                <a:gd name="T66" fmla="*/ 7952 w 543"/>
                <a:gd name="T67" fmla="*/ 126968 h 3989"/>
                <a:gd name="T68" fmla="*/ 1590 w 543"/>
                <a:gd name="T69" fmla="*/ 111097 h 3989"/>
                <a:gd name="T70" fmla="*/ 0 w 543"/>
                <a:gd name="T71" fmla="*/ 99194 h 3989"/>
                <a:gd name="T72" fmla="*/ 1590 w 543"/>
                <a:gd name="T73" fmla="*/ 76181 h 3989"/>
                <a:gd name="T74" fmla="*/ 6362 w 543"/>
                <a:gd name="T75" fmla="*/ 56342 h 3989"/>
                <a:gd name="T76" fmla="*/ 11928 w 543"/>
                <a:gd name="T77" fmla="*/ 39678 h 3989"/>
                <a:gd name="T78" fmla="*/ 23061 w 543"/>
                <a:gd name="T79" fmla="*/ 24600 h 3989"/>
                <a:gd name="T80" fmla="*/ 36580 w 543"/>
                <a:gd name="T81" fmla="*/ 13490 h 3989"/>
                <a:gd name="T82" fmla="*/ 51689 w 543"/>
                <a:gd name="T83" fmla="*/ 6348 h 3989"/>
                <a:gd name="T84" fmla="*/ 69979 w 543"/>
                <a:gd name="T85" fmla="*/ 1587 h 3989"/>
                <a:gd name="T86" fmla="*/ 91449 w 543"/>
                <a:gd name="T87" fmla="*/ 0 h 3989"/>
                <a:gd name="T88" fmla="*/ 91449 w 543"/>
                <a:gd name="T89" fmla="*/ 0 h 398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43" h="3989">
                  <a:moveTo>
                    <a:pt x="115" y="0"/>
                  </a:moveTo>
                  <a:lnTo>
                    <a:pt x="131" y="0"/>
                  </a:lnTo>
                  <a:lnTo>
                    <a:pt x="146" y="0"/>
                  </a:lnTo>
                  <a:lnTo>
                    <a:pt x="163" y="2"/>
                  </a:lnTo>
                  <a:lnTo>
                    <a:pt x="179" y="4"/>
                  </a:lnTo>
                  <a:lnTo>
                    <a:pt x="196" y="8"/>
                  </a:lnTo>
                  <a:lnTo>
                    <a:pt x="213" y="10"/>
                  </a:lnTo>
                  <a:lnTo>
                    <a:pt x="232" y="14"/>
                  </a:lnTo>
                  <a:lnTo>
                    <a:pt x="250" y="19"/>
                  </a:lnTo>
                  <a:lnTo>
                    <a:pt x="269" y="25"/>
                  </a:lnTo>
                  <a:lnTo>
                    <a:pt x="288" y="31"/>
                  </a:lnTo>
                  <a:lnTo>
                    <a:pt x="309" y="37"/>
                  </a:lnTo>
                  <a:lnTo>
                    <a:pt x="328" y="44"/>
                  </a:lnTo>
                  <a:lnTo>
                    <a:pt x="349" y="52"/>
                  </a:lnTo>
                  <a:lnTo>
                    <a:pt x="371" y="62"/>
                  </a:lnTo>
                  <a:lnTo>
                    <a:pt x="394" y="71"/>
                  </a:lnTo>
                  <a:lnTo>
                    <a:pt x="417" y="81"/>
                  </a:lnTo>
                  <a:lnTo>
                    <a:pt x="432" y="90"/>
                  </a:lnTo>
                  <a:lnTo>
                    <a:pt x="445" y="98"/>
                  </a:lnTo>
                  <a:lnTo>
                    <a:pt x="459" y="108"/>
                  </a:lnTo>
                  <a:lnTo>
                    <a:pt x="472" y="115"/>
                  </a:lnTo>
                  <a:lnTo>
                    <a:pt x="484" y="125"/>
                  </a:lnTo>
                  <a:lnTo>
                    <a:pt x="493" y="135"/>
                  </a:lnTo>
                  <a:lnTo>
                    <a:pt x="503" y="142"/>
                  </a:lnTo>
                  <a:lnTo>
                    <a:pt x="513" y="152"/>
                  </a:lnTo>
                  <a:lnTo>
                    <a:pt x="518" y="161"/>
                  </a:lnTo>
                  <a:lnTo>
                    <a:pt x="526" y="171"/>
                  </a:lnTo>
                  <a:lnTo>
                    <a:pt x="530" y="181"/>
                  </a:lnTo>
                  <a:lnTo>
                    <a:pt x="536" y="190"/>
                  </a:lnTo>
                  <a:lnTo>
                    <a:pt x="539" y="200"/>
                  </a:lnTo>
                  <a:lnTo>
                    <a:pt x="541" y="211"/>
                  </a:lnTo>
                  <a:lnTo>
                    <a:pt x="543" y="221"/>
                  </a:lnTo>
                  <a:lnTo>
                    <a:pt x="543" y="232"/>
                  </a:lnTo>
                  <a:lnTo>
                    <a:pt x="543" y="244"/>
                  </a:lnTo>
                  <a:lnTo>
                    <a:pt x="541" y="256"/>
                  </a:lnTo>
                  <a:lnTo>
                    <a:pt x="539" y="269"/>
                  </a:lnTo>
                  <a:lnTo>
                    <a:pt x="538" y="284"/>
                  </a:lnTo>
                  <a:lnTo>
                    <a:pt x="534" y="298"/>
                  </a:lnTo>
                  <a:lnTo>
                    <a:pt x="530" y="313"/>
                  </a:lnTo>
                  <a:lnTo>
                    <a:pt x="526" y="328"/>
                  </a:lnTo>
                  <a:lnTo>
                    <a:pt x="520" y="346"/>
                  </a:lnTo>
                  <a:lnTo>
                    <a:pt x="513" y="375"/>
                  </a:lnTo>
                  <a:lnTo>
                    <a:pt x="509" y="403"/>
                  </a:lnTo>
                  <a:lnTo>
                    <a:pt x="505" y="432"/>
                  </a:lnTo>
                  <a:lnTo>
                    <a:pt x="501" y="457"/>
                  </a:lnTo>
                  <a:lnTo>
                    <a:pt x="499" y="482"/>
                  </a:lnTo>
                  <a:lnTo>
                    <a:pt x="497" y="507"/>
                  </a:lnTo>
                  <a:lnTo>
                    <a:pt x="497" y="530"/>
                  </a:lnTo>
                  <a:lnTo>
                    <a:pt x="497" y="551"/>
                  </a:lnTo>
                  <a:lnTo>
                    <a:pt x="457" y="2269"/>
                  </a:lnTo>
                  <a:lnTo>
                    <a:pt x="417" y="3989"/>
                  </a:lnTo>
                  <a:lnTo>
                    <a:pt x="121" y="3989"/>
                  </a:lnTo>
                  <a:lnTo>
                    <a:pt x="111" y="2202"/>
                  </a:lnTo>
                  <a:lnTo>
                    <a:pt x="104" y="413"/>
                  </a:lnTo>
                  <a:lnTo>
                    <a:pt x="100" y="390"/>
                  </a:lnTo>
                  <a:lnTo>
                    <a:pt x="96" y="365"/>
                  </a:lnTo>
                  <a:lnTo>
                    <a:pt x="92" y="340"/>
                  </a:lnTo>
                  <a:lnTo>
                    <a:pt x="85" y="315"/>
                  </a:lnTo>
                  <a:lnTo>
                    <a:pt x="77" y="288"/>
                  </a:lnTo>
                  <a:lnTo>
                    <a:pt x="65" y="261"/>
                  </a:lnTo>
                  <a:lnTo>
                    <a:pt x="60" y="248"/>
                  </a:lnTo>
                  <a:lnTo>
                    <a:pt x="54" y="234"/>
                  </a:lnTo>
                  <a:lnTo>
                    <a:pt x="48" y="221"/>
                  </a:lnTo>
                  <a:lnTo>
                    <a:pt x="40" y="208"/>
                  </a:lnTo>
                  <a:lnTo>
                    <a:pt x="31" y="192"/>
                  </a:lnTo>
                  <a:lnTo>
                    <a:pt x="21" y="181"/>
                  </a:lnTo>
                  <a:lnTo>
                    <a:pt x="15" y="169"/>
                  </a:lnTo>
                  <a:lnTo>
                    <a:pt x="10" y="160"/>
                  </a:lnTo>
                  <a:lnTo>
                    <a:pt x="4" y="150"/>
                  </a:lnTo>
                  <a:lnTo>
                    <a:pt x="2" y="140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0" y="110"/>
                  </a:lnTo>
                  <a:lnTo>
                    <a:pt x="2" y="96"/>
                  </a:lnTo>
                  <a:lnTo>
                    <a:pt x="4" y="83"/>
                  </a:lnTo>
                  <a:lnTo>
                    <a:pt x="8" y="71"/>
                  </a:lnTo>
                  <a:lnTo>
                    <a:pt x="12" y="60"/>
                  </a:lnTo>
                  <a:lnTo>
                    <a:pt x="15" y="50"/>
                  </a:lnTo>
                  <a:lnTo>
                    <a:pt x="23" y="41"/>
                  </a:lnTo>
                  <a:lnTo>
                    <a:pt x="29" y="31"/>
                  </a:lnTo>
                  <a:lnTo>
                    <a:pt x="37" y="25"/>
                  </a:lnTo>
                  <a:lnTo>
                    <a:pt x="46" y="17"/>
                  </a:lnTo>
                  <a:lnTo>
                    <a:pt x="56" y="12"/>
                  </a:lnTo>
                  <a:lnTo>
                    <a:pt x="65" y="8"/>
                  </a:lnTo>
                  <a:lnTo>
                    <a:pt x="77" y="4"/>
                  </a:lnTo>
                  <a:lnTo>
                    <a:pt x="88" y="2"/>
                  </a:lnTo>
                  <a:lnTo>
                    <a:pt x="102" y="0"/>
                  </a:lnTo>
                  <a:lnTo>
                    <a:pt x="11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6"/>
            <p:cNvSpPr>
              <a:spLocks/>
            </p:cNvSpPr>
            <p:nvPr/>
          </p:nvSpPr>
          <p:spPr bwMode="auto">
            <a:xfrm rot="1200707">
              <a:off x="2747466" y="4574813"/>
              <a:ext cx="1535955" cy="1040084"/>
            </a:xfrm>
            <a:custGeom>
              <a:avLst/>
              <a:gdLst/>
              <a:ahLst/>
              <a:cxnLst>
                <a:cxn ang="0">
                  <a:pos x="2023" y="4"/>
                </a:cxn>
                <a:cxn ang="0">
                  <a:pos x="2040" y="15"/>
                </a:cxn>
                <a:cxn ang="0">
                  <a:pos x="2048" y="29"/>
                </a:cxn>
                <a:cxn ang="0">
                  <a:pos x="2052" y="46"/>
                </a:cxn>
                <a:cxn ang="0">
                  <a:pos x="2054" y="65"/>
                </a:cxn>
                <a:cxn ang="0">
                  <a:pos x="2050" y="79"/>
                </a:cxn>
                <a:cxn ang="0">
                  <a:pos x="2040" y="94"/>
                </a:cxn>
                <a:cxn ang="0">
                  <a:pos x="2015" y="121"/>
                </a:cxn>
                <a:cxn ang="0">
                  <a:pos x="1973" y="157"/>
                </a:cxn>
                <a:cxn ang="0">
                  <a:pos x="1921" y="203"/>
                </a:cxn>
                <a:cxn ang="0">
                  <a:pos x="1866" y="251"/>
                </a:cxn>
                <a:cxn ang="0">
                  <a:pos x="1804" y="301"/>
                </a:cxn>
                <a:cxn ang="0">
                  <a:pos x="1737" y="355"/>
                </a:cxn>
                <a:cxn ang="0">
                  <a:pos x="1664" y="411"/>
                </a:cxn>
                <a:cxn ang="0">
                  <a:pos x="1587" y="472"/>
                </a:cxn>
                <a:cxn ang="0">
                  <a:pos x="1507" y="536"/>
                </a:cxn>
                <a:cxn ang="0">
                  <a:pos x="1420" y="601"/>
                </a:cxn>
                <a:cxn ang="0">
                  <a:pos x="1330" y="672"/>
                </a:cxn>
                <a:cxn ang="0">
                  <a:pos x="1234" y="745"/>
                </a:cxn>
                <a:cxn ang="0">
                  <a:pos x="1127" y="825"/>
                </a:cxn>
                <a:cxn ang="0">
                  <a:pos x="1011" y="918"/>
                </a:cxn>
                <a:cxn ang="0">
                  <a:pos x="887" y="1015"/>
                </a:cxn>
                <a:cxn ang="0">
                  <a:pos x="754" y="1123"/>
                </a:cxn>
                <a:cxn ang="0">
                  <a:pos x="614" y="1242"/>
                </a:cxn>
                <a:cxn ang="0">
                  <a:pos x="508" y="1340"/>
                </a:cxn>
                <a:cxn ang="0">
                  <a:pos x="485" y="1365"/>
                </a:cxn>
                <a:cxn ang="0">
                  <a:pos x="470" y="1378"/>
                </a:cxn>
                <a:cxn ang="0">
                  <a:pos x="453" y="1386"/>
                </a:cxn>
                <a:cxn ang="0">
                  <a:pos x="436" y="1390"/>
                </a:cxn>
                <a:cxn ang="0">
                  <a:pos x="401" y="1388"/>
                </a:cxn>
                <a:cxn ang="0">
                  <a:pos x="353" y="1376"/>
                </a:cxn>
                <a:cxn ang="0">
                  <a:pos x="299" y="1355"/>
                </a:cxn>
                <a:cxn ang="0">
                  <a:pos x="244" y="1323"/>
                </a:cxn>
                <a:cxn ang="0">
                  <a:pos x="182" y="1277"/>
                </a:cxn>
                <a:cxn ang="0">
                  <a:pos x="123" y="1225"/>
                </a:cxn>
                <a:cxn ang="0">
                  <a:pos x="78" y="1179"/>
                </a:cxn>
                <a:cxn ang="0">
                  <a:pos x="44" y="1136"/>
                </a:cxn>
                <a:cxn ang="0">
                  <a:pos x="19" y="1100"/>
                </a:cxn>
                <a:cxn ang="0">
                  <a:pos x="4" y="1067"/>
                </a:cxn>
                <a:cxn ang="0">
                  <a:pos x="0" y="1038"/>
                </a:cxn>
                <a:cxn ang="0">
                  <a:pos x="6" y="1017"/>
                </a:cxn>
                <a:cxn ang="0">
                  <a:pos x="27" y="1002"/>
                </a:cxn>
                <a:cxn ang="0">
                  <a:pos x="63" y="996"/>
                </a:cxn>
                <a:cxn ang="0">
                  <a:pos x="111" y="989"/>
                </a:cxn>
                <a:cxn ang="0">
                  <a:pos x="161" y="975"/>
                </a:cxn>
                <a:cxn ang="0">
                  <a:pos x="209" y="960"/>
                </a:cxn>
                <a:cxn ang="0">
                  <a:pos x="272" y="931"/>
                </a:cxn>
                <a:cxn ang="0">
                  <a:pos x="436" y="850"/>
                </a:cxn>
                <a:cxn ang="0">
                  <a:pos x="660" y="739"/>
                </a:cxn>
                <a:cxn ang="0">
                  <a:pos x="921" y="603"/>
                </a:cxn>
                <a:cxn ang="0">
                  <a:pos x="1213" y="443"/>
                </a:cxn>
                <a:cxn ang="0">
                  <a:pos x="1539" y="257"/>
                </a:cxn>
                <a:cxn ang="0">
                  <a:pos x="1797" y="106"/>
                </a:cxn>
                <a:cxn ang="0">
                  <a:pos x="1860" y="67"/>
                </a:cxn>
                <a:cxn ang="0">
                  <a:pos x="1912" y="38"/>
                </a:cxn>
                <a:cxn ang="0">
                  <a:pos x="1952" y="17"/>
                </a:cxn>
                <a:cxn ang="0">
                  <a:pos x="1983" y="6"/>
                </a:cxn>
                <a:cxn ang="0">
                  <a:pos x="2002" y="0"/>
                </a:cxn>
                <a:cxn ang="0">
                  <a:pos x="2002" y="0"/>
                </a:cxn>
              </a:cxnLst>
              <a:rect l="0" t="0" r="r" b="b"/>
              <a:pathLst>
                <a:path w="2054" h="1392">
                  <a:moveTo>
                    <a:pt x="2002" y="0"/>
                  </a:moveTo>
                  <a:lnTo>
                    <a:pt x="2013" y="2"/>
                  </a:lnTo>
                  <a:lnTo>
                    <a:pt x="2023" y="4"/>
                  </a:lnTo>
                  <a:lnTo>
                    <a:pt x="2033" y="8"/>
                  </a:lnTo>
                  <a:lnTo>
                    <a:pt x="2037" y="11"/>
                  </a:lnTo>
                  <a:lnTo>
                    <a:pt x="2040" y="15"/>
                  </a:lnTo>
                  <a:lnTo>
                    <a:pt x="2044" y="19"/>
                  </a:lnTo>
                  <a:lnTo>
                    <a:pt x="2046" y="23"/>
                  </a:lnTo>
                  <a:lnTo>
                    <a:pt x="2048" y="29"/>
                  </a:lnTo>
                  <a:lnTo>
                    <a:pt x="2050" y="33"/>
                  </a:lnTo>
                  <a:lnTo>
                    <a:pt x="2052" y="40"/>
                  </a:lnTo>
                  <a:lnTo>
                    <a:pt x="2052" y="46"/>
                  </a:lnTo>
                  <a:lnTo>
                    <a:pt x="2054" y="54"/>
                  </a:lnTo>
                  <a:lnTo>
                    <a:pt x="2054" y="61"/>
                  </a:lnTo>
                  <a:lnTo>
                    <a:pt x="2054" y="65"/>
                  </a:lnTo>
                  <a:lnTo>
                    <a:pt x="2052" y="69"/>
                  </a:lnTo>
                  <a:lnTo>
                    <a:pt x="2052" y="75"/>
                  </a:lnTo>
                  <a:lnTo>
                    <a:pt x="2050" y="79"/>
                  </a:lnTo>
                  <a:lnTo>
                    <a:pt x="2046" y="84"/>
                  </a:lnTo>
                  <a:lnTo>
                    <a:pt x="2044" y="90"/>
                  </a:lnTo>
                  <a:lnTo>
                    <a:pt x="2040" y="94"/>
                  </a:lnTo>
                  <a:lnTo>
                    <a:pt x="2037" y="100"/>
                  </a:lnTo>
                  <a:lnTo>
                    <a:pt x="2027" y="111"/>
                  </a:lnTo>
                  <a:lnTo>
                    <a:pt x="2015" y="121"/>
                  </a:lnTo>
                  <a:lnTo>
                    <a:pt x="2004" y="132"/>
                  </a:lnTo>
                  <a:lnTo>
                    <a:pt x="1989" y="144"/>
                  </a:lnTo>
                  <a:lnTo>
                    <a:pt x="1973" y="157"/>
                  </a:lnTo>
                  <a:lnTo>
                    <a:pt x="1956" y="173"/>
                  </a:lnTo>
                  <a:lnTo>
                    <a:pt x="1939" y="188"/>
                  </a:lnTo>
                  <a:lnTo>
                    <a:pt x="1921" y="203"/>
                  </a:lnTo>
                  <a:lnTo>
                    <a:pt x="1904" y="219"/>
                  </a:lnTo>
                  <a:lnTo>
                    <a:pt x="1885" y="234"/>
                  </a:lnTo>
                  <a:lnTo>
                    <a:pt x="1866" y="251"/>
                  </a:lnTo>
                  <a:lnTo>
                    <a:pt x="1845" y="267"/>
                  </a:lnTo>
                  <a:lnTo>
                    <a:pt x="1825" y="284"/>
                  </a:lnTo>
                  <a:lnTo>
                    <a:pt x="1804" y="301"/>
                  </a:lnTo>
                  <a:lnTo>
                    <a:pt x="1781" y="319"/>
                  </a:lnTo>
                  <a:lnTo>
                    <a:pt x="1760" y="336"/>
                  </a:lnTo>
                  <a:lnTo>
                    <a:pt x="1737" y="355"/>
                  </a:lnTo>
                  <a:lnTo>
                    <a:pt x="1714" y="374"/>
                  </a:lnTo>
                  <a:lnTo>
                    <a:pt x="1689" y="392"/>
                  </a:lnTo>
                  <a:lnTo>
                    <a:pt x="1664" y="411"/>
                  </a:lnTo>
                  <a:lnTo>
                    <a:pt x="1639" y="432"/>
                  </a:lnTo>
                  <a:lnTo>
                    <a:pt x="1614" y="451"/>
                  </a:lnTo>
                  <a:lnTo>
                    <a:pt x="1587" y="472"/>
                  </a:lnTo>
                  <a:lnTo>
                    <a:pt x="1562" y="491"/>
                  </a:lnTo>
                  <a:lnTo>
                    <a:pt x="1534" y="512"/>
                  </a:lnTo>
                  <a:lnTo>
                    <a:pt x="1507" y="536"/>
                  </a:lnTo>
                  <a:lnTo>
                    <a:pt x="1478" y="557"/>
                  </a:lnTo>
                  <a:lnTo>
                    <a:pt x="1449" y="580"/>
                  </a:lnTo>
                  <a:lnTo>
                    <a:pt x="1420" y="601"/>
                  </a:lnTo>
                  <a:lnTo>
                    <a:pt x="1392" y="624"/>
                  </a:lnTo>
                  <a:lnTo>
                    <a:pt x="1361" y="647"/>
                  </a:lnTo>
                  <a:lnTo>
                    <a:pt x="1330" y="672"/>
                  </a:lnTo>
                  <a:lnTo>
                    <a:pt x="1297" y="695"/>
                  </a:lnTo>
                  <a:lnTo>
                    <a:pt x="1267" y="720"/>
                  </a:lnTo>
                  <a:lnTo>
                    <a:pt x="1234" y="745"/>
                  </a:lnTo>
                  <a:lnTo>
                    <a:pt x="1201" y="770"/>
                  </a:lnTo>
                  <a:lnTo>
                    <a:pt x="1165" y="799"/>
                  </a:lnTo>
                  <a:lnTo>
                    <a:pt x="1127" y="825"/>
                  </a:lnTo>
                  <a:lnTo>
                    <a:pt x="1090" y="856"/>
                  </a:lnTo>
                  <a:lnTo>
                    <a:pt x="1050" y="885"/>
                  </a:lnTo>
                  <a:lnTo>
                    <a:pt x="1011" y="918"/>
                  </a:lnTo>
                  <a:lnTo>
                    <a:pt x="969" y="948"/>
                  </a:lnTo>
                  <a:lnTo>
                    <a:pt x="929" y="983"/>
                  </a:lnTo>
                  <a:lnTo>
                    <a:pt x="887" y="1015"/>
                  </a:lnTo>
                  <a:lnTo>
                    <a:pt x="842" y="1050"/>
                  </a:lnTo>
                  <a:lnTo>
                    <a:pt x="798" y="1086"/>
                  </a:lnTo>
                  <a:lnTo>
                    <a:pt x="754" y="1123"/>
                  </a:lnTo>
                  <a:lnTo>
                    <a:pt x="708" y="1161"/>
                  </a:lnTo>
                  <a:lnTo>
                    <a:pt x="662" y="1202"/>
                  </a:lnTo>
                  <a:lnTo>
                    <a:pt x="614" y="1242"/>
                  </a:lnTo>
                  <a:lnTo>
                    <a:pt x="566" y="1282"/>
                  </a:lnTo>
                  <a:lnTo>
                    <a:pt x="518" y="1325"/>
                  </a:lnTo>
                  <a:lnTo>
                    <a:pt x="508" y="1340"/>
                  </a:lnTo>
                  <a:lnTo>
                    <a:pt x="497" y="1353"/>
                  </a:lnTo>
                  <a:lnTo>
                    <a:pt x="491" y="1359"/>
                  </a:lnTo>
                  <a:lnTo>
                    <a:pt x="485" y="1365"/>
                  </a:lnTo>
                  <a:lnTo>
                    <a:pt x="480" y="1369"/>
                  </a:lnTo>
                  <a:lnTo>
                    <a:pt x="474" y="1374"/>
                  </a:lnTo>
                  <a:lnTo>
                    <a:pt x="470" y="1378"/>
                  </a:lnTo>
                  <a:lnTo>
                    <a:pt x="464" y="1380"/>
                  </a:lnTo>
                  <a:lnTo>
                    <a:pt x="459" y="1384"/>
                  </a:lnTo>
                  <a:lnTo>
                    <a:pt x="453" y="1386"/>
                  </a:lnTo>
                  <a:lnTo>
                    <a:pt x="447" y="1388"/>
                  </a:lnTo>
                  <a:lnTo>
                    <a:pt x="441" y="1390"/>
                  </a:lnTo>
                  <a:lnTo>
                    <a:pt x="436" y="1390"/>
                  </a:lnTo>
                  <a:lnTo>
                    <a:pt x="432" y="1392"/>
                  </a:lnTo>
                  <a:lnTo>
                    <a:pt x="416" y="1390"/>
                  </a:lnTo>
                  <a:lnTo>
                    <a:pt x="401" y="1388"/>
                  </a:lnTo>
                  <a:lnTo>
                    <a:pt x="386" y="1386"/>
                  </a:lnTo>
                  <a:lnTo>
                    <a:pt x="370" y="1382"/>
                  </a:lnTo>
                  <a:lnTo>
                    <a:pt x="353" y="1376"/>
                  </a:lnTo>
                  <a:lnTo>
                    <a:pt x="336" y="1371"/>
                  </a:lnTo>
                  <a:lnTo>
                    <a:pt x="318" y="1363"/>
                  </a:lnTo>
                  <a:lnTo>
                    <a:pt x="299" y="1355"/>
                  </a:lnTo>
                  <a:lnTo>
                    <a:pt x="282" y="1346"/>
                  </a:lnTo>
                  <a:lnTo>
                    <a:pt x="263" y="1334"/>
                  </a:lnTo>
                  <a:lnTo>
                    <a:pt x="244" y="1323"/>
                  </a:lnTo>
                  <a:lnTo>
                    <a:pt x="222" y="1307"/>
                  </a:lnTo>
                  <a:lnTo>
                    <a:pt x="203" y="1294"/>
                  </a:lnTo>
                  <a:lnTo>
                    <a:pt x="182" y="1277"/>
                  </a:lnTo>
                  <a:lnTo>
                    <a:pt x="161" y="1259"/>
                  </a:lnTo>
                  <a:lnTo>
                    <a:pt x="140" y="1242"/>
                  </a:lnTo>
                  <a:lnTo>
                    <a:pt x="123" y="1225"/>
                  </a:lnTo>
                  <a:lnTo>
                    <a:pt x="107" y="1209"/>
                  </a:lnTo>
                  <a:lnTo>
                    <a:pt x="92" y="1194"/>
                  </a:lnTo>
                  <a:lnTo>
                    <a:pt x="78" y="1179"/>
                  </a:lnTo>
                  <a:lnTo>
                    <a:pt x="65" y="1163"/>
                  </a:lnTo>
                  <a:lnTo>
                    <a:pt x="54" y="1150"/>
                  </a:lnTo>
                  <a:lnTo>
                    <a:pt x="44" y="1136"/>
                  </a:lnTo>
                  <a:lnTo>
                    <a:pt x="34" y="1125"/>
                  </a:lnTo>
                  <a:lnTo>
                    <a:pt x="27" y="1111"/>
                  </a:lnTo>
                  <a:lnTo>
                    <a:pt x="19" y="1100"/>
                  </a:lnTo>
                  <a:lnTo>
                    <a:pt x="13" y="1088"/>
                  </a:lnTo>
                  <a:lnTo>
                    <a:pt x="7" y="1077"/>
                  </a:lnTo>
                  <a:lnTo>
                    <a:pt x="4" y="1067"/>
                  </a:lnTo>
                  <a:lnTo>
                    <a:pt x="2" y="1058"/>
                  </a:lnTo>
                  <a:lnTo>
                    <a:pt x="0" y="1048"/>
                  </a:lnTo>
                  <a:lnTo>
                    <a:pt x="0" y="1038"/>
                  </a:lnTo>
                  <a:lnTo>
                    <a:pt x="0" y="1031"/>
                  </a:lnTo>
                  <a:lnTo>
                    <a:pt x="2" y="1023"/>
                  </a:lnTo>
                  <a:lnTo>
                    <a:pt x="6" y="1017"/>
                  </a:lnTo>
                  <a:lnTo>
                    <a:pt x="11" y="1012"/>
                  </a:lnTo>
                  <a:lnTo>
                    <a:pt x="19" y="1006"/>
                  </a:lnTo>
                  <a:lnTo>
                    <a:pt x="27" y="1002"/>
                  </a:lnTo>
                  <a:lnTo>
                    <a:pt x="36" y="1000"/>
                  </a:lnTo>
                  <a:lnTo>
                    <a:pt x="46" y="996"/>
                  </a:lnTo>
                  <a:lnTo>
                    <a:pt x="63" y="996"/>
                  </a:lnTo>
                  <a:lnTo>
                    <a:pt x="78" y="994"/>
                  </a:lnTo>
                  <a:lnTo>
                    <a:pt x="96" y="990"/>
                  </a:lnTo>
                  <a:lnTo>
                    <a:pt x="111" y="989"/>
                  </a:lnTo>
                  <a:lnTo>
                    <a:pt x="128" y="985"/>
                  </a:lnTo>
                  <a:lnTo>
                    <a:pt x="144" y="981"/>
                  </a:lnTo>
                  <a:lnTo>
                    <a:pt x="161" y="975"/>
                  </a:lnTo>
                  <a:lnTo>
                    <a:pt x="176" y="971"/>
                  </a:lnTo>
                  <a:lnTo>
                    <a:pt x="192" y="966"/>
                  </a:lnTo>
                  <a:lnTo>
                    <a:pt x="209" y="960"/>
                  </a:lnTo>
                  <a:lnTo>
                    <a:pt x="224" y="952"/>
                  </a:lnTo>
                  <a:lnTo>
                    <a:pt x="240" y="946"/>
                  </a:lnTo>
                  <a:lnTo>
                    <a:pt x="272" y="931"/>
                  </a:lnTo>
                  <a:lnTo>
                    <a:pt x="303" y="914"/>
                  </a:lnTo>
                  <a:lnTo>
                    <a:pt x="366" y="883"/>
                  </a:lnTo>
                  <a:lnTo>
                    <a:pt x="436" y="850"/>
                  </a:lnTo>
                  <a:lnTo>
                    <a:pt x="507" y="816"/>
                  </a:lnTo>
                  <a:lnTo>
                    <a:pt x="581" y="779"/>
                  </a:lnTo>
                  <a:lnTo>
                    <a:pt x="660" y="739"/>
                  </a:lnTo>
                  <a:lnTo>
                    <a:pt x="745" y="697"/>
                  </a:lnTo>
                  <a:lnTo>
                    <a:pt x="831" y="651"/>
                  </a:lnTo>
                  <a:lnTo>
                    <a:pt x="921" y="603"/>
                  </a:lnTo>
                  <a:lnTo>
                    <a:pt x="1015" y="553"/>
                  </a:lnTo>
                  <a:lnTo>
                    <a:pt x="1111" y="499"/>
                  </a:lnTo>
                  <a:lnTo>
                    <a:pt x="1213" y="443"/>
                  </a:lnTo>
                  <a:lnTo>
                    <a:pt x="1319" y="384"/>
                  </a:lnTo>
                  <a:lnTo>
                    <a:pt x="1426" y="322"/>
                  </a:lnTo>
                  <a:lnTo>
                    <a:pt x="1539" y="257"/>
                  </a:lnTo>
                  <a:lnTo>
                    <a:pt x="1655" y="190"/>
                  </a:lnTo>
                  <a:lnTo>
                    <a:pt x="1774" y="121"/>
                  </a:lnTo>
                  <a:lnTo>
                    <a:pt x="1797" y="106"/>
                  </a:lnTo>
                  <a:lnTo>
                    <a:pt x="1818" y="92"/>
                  </a:lnTo>
                  <a:lnTo>
                    <a:pt x="1839" y="81"/>
                  </a:lnTo>
                  <a:lnTo>
                    <a:pt x="1860" y="67"/>
                  </a:lnTo>
                  <a:lnTo>
                    <a:pt x="1877" y="58"/>
                  </a:lnTo>
                  <a:lnTo>
                    <a:pt x="1894" y="48"/>
                  </a:lnTo>
                  <a:lnTo>
                    <a:pt x="1912" y="38"/>
                  </a:lnTo>
                  <a:lnTo>
                    <a:pt x="1925" y="31"/>
                  </a:lnTo>
                  <a:lnTo>
                    <a:pt x="1941" y="23"/>
                  </a:lnTo>
                  <a:lnTo>
                    <a:pt x="1952" y="17"/>
                  </a:lnTo>
                  <a:lnTo>
                    <a:pt x="1964" y="11"/>
                  </a:lnTo>
                  <a:lnTo>
                    <a:pt x="1973" y="8"/>
                  </a:lnTo>
                  <a:lnTo>
                    <a:pt x="1983" y="6"/>
                  </a:lnTo>
                  <a:lnTo>
                    <a:pt x="1990" y="2"/>
                  </a:lnTo>
                  <a:lnTo>
                    <a:pt x="1996" y="2"/>
                  </a:lnTo>
                  <a:lnTo>
                    <a:pt x="2002" y="0"/>
                  </a:lnTo>
                  <a:lnTo>
                    <a:pt x="2000" y="0"/>
                  </a:lnTo>
                  <a:lnTo>
                    <a:pt x="2002" y="0"/>
                  </a:lnTo>
                  <a:lnTo>
                    <a:pt x="200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215978"/>
      </p:ext>
    </p:extLst>
  </p:cSld>
  <p:clrMapOvr>
    <a:masterClrMapping/>
  </p:clrMapOvr>
  <p:transition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4953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動畫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3716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動力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2667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跳動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886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動物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5715000"/>
            <a:ext cx="2514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動來動去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3810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動手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4191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走動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26670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不動了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28956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心動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59436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動工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1600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動火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838200"/>
            <a:ext cx="1600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動</a:t>
            </a:r>
            <a:endParaRPr lang="en-US" sz="8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31242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詞語練習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說一說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600" y="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4953000"/>
            <a:ext cx="2895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動口不動手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1839121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4.19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87518"/>
          <a:stretch>
            <a:fillRect/>
          </a:stretch>
        </p:blipFill>
        <p:spPr bwMode="auto">
          <a:xfrm>
            <a:off x="228600" y="1143000"/>
            <a:ext cx="1467091" cy="1371600"/>
          </a:xfrm>
          <a:prstGeom prst="rect">
            <a:avLst/>
          </a:prstGeom>
          <a:noFill/>
        </p:spPr>
      </p:pic>
      <p:pic>
        <p:nvPicPr>
          <p:cNvPr id="49155" name="Picture 3" descr="C:\Users\Meishing\Dropbox\meizhouhuayu\pics\物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481714"/>
            <a:ext cx="1143000" cy="135956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243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形聲字：勿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057400" y="914400"/>
            <a:ext cx="926829" cy="1930698"/>
            <a:chOff x="-2028147" y="964183"/>
            <a:chExt cx="926829" cy="1930698"/>
          </a:xfrm>
        </p:grpSpPr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-1957143" y="1368450"/>
              <a:ext cx="373904" cy="662508"/>
            </a:xfrm>
            <a:custGeom>
              <a:avLst/>
              <a:gdLst>
                <a:gd name="T0" fmla="*/ 2147483647 w 990"/>
                <a:gd name="T1" fmla="*/ 0 h 1841"/>
                <a:gd name="T2" fmla="*/ 2147483647 w 990"/>
                <a:gd name="T3" fmla="*/ 2147483647 h 1841"/>
                <a:gd name="T4" fmla="*/ 2147483647 w 990"/>
                <a:gd name="T5" fmla="*/ 2147483647 h 1841"/>
                <a:gd name="T6" fmla="*/ 2147483647 w 990"/>
                <a:gd name="T7" fmla="*/ 2147483647 h 1841"/>
                <a:gd name="T8" fmla="*/ 2147483647 w 990"/>
                <a:gd name="T9" fmla="*/ 2147483647 h 1841"/>
                <a:gd name="T10" fmla="*/ 2147483647 w 990"/>
                <a:gd name="T11" fmla="*/ 2147483647 h 1841"/>
                <a:gd name="T12" fmla="*/ 2147483647 w 990"/>
                <a:gd name="T13" fmla="*/ 2147483647 h 1841"/>
                <a:gd name="T14" fmla="*/ 2147483647 w 990"/>
                <a:gd name="T15" fmla="*/ 2147483647 h 1841"/>
                <a:gd name="T16" fmla="*/ 2147483647 w 990"/>
                <a:gd name="T17" fmla="*/ 2147483647 h 1841"/>
                <a:gd name="T18" fmla="*/ 2147483647 w 990"/>
                <a:gd name="T19" fmla="*/ 2147483647 h 1841"/>
                <a:gd name="T20" fmla="*/ 2147483647 w 990"/>
                <a:gd name="T21" fmla="*/ 2147483647 h 1841"/>
                <a:gd name="T22" fmla="*/ 2147483647 w 990"/>
                <a:gd name="T23" fmla="*/ 2147483647 h 1841"/>
                <a:gd name="T24" fmla="*/ 2147483647 w 990"/>
                <a:gd name="T25" fmla="*/ 2147483647 h 1841"/>
                <a:gd name="T26" fmla="*/ 2147483647 w 990"/>
                <a:gd name="T27" fmla="*/ 2147483647 h 1841"/>
                <a:gd name="T28" fmla="*/ 2147483647 w 990"/>
                <a:gd name="T29" fmla="*/ 2147483647 h 1841"/>
                <a:gd name="T30" fmla="*/ 2147483647 w 990"/>
                <a:gd name="T31" fmla="*/ 2147483647 h 1841"/>
                <a:gd name="T32" fmla="*/ 2147483647 w 990"/>
                <a:gd name="T33" fmla="*/ 2147483647 h 1841"/>
                <a:gd name="T34" fmla="*/ 2147483647 w 990"/>
                <a:gd name="T35" fmla="*/ 2147483647 h 1841"/>
                <a:gd name="T36" fmla="*/ 2147483647 w 990"/>
                <a:gd name="T37" fmla="*/ 2147483647 h 1841"/>
                <a:gd name="T38" fmla="*/ 2147483647 w 990"/>
                <a:gd name="T39" fmla="*/ 2147483647 h 1841"/>
                <a:gd name="T40" fmla="*/ 2147483647 w 990"/>
                <a:gd name="T41" fmla="*/ 2147483647 h 1841"/>
                <a:gd name="T42" fmla="*/ 2147483647 w 990"/>
                <a:gd name="T43" fmla="*/ 2147483647 h 1841"/>
                <a:gd name="T44" fmla="*/ 2147483647 w 990"/>
                <a:gd name="T45" fmla="*/ 2147483647 h 1841"/>
                <a:gd name="T46" fmla="*/ 2147483647 w 990"/>
                <a:gd name="T47" fmla="*/ 2147483647 h 1841"/>
                <a:gd name="T48" fmla="*/ 2147483647 w 990"/>
                <a:gd name="T49" fmla="*/ 2147483647 h 1841"/>
                <a:gd name="T50" fmla="*/ 2147483647 w 990"/>
                <a:gd name="T51" fmla="*/ 2147483647 h 1841"/>
                <a:gd name="T52" fmla="*/ 2147483647 w 990"/>
                <a:gd name="T53" fmla="*/ 2147483647 h 1841"/>
                <a:gd name="T54" fmla="*/ 2147483647 w 990"/>
                <a:gd name="T55" fmla="*/ 2147483647 h 1841"/>
                <a:gd name="T56" fmla="*/ 2147483647 w 990"/>
                <a:gd name="T57" fmla="*/ 2147483647 h 1841"/>
                <a:gd name="T58" fmla="*/ 2147483647 w 990"/>
                <a:gd name="T59" fmla="*/ 2147483647 h 1841"/>
                <a:gd name="T60" fmla="*/ 0 w 990"/>
                <a:gd name="T61" fmla="*/ 2147483647 h 1841"/>
                <a:gd name="T62" fmla="*/ 2147483647 w 990"/>
                <a:gd name="T63" fmla="*/ 2147483647 h 1841"/>
                <a:gd name="T64" fmla="*/ 2147483647 w 990"/>
                <a:gd name="T65" fmla="*/ 2147483647 h 1841"/>
                <a:gd name="T66" fmla="*/ 2147483647 w 990"/>
                <a:gd name="T67" fmla="*/ 2147483647 h 1841"/>
                <a:gd name="T68" fmla="*/ 2147483647 w 990"/>
                <a:gd name="T69" fmla="*/ 2147483647 h 1841"/>
                <a:gd name="T70" fmla="*/ 2147483647 w 990"/>
                <a:gd name="T71" fmla="*/ 2147483647 h 1841"/>
                <a:gd name="T72" fmla="*/ 2147483647 w 990"/>
                <a:gd name="T73" fmla="*/ 2147483647 h 1841"/>
                <a:gd name="T74" fmla="*/ 2147483647 w 990"/>
                <a:gd name="T75" fmla="*/ 2147483647 h 1841"/>
                <a:gd name="T76" fmla="*/ 2147483647 w 990"/>
                <a:gd name="T77" fmla="*/ 2147483647 h 1841"/>
                <a:gd name="T78" fmla="*/ 2147483647 w 990"/>
                <a:gd name="T79" fmla="*/ 2147483647 h 1841"/>
                <a:gd name="T80" fmla="*/ 2147483647 w 990"/>
                <a:gd name="T81" fmla="*/ 2147483647 h 1841"/>
                <a:gd name="T82" fmla="*/ 2147483647 w 990"/>
                <a:gd name="T83" fmla="*/ 2147483647 h 1841"/>
                <a:gd name="T84" fmla="*/ 2147483647 w 990"/>
                <a:gd name="T85" fmla="*/ 2147483647 h 1841"/>
                <a:gd name="T86" fmla="*/ 2147483647 w 990"/>
                <a:gd name="T87" fmla="*/ 2147483647 h 1841"/>
                <a:gd name="T88" fmla="*/ 2147483647 w 990"/>
                <a:gd name="T89" fmla="*/ 2147483647 h 1841"/>
                <a:gd name="T90" fmla="*/ 2147483647 w 990"/>
                <a:gd name="T91" fmla="*/ 2147483647 h 1841"/>
                <a:gd name="T92" fmla="*/ 2147483647 w 990"/>
                <a:gd name="T93" fmla="*/ 2147483647 h 1841"/>
                <a:gd name="T94" fmla="*/ 2147483647 w 990"/>
                <a:gd name="T95" fmla="*/ 2147483647 h 1841"/>
                <a:gd name="T96" fmla="*/ 2147483647 w 990"/>
                <a:gd name="T97" fmla="*/ 2147483647 h 1841"/>
                <a:gd name="T98" fmla="*/ 2147483647 w 990"/>
                <a:gd name="T99" fmla="*/ 0 h 18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90"/>
                <a:gd name="T151" fmla="*/ 0 h 1841"/>
                <a:gd name="T152" fmla="*/ 990 w 990"/>
                <a:gd name="T153" fmla="*/ 1841 h 184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90" h="1841">
                  <a:moveTo>
                    <a:pt x="564" y="0"/>
                  </a:moveTo>
                  <a:lnTo>
                    <a:pt x="576" y="0"/>
                  </a:lnTo>
                  <a:lnTo>
                    <a:pt x="587" y="0"/>
                  </a:lnTo>
                  <a:lnTo>
                    <a:pt x="599" y="4"/>
                  </a:lnTo>
                  <a:lnTo>
                    <a:pt x="612" y="5"/>
                  </a:lnTo>
                  <a:lnTo>
                    <a:pt x="628" y="9"/>
                  </a:lnTo>
                  <a:lnTo>
                    <a:pt x="643" y="15"/>
                  </a:lnTo>
                  <a:lnTo>
                    <a:pt x="660" y="21"/>
                  </a:lnTo>
                  <a:lnTo>
                    <a:pt x="678" y="27"/>
                  </a:lnTo>
                  <a:lnTo>
                    <a:pt x="695" y="34"/>
                  </a:lnTo>
                  <a:lnTo>
                    <a:pt x="716" y="42"/>
                  </a:lnTo>
                  <a:lnTo>
                    <a:pt x="735" y="51"/>
                  </a:lnTo>
                  <a:lnTo>
                    <a:pt x="756" y="61"/>
                  </a:lnTo>
                  <a:lnTo>
                    <a:pt x="779" y="71"/>
                  </a:lnTo>
                  <a:lnTo>
                    <a:pt x="800" y="82"/>
                  </a:lnTo>
                  <a:lnTo>
                    <a:pt x="825" y="94"/>
                  </a:lnTo>
                  <a:lnTo>
                    <a:pt x="850" y="107"/>
                  </a:lnTo>
                  <a:lnTo>
                    <a:pt x="868" y="123"/>
                  </a:lnTo>
                  <a:lnTo>
                    <a:pt x="883" y="138"/>
                  </a:lnTo>
                  <a:lnTo>
                    <a:pt x="898" y="153"/>
                  </a:lnTo>
                  <a:lnTo>
                    <a:pt x="914" y="167"/>
                  </a:lnTo>
                  <a:lnTo>
                    <a:pt x="925" y="180"/>
                  </a:lnTo>
                  <a:lnTo>
                    <a:pt x="937" y="194"/>
                  </a:lnTo>
                  <a:lnTo>
                    <a:pt x="948" y="207"/>
                  </a:lnTo>
                  <a:lnTo>
                    <a:pt x="958" y="219"/>
                  </a:lnTo>
                  <a:lnTo>
                    <a:pt x="965" y="230"/>
                  </a:lnTo>
                  <a:lnTo>
                    <a:pt x="973" y="242"/>
                  </a:lnTo>
                  <a:lnTo>
                    <a:pt x="979" y="251"/>
                  </a:lnTo>
                  <a:lnTo>
                    <a:pt x="983" y="263"/>
                  </a:lnTo>
                  <a:lnTo>
                    <a:pt x="987" y="272"/>
                  </a:lnTo>
                  <a:lnTo>
                    <a:pt x="988" y="282"/>
                  </a:lnTo>
                  <a:lnTo>
                    <a:pt x="990" y="291"/>
                  </a:lnTo>
                  <a:lnTo>
                    <a:pt x="990" y="299"/>
                  </a:lnTo>
                  <a:lnTo>
                    <a:pt x="988" y="311"/>
                  </a:lnTo>
                  <a:lnTo>
                    <a:pt x="988" y="324"/>
                  </a:lnTo>
                  <a:lnTo>
                    <a:pt x="987" y="336"/>
                  </a:lnTo>
                  <a:lnTo>
                    <a:pt x="985" y="347"/>
                  </a:lnTo>
                  <a:lnTo>
                    <a:pt x="983" y="359"/>
                  </a:lnTo>
                  <a:lnTo>
                    <a:pt x="979" y="370"/>
                  </a:lnTo>
                  <a:lnTo>
                    <a:pt x="975" y="384"/>
                  </a:lnTo>
                  <a:lnTo>
                    <a:pt x="971" y="395"/>
                  </a:lnTo>
                  <a:lnTo>
                    <a:pt x="952" y="430"/>
                  </a:lnTo>
                  <a:lnTo>
                    <a:pt x="933" y="464"/>
                  </a:lnTo>
                  <a:lnTo>
                    <a:pt x="896" y="531"/>
                  </a:lnTo>
                  <a:lnTo>
                    <a:pt x="862" y="597"/>
                  </a:lnTo>
                  <a:lnTo>
                    <a:pt x="827" y="660"/>
                  </a:lnTo>
                  <a:lnTo>
                    <a:pt x="795" y="723"/>
                  </a:lnTo>
                  <a:lnTo>
                    <a:pt x="779" y="754"/>
                  </a:lnTo>
                  <a:lnTo>
                    <a:pt x="764" y="785"/>
                  </a:lnTo>
                  <a:lnTo>
                    <a:pt x="750" y="816"/>
                  </a:lnTo>
                  <a:lnTo>
                    <a:pt x="735" y="846"/>
                  </a:lnTo>
                  <a:lnTo>
                    <a:pt x="722" y="877"/>
                  </a:lnTo>
                  <a:lnTo>
                    <a:pt x="710" y="906"/>
                  </a:lnTo>
                  <a:lnTo>
                    <a:pt x="691" y="950"/>
                  </a:lnTo>
                  <a:lnTo>
                    <a:pt x="672" y="994"/>
                  </a:lnTo>
                  <a:lnTo>
                    <a:pt x="653" y="1036"/>
                  </a:lnTo>
                  <a:lnTo>
                    <a:pt x="633" y="1077"/>
                  </a:lnTo>
                  <a:lnTo>
                    <a:pt x="612" y="1117"/>
                  </a:lnTo>
                  <a:lnTo>
                    <a:pt x="593" y="1157"/>
                  </a:lnTo>
                  <a:lnTo>
                    <a:pt x="574" y="1196"/>
                  </a:lnTo>
                  <a:lnTo>
                    <a:pt x="553" y="1234"/>
                  </a:lnTo>
                  <a:lnTo>
                    <a:pt x="534" y="1270"/>
                  </a:lnTo>
                  <a:lnTo>
                    <a:pt x="512" y="1307"/>
                  </a:lnTo>
                  <a:lnTo>
                    <a:pt x="493" y="1343"/>
                  </a:lnTo>
                  <a:lnTo>
                    <a:pt x="472" y="1378"/>
                  </a:lnTo>
                  <a:lnTo>
                    <a:pt x="451" y="1413"/>
                  </a:lnTo>
                  <a:lnTo>
                    <a:pt x="430" y="1447"/>
                  </a:lnTo>
                  <a:lnTo>
                    <a:pt x="409" y="1480"/>
                  </a:lnTo>
                  <a:lnTo>
                    <a:pt x="388" y="1514"/>
                  </a:lnTo>
                  <a:lnTo>
                    <a:pt x="374" y="1533"/>
                  </a:lnTo>
                  <a:lnTo>
                    <a:pt x="361" y="1555"/>
                  </a:lnTo>
                  <a:lnTo>
                    <a:pt x="330" y="1593"/>
                  </a:lnTo>
                  <a:lnTo>
                    <a:pt x="299" y="1629"/>
                  </a:lnTo>
                  <a:lnTo>
                    <a:pt x="267" y="1666"/>
                  </a:lnTo>
                  <a:lnTo>
                    <a:pt x="232" y="1700"/>
                  </a:lnTo>
                  <a:lnTo>
                    <a:pt x="196" y="1733"/>
                  </a:lnTo>
                  <a:lnTo>
                    <a:pt x="159" y="1766"/>
                  </a:lnTo>
                  <a:lnTo>
                    <a:pt x="121" y="1795"/>
                  </a:lnTo>
                  <a:lnTo>
                    <a:pt x="109" y="1806"/>
                  </a:lnTo>
                  <a:lnTo>
                    <a:pt x="100" y="1816"/>
                  </a:lnTo>
                  <a:lnTo>
                    <a:pt x="92" y="1823"/>
                  </a:lnTo>
                  <a:lnTo>
                    <a:pt x="82" y="1829"/>
                  </a:lnTo>
                  <a:lnTo>
                    <a:pt x="75" y="1835"/>
                  </a:lnTo>
                  <a:lnTo>
                    <a:pt x="67" y="1837"/>
                  </a:lnTo>
                  <a:lnTo>
                    <a:pt x="61" y="1839"/>
                  </a:lnTo>
                  <a:lnTo>
                    <a:pt x="54" y="1841"/>
                  </a:lnTo>
                  <a:lnTo>
                    <a:pt x="42" y="1839"/>
                  </a:lnTo>
                  <a:lnTo>
                    <a:pt x="31" y="1837"/>
                  </a:lnTo>
                  <a:lnTo>
                    <a:pt x="21" y="1835"/>
                  </a:lnTo>
                  <a:lnTo>
                    <a:pt x="13" y="1831"/>
                  </a:lnTo>
                  <a:lnTo>
                    <a:pt x="8" y="1825"/>
                  </a:lnTo>
                  <a:lnTo>
                    <a:pt x="4" y="1821"/>
                  </a:lnTo>
                  <a:lnTo>
                    <a:pt x="0" y="1814"/>
                  </a:lnTo>
                  <a:lnTo>
                    <a:pt x="0" y="1808"/>
                  </a:lnTo>
                  <a:lnTo>
                    <a:pt x="21" y="1758"/>
                  </a:lnTo>
                  <a:lnTo>
                    <a:pt x="40" y="1710"/>
                  </a:lnTo>
                  <a:lnTo>
                    <a:pt x="61" y="1662"/>
                  </a:lnTo>
                  <a:lnTo>
                    <a:pt x="81" y="1616"/>
                  </a:lnTo>
                  <a:lnTo>
                    <a:pt x="100" y="1570"/>
                  </a:lnTo>
                  <a:lnTo>
                    <a:pt x="119" y="1526"/>
                  </a:lnTo>
                  <a:lnTo>
                    <a:pt x="136" y="1482"/>
                  </a:lnTo>
                  <a:lnTo>
                    <a:pt x="153" y="1439"/>
                  </a:lnTo>
                  <a:lnTo>
                    <a:pt x="171" y="1397"/>
                  </a:lnTo>
                  <a:lnTo>
                    <a:pt x="188" y="1357"/>
                  </a:lnTo>
                  <a:lnTo>
                    <a:pt x="203" y="1317"/>
                  </a:lnTo>
                  <a:lnTo>
                    <a:pt x="219" y="1276"/>
                  </a:lnTo>
                  <a:lnTo>
                    <a:pt x="234" y="1240"/>
                  </a:lnTo>
                  <a:lnTo>
                    <a:pt x="249" y="1201"/>
                  </a:lnTo>
                  <a:lnTo>
                    <a:pt x="263" y="1165"/>
                  </a:lnTo>
                  <a:lnTo>
                    <a:pt x="276" y="1130"/>
                  </a:lnTo>
                  <a:lnTo>
                    <a:pt x="290" y="1096"/>
                  </a:lnTo>
                  <a:lnTo>
                    <a:pt x="301" y="1063"/>
                  </a:lnTo>
                  <a:lnTo>
                    <a:pt x="313" y="1031"/>
                  </a:lnTo>
                  <a:lnTo>
                    <a:pt x="324" y="998"/>
                  </a:lnTo>
                  <a:lnTo>
                    <a:pt x="336" y="967"/>
                  </a:lnTo>
                  <a:lnTo>
                    <a:pt x="345" y="938"/>
                  </a:lnTo>
                  <a:lnTo>
                    <a:pt x="355" y="910"/>
                  </a:lnTo>
                  <a:lnTo>
                    <a:pt x="365" y="881"/>
                  </a:lnTo>
                  <a:lnTo>
                    <a:pt x="374" y="854"/>
                  </a:lnTo>
                  <a:lnTo>
                    <a:pt x="382" y="827"/>
                  </a:lnTo>
                  <a:lnTo>
                    <a:pt x="390" y="802"/>
                  </a:lnTo>
                  <a:lnTo>
                    <a:pt x="395" y="777"/>
                  </a:lnTo>
                  <a:lnTo>
                    <a:pt x="403" y="754"/>
                  </a:lnTo>
                  <a:lnTo>
                    <a:pt x="409" y="731"/>
                  </a:lnTo>
                  <a:lnTo>
                    <a:pt x="415" y="710"/>
                  </a:lnTo>
                  <a:lnTo>
                    <a:pt x="418" y="689"/>
                  </a:lnTo>
                  <a:lnTo>
                    <a:pt x="428" y="658"/>
                  </a:lnTo>
                  <a:lnTo>
                    <a:pt x="436" y="627"/>
                  </a:lnTo>
                  <a:lnTo>
                    <a:pt x="443" y="595"/>
                  </a:lnTo>
                  <a:lnTo>
                    <a:pt x="449" y="560"/>
                  </a:lnTo>
                  <a:lnTo>
                    <a:pt x="457" y="524"/>
                  </a:lnTo>
                  <a:lnTo>
                    <a:pt x="463" y="487"/>
                  </a:lnTo>
                  <a:lnTo>
                    <a:pt x="468" y="451"/>
                  </a:lnTo>
                  <a:lnTo>
                    <a:pt x="474" y="410"/>
                  </a:lnTo>
                  <a:lnTo>
                    <a:pt x="478" y="370"/>
                  </a:lnTo>
                  <a:lnTo>
                    <a:pt x="482" y="330"/>
                  </a:lnTo>
                  <a:lnTo>
                    <a:pt x="486" y="288"/>
                  </a:lnTo>
                  <a:lnTo>
                    <a:pt x="489" y="243"/>
                  </a:lnTo>
                  <a:lnTo>
                    <a:pt x="491" y="197"/>
                  </a:lnTo>
                  <a:lnTo>
                    <a:pt x="493" y="151"/>
                  </a:lnTo>
                  <a:lnTo>
                    <a:pt x="495" y="105"/>
                  </a:lnTo>
                  <a:lnTo>
                    <a:pt x="497" y="57"/>
                  </a:lnTo>
                  <a:lnTo>
                    <a:pt x="501" y="42"/>
                  </a:lnTo>
                  <a:lnTo>
                    <a:pt x="505" y="30"/>
                  </a:lnTo>
                  <a:lnTo>
                    <a:pt x="512" y="21"/>
                  </a:lnTo>
                  <a:lnTo>
                    <a:pt x="520" y="13"/>
                  </a:lnTo>
                  <a:lnTo>
                    <a:pt x="528" y="7"/>
                  </a:lnTo>
                  <a:lnTo>
                    <a:pt x="539" y="2"/>
                  </a:lnTo>
                  <a:lnTo>
                    <a:pt x="551" y="0"/>
                  </a:lnTo>
                  <a:lnTo>
                    <a:pt x="56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-1753195" y="1577777"/>
              <a:ext cx="651877" cy="190624"/>
            </a:xfrm>
            <a:custGeom>
              <a:avLst/>
              <a:gdLst>
                <a:gd name="T0" fmla="*/ 2147483647 w 1726"/>
                <a:gd name="T1" fmla="*/ 1000503950 h 530"/>
                <a:gd name="T2" fmla="*/ 2147483647 w 1726"/>
                <a:gd name="T3" fmla="*/ 2147483647 h 530"/>
                <a:gd name="T4" fmla="*/ 2147483647 w 1726"/>
                <a:gd name="T5" fmla="*/ 2147483647 h 530"/>
                <a:gd name="T6" fmla="*/ 2147483647 w 1726"/>
                <a:gd name="T7" fmla="*/ 2147483647 h 530"/>
                <a:gd name="T8" fmla="*/ 2147483647 w 1726"/>
                <a:gd name="T9" fmla="*/ 2147483647 h 530"/>
                <a:gd name="T10" fmla="*/ 2147483647 w 1726"/>
                <a:gd name="T11" fmla="*/ 2147483647 h 530"/>
                <a:gd name="T12" fmla="*/ 2147483647 w 1726"/>
                <a:gd name="T13" fmla="*/ 2147483647 h 530"/>
                <a:gd name="T14" fmla="*/ 2147483647 w 1726"/>
                <a:gd name="T15" fmla="*/ 2147483647 h 530"/>
                <a:gd name="T16" fmla="*/ 2147483647 w 1726"/>
                <a:gd name="T17" fmla="*/ 2147483647 h 530"/>
                <a:gd name="T18" fmla="*/ 2147483647 w 1726"/>
                <a:gd name="T19" fmla="*/ 2147483647 h 530"/>
                <a:gd name="T20" fmla="*/ 2147483647 w 1726"/>
                <a:gd name="T21" fmla="*/ 2147483647 h 530"/>
                <a:gd name="T22" fmla="*/ 2147483647 w 1726"/>
                <a:gd name="T23" fmla="*/ 2147483647 h 530"/>
                <a:gd name="T24" fmla="*/ 2147483647 w 1726"/>
                <a:gd name="T25" fmla="*/ 2147483647 h 530"/>
                <a:gd name="T26" fmla="*/ 2147483647 w 1726"/>
                <a:gd name="T27" fmla="*/ 2147483647 h 530"/>
                <a:gd name="T28" fmla="*/ 2147483647 w 1726"/>
                <a:gd name="T29" fmla="*/ 2147483647 h 530"/>
                <a:gd name="T30" fmla="*/ 2147483647 w 1726"/>
                <a:gd name="T31" fmla="*/ 2147483647 h 530"/>
                <a:gd name="T32" fmla="*/ 2147483647 w 1726"/>
                <a:gd name="T33" fmla="*/ 2147483647 h 530"/>
                <a:gd name="T34" fmla="*/ 2147483647 w 1726"/>
                <a:gd name="T35" fmla="*/ 2147483647 h 530"/>
                <a:gd name="T36" fmla="*/ 2147483647 w 1726"/>
                <a:gd name="T37" fmla="*/ 2147483647 h 530"/>
                <a:gd name="T38" fmla="*/ 2147483647 w 1726"/>
                <a:gd name="T39" fmla="*/ 2147483647 h 530"/>
                <a:gd name="T40" fmla="*/ 2147483647 w 1726"/>
                <a:gd name="T41" fmla="*/ 2147483647 h 530"/>
                <a:gd name="T42" fmla="*/ 2147483647 w 1726"/>
                <a:gd name="T43" fmla="*/ 2147483647 h 530"/>
                <a:gd name="T44" fmla="*/ 2147483647 w 1726"/>
                <a:gd name="T45" fmla="*/ 2147483647 h 530"/>
                <a:gd name="T46" fmla="*/ 2147483647 w 1726"/>
                <a:gd name="T47" fmla="*/ 2147483647 h 530"/>
                <a:gd name="T48" fmla="*/ 2147483647 w 1726"/>
                <a:gd name="T49" fmla="*/ 2147483647 h 530"/>
                <a:gd name="T50" fmla="*/ 2147483647 w 1726"/>
                <a:gd name="T51" fmla="*/ 2147483647 h 530"/>
                <a:gd name="T52" fmla="*/ 2147483647 w 1726"/>
                <a:gd name="T53" fmla="*/ 2147483647 h 530"/>
                <a:gd name="T54" fmla="*/ 2147483647 w 1726"/>
                <a:gd name="T55" fmla="*/ 2147483647 h 530"/>
                <a:gd name="T56" fmla="*/ 2147483647 w 1726"/>
                <a:gd name="T57" fmla="*/ 2147483647 h 530"/>
                <a:gd name="T58" fmla="*/ 2147483647 w 1726"/>
                <a:gd name="T59" fmla="*/ 2147483647 h 530"/>
                <a:gd name="T60" fmla="*/ 2147483647 w 1726"/>
                <a:gd name="T61" fmla="*/ 2147483647 h 530"/>
                <a:gd name="T62" fmla="*/ 2147483647 w 1726"/>
                <a:gd name="T63" fmla="*/ 2147483647 h 530"/>
                <a:gd name="T64" fmla="*/ 2147483647 w 1726"/>
                <a:gd name="T65" fmla="*/ 2147483647 h 530"/>
                <a:gd name="T66" fmla="*/ 2147483647 w 1726"/>
                <a:gd name="T67" fmla="*/ 2147483647 h 530"/>
                <a:gd name="T68" fmla="*/ 2147483647 w 1726"/>
                <a:gd name="T69" fmla="*/ 2147483647 h 530"/>
                <a:gd name="T70" fmla="*/ 0 w 1726"/>
                <a:gd name="T71" fmla="*/ 2147483647 h 530"/>
                <a:gd name="T72" fmla="*/ 2147483647 w 1726"/>
                <a:gd name="T73" fmla="*/ 2147483647 h 530"/>
                <a:gd name="T74" fmla="*/ 2147483647 w 1726"/>
                <a:gd name="T75" fmla="*/ 2147483647 h 530"/>
                <a:gd name="T76" fmla="*/ 2147483647 w 1726"/>
                <a:gd name="T77" fmla="*/ 2147483647 h 530"/>
                <a:gd name="T78" fmla="*/ 2147483647 w 1726"/>
                <a:gd name="T79" fmla="*/ 2147483647 h 530"/>
                <a:gd name="T80" fmla="*/ 2147483647 w 1726"/>
                <a:gd name="T81" fmla="*/ 2147483647 h 530"/>
                <a:gd name="T82" fmla="*/ 2147483647 w 1726"/>
                <a:gd name="T83" fmla="*/ 2147483647 h 530"/>
                <a:gd name="T84" fmla="*/ 2147483647 w 1726"/>
                <a:gd name="T85" fmla="*/ 2147483647 h 530"/>
                <a:gd name="T86" fmla="*/ 2147483647 w 1726"/>
                <a:gd name="T87" fmla="*/ 2147483647 h 530"/>
                <a:gd name="T88" fmla="*/ 2147483647 w 1726"/>
                <a:gd name="T89" fmla="*/ 2147483647 h 530"/>
                <a:gd name="T90" fmla="*/ 2147483647 w 1726"/>
                <a:gd name="T91" fmla="*/ 2147483647 h 530"/>
                <a:gd name="T92" fmla="*/ 2147483647 w 1726"/>
                <a:gd name="T93" fmla="*/ 2147483647 h 530"/>
                <a:gd name="T94" fmla="*/ 2147483647 w 1726"/>
                <a:gd name="T95" fmla="*/ 2147483647 h 530"/>
                <a:gd name="T96" fmla="*/ 2147483647 w 1726"/>
                <a:gd name="T97" fmla="*/ 0 h 5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26"/>
                <a:gd name="T148" fmla="*/ 0 h 530"/>
                <a:gd name="T149" fmla="*/ 1726 w 1726"/>
                <a:gd name="T150" fmla="*/ 530 h 5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26" h="530">
                  <a:moveTo>
                    <a:pt x="1373" y="0"/>
                  </a:moveTo>
                  <a:lnTo>
                    <a:pt x="1386" y="0"/>
                  </a:lnTo>
                  <a:lnTo>
                    <a:pt x="1400" y="0"/>
                  </a:lnTo>
                  <a:lnTo>
                    <a:pt x="1413" y="2"/>
                  </a:lnTo>
                  <a:lnTo>
                    <a:pt x="1427" y="4"/>
                  </a:lnTo>
                  <a:lnTo>
                    <a:pt x="1440" y="6"/>
                  </a:lnTo>
                  <a:lnTo>
                    <a:pt x="1453" y="10"/>
                  </a:lnTo>
                  <a:lnTo>
                    <a:pt x="1469" y="14"/>
                  </a:lnTo>
                  <a:lnTo>
                    <a:pt x="1484" y="18"/>
                  </a:lnTo>
                  <a:lnTo>
                    <a:pt x="1500" y="23"/>
                  </a:lnTo>
                  <a:lnTo>
                    <a:pt x="1517" y="29"/>
                  </a:lnTo>
                  <a:lnTo>
                    <a:pt x="1532" y="35"/>
                  </a:lnTo>
                  <a:lnTo>
                    <a:pt x="1549" y="43"/>
                  </a:lnTo>
                  <a:lnTo>
                    <a:pt x="1567" y="50"/>
                  </a:lnTo>
                  <a:lnTo>
                    <a:pt x="1586" y="58"/>
                  </a:lnTo>
                  <a:lnTo>
                    <a:pt x="1603" y="67"/>
                  </a:lnTo>
                  <a:lnTo>
                    <a:pt x="1622" y="77"/>
                  </a:lnTo>
                  <a:lnTo>
                    <a:pt x="1634" y="83"/>
                  </a:lnTo>
                  <a:lnTo>
                    <a:pt x="1645" y="89"/>
                  </a:lnTo>
                  <a:lnTo>
                    <a:pt x="1657" y="96"/>
                  </a:lnTo>
                  <a:lnTo>
                    <a:pt x="1667" y="102"/>
                  </a:lnTo>
                  <a:lnTo>
                    <a:pt x="1676" y="110"/>
                  </a:lnTo>
                  <a:lnTo>
                    <a:pt x="1684" y="117"/>
                  </a:lnTo>
                  <a:lnTo>
                    <a:pt x="1691" y="125"/>
                  </a:lnTo>
                  <a:lnTo>
                    <a:pt x="1699" y="133"/>
                  </a:lnTo>
                  <a:lnTo>
                    <a:pt x="1705" y="140"/>
                  </a:lnTo>
                  <a:lnTo>
                    <a:pt x="1711" y="148"/>
                  </a:lnTo>
                  <a:lnTo>
                    <a:pt x="1715" y="156"/>
                  </a:lnTo>
                  <a:lnTo>
                    <a:pt x="1718" y="163"/>
                  </a:lnTo>
                  <a:lnTo>
                    <a:pt x="1722" y="173"/>
                  </a:lnTo>
                  <a:lnTo>
                    <a:pt x="1724" y="181"/>
                  </a:lnTo>
                  <a:lnTo>
                    <a:pt x="1726" y="188"/>
                  </a:lnTo>
                  <a:lnTo>
                    <a:pt x="1726" y="198"/>
                  </a:lnTo>
                  <a:lnTo>
                    <a:pt x="1726" y="204"/>
                  </a:lnTo>
                  <a:lnTo>
                    <a:pt x="1724" y="210"/>
                  </a:lnTo>
                  <a:lnTo>
                    <a:pt x="1722" y="215"/>
                  </a:lnTo>
                  <a:lnTo>
                    <a:pt x="1720" y="221"/>
                  </a:lnTo>
                  <a:lnTo>
                    <a:pt x="1716" y="227"/>
                  </a:lnTo>
                  <a:lnTo>
                    <a:pt x="1713" y="233"/>
                  </a:lnTo>
                  <a:lnTo>
                    <a:pt x="1707" y="238"/>
                  </a:lnTo>
                  <a:lnTo>
                    <a:pt x="1703" y="244"/>
                  </a:lnTo>
                  <a:lnTo>
                    <a:pt x="1695" y="250"/>
                  </a:lnTo>
                  <a:lnTo>
                    <a:pt x="1690" y="254"/>
                  </a:lnTo>
                  <a:lnTo>
                    <a:pt x="1680" y="259"/>
                  </a:lnTo>
                  <a:lnTo>
                    <a:pt x="1672" y="263"/>
                  </a:lnTo>
                  <a:lnTo>
                    <a:pt x="1663" y="269"/>
                  </a:lnTo>
                  <a:lnTo>
                    <a:pt x="1651" y="273"/>
                  </a:lnTo>
                  <a:lnTo>
                    <a:pt x="1642" y="277"/>
                  </a:lnTo>
                  <a:lnTo>
                    <a:pt x="1628" y="281"/>
                  </a:lnTo>
                  <a:lnTo>
                    <a:pt x="1622" y="284"/>
                  </a:lnTo>
                  <a:lnTo>
                    <a:pt x="1615" y="286"/>
                  </a:lnTo>
                  <a:lnTo>
                    <a:pt x="1605" y="290"/>
                  </a:lnTo>
                  <a:lnTo>
                    <a:pt x="1597" y="294"/>
                  </a:lnTo>
                  <a:lnTo>
                    <a:pt x="1588" y="296"/>
                  </a:lnTo>
                  <a:lnTo>
                    <a:pt x="1578" y="300"/>
                  </a:lnTo>
                  <a:lnTo>
                    <a:pt x="1569" y="304"/>
                  </a:lnTo>
                  <a:lnTo>
                    <a:pt x="1557" y="307"/>
                  </a:lnTo>
                  <a:lnTo>
                    <a:pt x="1546" y="311"/>
                  </a:lnTo>
                  <a:lnTo>
                    <a:pt x="1534" y="315"/>
                  </a:lnTo>
                  <a:lnTo>
                    <a:pt x="1521" y="319"/>
                  </a:lnTo>
                  <a:lnTo>
                    <a:pt x="1509" y="323"/>
                  </a:lnTo>
                  <a:lnTo>
                    <a:pt x="1496" y="327"/>
                  </a:lnTo>
                  <a:lnTo>
                    <a:pt x="1480" y="330"/>
                  </a:lnTo>
                  <a:lnTo>
                    <a:pt x="1467" y="334"/>
                  </a:lnTo>
                  <a:lnTo>
                    <a:pt x="1452" y="338"/>
                  </a:lnTo>
                  <a:lnTo>
                    <a:pt x="1436" y="342"/>
                  </a:lnTo>
                  <a:lnTo>
                    <a:pt x="1421" y="346"/>
                  </a:lnTo>
                  <a:lnTo>
                    <a:pt x="1404" y="352"/>
                  </a:lnTo>
                  <a:lnTo>
                    <a:pt x="1386" y="355"/>
                  </a:lnTo>
                  <a:lnTo>
                    <a:pt x="1369" y="359"/>
                  </a:lnTo>
                  <a:lnTo>
                    <a:pt x="1350" y="365"/>
                  </a:lnTo>
                  <a:lnTo>
                    <a:pt x="1333" y="369"/>
                  </a:lnTo>
                  <a:lnTo>
                    <a:pt x="1313" y="375"/>
                  </a:lnTo>
                  <a:lnTo>
                    <a:pt x="1294" y="378"/>
                  </a:lnTo>
                  <a:lnTo>
                    <a:pt x="1273" y="384"/>
                  </a:lnTo>
                  <a:lnTo>
                    <a:pt x="1254" y="388"/>
                  </a:lnTo>
                  <a:lnTo>
                    <a:pt x="1233" y="394"/>
                  </a:lnTo>
                  <a:lnTo>
                    <a:pt x="1210" y="400"/>
                  </a:lnTo>
                  <a:lnTo>
                    <a:pt x="1189" y="403"/>
                  </a:lnTo>
                  <a:lnTo>
                    <a:pt x="1166" y="409"/>
                  </a:lnTo>
                  <a:lnTo>
                    <a:pt x="1142" y="415"/>
                  </a:lnTo>
                  <a:lnTo>
                    <a:pt x="1108" y="423"/>
                  </a:lnTo>
                  <a:lnTo>
                    <a:pt x="1073" y="428"/>
                  </a:lnTo>
                  <a:lnTo>
                    <a:pt x="1041" y="436"/>
                  </a:lnTo>
                  <a:lnTo>
                    <a:pt x="1008" y="442"/>
                  </a:lnTo>
                  <a:lnTo>
                    <a:pt x="975" y="450"/>
                  </a:lnTo>
                  <a:lnTo>
                    <a:pt x="945" y="455"/>
                  </a:lnTo>
                  <a:lnTo>
                    <a:pt x="914" y="461"/>
                  </a:lnTo>
                  <a:lnTo>
                    <a:pt x="883" y="467"/>
                  </a:lnTo>
                  <a:lnTo>
                    <a:pt x="855" y="471"/>
                  </a:lnTo>
                  <a:lnTo>
                    <a:pt x="828" y="476"/>
                  </a:lnTo>
                  <a:lnTo>
                    <a:pt x="801" y="482"/>
                  </a:lnTo>
                  <a:lnTo>
                    <a:pt x="774" y="486"/>
                  </a:lnTo>
                  <a:lnTo>
                    <a:pt x="747" y="490"/>
                  </a:lnTo>
                  <a:lnTo>
                    <a:pt x="722" y="494"/>
                  </a:lnTo>
                  <a:lnTo>
                    <a:pt x="697" y="497"/>
                  </a:lnTo>
                  <a:lnTo>
                    <a:pt x="674" y="501"/>
                  </a:lnTo>
                  <a:lnTo>
                    <a:pt x="651" y="505"/>
                  </a:lnTo>
                  <a:lnTo>
                    <a:pt x="630" y="509"/>
                  </a:lnTo>
                  <a:lnTo>
                    <a:pt x="609" y="511"/>
                  </a:lnTo>
                  <a:lnTo>
                    <a:pt x="588" y="515"/>
                  </a:lnTo>
                  <a:lnTo>
                    <a:pt x="569" y="517"/>
                  </a:lnTo>
                  <a:lnTo>
                    <a:pt x="549" y="519"/>
                  </a:lnTo>
                  <a:lnTo>
                    <a:pt x="530" y="521"/>
                  </a:lnTo>
                  <a:lnTo>
                    <a:pt x="513" y="522"/>
                  </a:lnTo>
                  <a:lnTo>
                    <a:pt x="497" y="524"/>
                  </a:lnTo>
                  <a:lnTo>
                    <a:pt x="480" y="526"/>
                  </a:lnTo>
                  <a:lnTo>
                    <a:pt x="465" y="528"/>
                  </a:lnTo>
                  <a:lnTo>
                    <a:pt x="451" y="528"/>
                  </a:lnTo>
                  <a:lnTo>
                    <a:pt x="438" y="530"/>
                  </a:lnTo>
                  <a:lnTo>
                    <a:pt x="425" y="530"/>
                  </a:lnTo>
                  <a:lnTo>
                    <a:pt x="413" y="530"/>
                  </a:lnTo>
                  <a:lnTo>
                    <a:pt x="402" y="530"/>
                  </a:lnTo>
                  <a:lnTo>
                    <a:pt x="375" y="530"/>
                  </a:lnTo>
                  <a:lnTo>
                    <a:pt x="348" y="530"/>
                  </a:lnTo>
                  <a:lnTo>
                    <a:pt x="321" y="528"/>
                  </a:lnTo>
                  <a:lnTo>
                    <a:pt x="296" y="526"/>
                  </a:lnTo>
                  <a:lnTo>
                    <a:pt x="273" y="524"/>
                  </a:lnTo>
                  <a:lnTo>
                    <a:pt x="252" y="522"/>
                  </a:lnTo>
                  <a:lnTo>
                    <a:pt x="229" y="521"/>
                  </a:lnTo>
                  <a:lnTo>
                    <a:pt x="210" y="517"/>
                  </a:lnTo>
                  <a:lnTo>
                    <a:pt x="190" y="513"/>
                  </a:lnTo>
                  <a:lnTo>
                    <a:pt x="173" y="509"/>
                  </a:lnTo>
                  <a:lnTo>
                    <a:pt x="156" y="505"/>
                  </a:lnTo>
                  <a:lnTo>
                    <a:pt x="139" y="501"/>
                  </a:lnTo>
                  <a:lnTo>
                    <a:pt x="125" y="496"/>
                  </a:lnTo>
                  <a:lnTo>
                    <a:pt x="110" y="490"/>
                  </a:lnTo>
                  <a:lnTo>
                    <a:pt x="98" y="484"/>
                  </a:lnTo>
                  <a:lnTo>
                    <a:pt x="87" y="478"/>
                  </a:lnTo>
                  <a:lnTo>
                    <a:pt x="75" y="471"/>
                  </a:lnTo>
                  <a:lnTo>
                    <a:pt x="67" y="463"/>
                  </a:lnTo>
                  <a:lnTo>
                    <a:pt x="58" y="453"/>
                  </a:lnTo>
                  <a:lnTo>
                    <a:pt x="50" y="446"/>
                  </a:lnTo>
                  <a:lnTo>
                    <a:pt x="43" y="438"/>
                  </a:lnTo>
                  <a:lnTo>
                    <a:pt x="35" y="430"/>
                  </a:lnTo>
                  <a:lnTo>
                    <a:pt x="29" y="425"/>
                  </a:lnTo>
                  <a:lnTo>
                    <a:pt x="23" y="417"/>
                  </a:lnTo>
                  <a:lnTo>
                    <a:pt x="18" y="409"/>
                  </a:lnTo>
                  <a:lnTo>
                    <a:pt x="14" y="402"/>
                  </a:lnTo>
                  <a:lnTo>
                    <a:pt x="10" y="396"/>
                  </a:lnTo>
                  <a:lnTo>
                    <a:pt x="6" y="388"/>
                  </a:lnTo>
                  <a:lnTo>
                    <a:pt x="4" y="382"/>
                  </a:lnTo>
                  <a:lnTo>
                    <a:pt x="2" y="377"/>
                  </a:lnTo>
                  <a:lnTo>
                    <a:pt x="0" y="369"/>
                  </a:lnTo>
                  <a:lnTo>
                    <a:pt x="0" y="363"/>
                  </a:lnTo>
                  <a:lnTo>
                    <a:pt x="2" y="357"/>
                  </a:lnTo>
                  <a:lnTo>
                    <a:pt x="2" y="354"/>
                  </a:lnTo>
                  <a:lnTo>
                    <a:pt x="6" y="348"/>
                  </a:lnTo>
                  <a:lnTo>
                    <a:pt x="8" y="344"/>
                  </a:lnTo>
                  <a:lnTo>
                    <a:pt x="14" y="338"/>
                  </a:lnTo>
                  <a:lnTo>
                    <a:pt x="19" y="334"/>
                  </a:lnTo>
                  <a:lnTo>
                    <a:pt x="25" y="332"/>
                  </a:lnTo>
                  <a:lnTo>
                    <a:pt x="33" y="329"/>
                  </a:lnTo>
                  <a:lnTo>
                    <a:pt x="43" y="327"/>
                  </a:lnTo>
                  <a:lnTo>
                    <a:pt x="52" y="323"/>
                  </a:lnTo>
                  <a:lnTo>
                    <a:pt x="64" y="321"/>
                  </a:lnTo>
                  <a:lnTo>
                    <a:pt x="75" y="319"/>
                  </a:lnTo>
                  <a:lnTo>
                    <a:pt x="89" y="317"/>
                  </a:lnTo>
                  <a:lnTo>
                    <a:pt x="102" y="315"/>
                  </a:lnTo>
                  <a:lnTo>
                    <a:pt x="117" y="313"/>
                  </a:lnTo>
                  <a:lnTo>
                    <a:pt x="135" y="313"/>
                  </a:lnTo>
                  <a:lnTo>
                    <a:pt x="217" y="300"/>
                  </a:lnTo>
                  <a:lnTo>
                    <a:pt x="302" y="286"/>
                  </a:lnTo>
                  <a:lnTo>
                    <a:pt x="388" y="271"/>
                  </a:lnTo>
                  <a:lnTo>
                    <a:pt x="432" y="263"/>
                  </a:lnTo>
                  <a:lnTo>
                    <a:pt x="476" y="254"/>
                  </a:lnTo>
                  <a:lnTo>
                    <a:pt x="522" y="244"/>
                  </a:lnTo>
                  <a:lnTo>
                    <a:pt x="567" y="235"/>
                  </a:lnTo>
                  <a:lnTo>
                    <a:pt x="613" y="225"/>
                  </a:lnTo>
                  <a:lnTo>
                    <a:pt x="661" y="213"/>
                  </a:lnTo>
                  <a:lnTo>
                    <a:pt x="707" y="204"/>
                  </a:lnTo>
                  <a:lnTo>
                    <a:pt x="755" y="190"/>
                  </a:lnTo>
                  <a:lnTo>
                    <a:pt x="803" y="179"/>
                  </a:lnTo>
                  <a:lnTo>
                    <a:pt x="851" y="165"/>
                  </a:lnTo>
                  <a:lnTo>
                    <a:pt x="885" y="158"/>
                  </a:lnTo>
                  <a:lnTo>
                    <a:pt x="918" y="148"/>
                  </a:lnTo>
                  <a:lnTo>
                    <a:pt x="951" y="140"/>
                  </a:lnTo>
                  <a:lnTo>
                    <a:pt x="981" y="131"/>
                  </a:lnTo>
                  <a:lnTo>
                    <a:pt x="1012" y="123"/>
                  </a:lnTo>
                  <a:lnTo>
                    <a:pt x="1041" y="115"/>
                  </a:lnTo>
                  <a:lnTo>
                    <a:pt x="1070" y="106"/>
                  </a:lnTo>
                  <a:lnTo>
                    <a:pt x="1098" y="98"/>
                  </a:lnTo>
                  <a:lnTo>
                    <a:pt x="1125" y="89"/>
                  </a:lnTo>
                  <a:lnTo>
                    <a:pt x="1152" y="81"/>
                  </a:lnTo>
                  <a:lnTo>
                    <a:pt x="1177" y="71"/>
                  </a:lnTo>
                  <a:lnTo>
                    <a:pt x="1202" y="62"/>
                  </a:lnTo>
                  <a:lnTo>
                    <a:pt x="1227" y="54"/>
                  </a:lnTo>
                  <a:lnTo>
                    <a:pt x="1250" y="44"/>
                  </a:lnTo>
                  <a:lnTo>
                    <a:pt x="1273" y="35"/>
                  </a:lnTo>
                  <a:lnTo>
                    <a:pt x="1294" y="25"/>
                  </a:lnTo>
                  <a:lnTo>
                    <a:pt x="1309" y="18"/>
                  </a:lnTo>
                  <a:lnTo>
                    <a:pt x="1323" y="14"/>
                  </a:lnTo>
                  <a:lnTo>
                    <a:pt x="1334" y="8"/>
                  </a:lnTo>
                  <a:lnTo>
                    <a:pt x="1346" y="4"/>
                  </a:lnTo>
                  <a:lnTo>
                    <a:pt x="1354" y="2"/>
                  </a:lnTo>
                  <a:lnTo>
                    <a:pt x="1361" y="0"/>
                  </a:lnTo>
                  <a:lnTo>
                    <a:pt x="1369" y="0"/>
                  </a:lnTo>
                  <a:lnTo>
                    <a:pt x="137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-1553024" y="964183"/>
              <a:ext cx="258334" cy="1930698"/>
            </a:xfrm>
            <a:custGeom>
              <a:avLst/>
              <a:gdLst>
                <a:gd name="T0" fmla="*/ 2147483647 w 685"/>
                <a:gd name="T1" fmla="*/ 2147483647 h 5367"/>
                <a:gd name="T2" fmla="*/ 2147483647 w 685"/>
                <a:gd name="T3" fmla="*/ 2147483647 h 5367"/>
                <a:gd name="T4" fmla="*/ 2147483647 w 685"/>
                <a:gd name="T5" fmla="*/ 2147483647 h 5367"/>
                <a:gd name="T6" fmla="*/ 2147483647 w 685"/>
                <a:gd name="T7" fmla="*/ 2147483647 h 5367"/>
                <a:gd name="T8" fmla="*/ 2147483647 w 685"/>
                <a:gd name="T9" fmla="*/ 2147483647 h 5367"/>
                <a:gd name="T10" fmla="*/ 2147483647 w 685"/>
                <a:gd name="T11" fmla="*/ 2147483647 h 5367"/>
                <a:gd name="T12" fmla="*/ 2147483647 w 685"/>
                <a:gd name="T13" fmla="*/ 2147483647 h 5367"/>
                <a:gd name="T14" fmla="*/ 2147483647 w 685"/>
                <a:gd name="T15" fmla="*/ 2147483647 h 5367"/>
                <a:gd name="T16" fmla="*/ 2147483647 w 685"/>
                <a:gd name="T17" fmla="*/ 2147483647 h 5367"/>
                <a:gd name="T18" fmla="*/ 2147483647 w 685"/>
                <a:gd name="T19" fmla="*/ 2147483647 h 5367"/>
                <a:gd name="T20" fmla="*/ 2147483647 w 685"/>
                <a:gd name="T21" fmla="*/ 2147483647 h 5367"/>
                <a:gd name="T22" fmla="*/ 2147483647 w 685"/>
                <a:gd name="T23" fmla="*/ 2147483647 h 5367"/>
                <a:gd name="T24" fmla="*/ 2147483647 w 685"/>
                <a:gd name="T25" fmla="*/ 2147483647 h 5367"/>
                <a:gd name="T26" fmla="*/ 2147483647 w 685"/>
                <a:gd name="T27" fmla="*/ 2147483647 h 5367"/>
                <a:gd name="T28" fmla="*/ 2147483647 w 685"/>
                <a:gd name="T29" fmla="*/ 2147483647 h 5367"/>
                <a:gd name="T30" fmla="*/ 2147483647 w 685"/>
                <a:gd name="T31" fmla="*/ 2147483647 h 5367"/>
                <a:gd name="T32" fmla="*/ 2147483647 w 685"/>
                <a:gd name="T33" fmla="*/ 2147483647 h 5367"/>
                <a:gd name="T34" fmla="*/ 2147483647 w 685"/>
                <a:gd name="T35" fmla="*/ 2147483647 h 5367"/>
                <a:gd name="T36" fmla="*/ 2147483647 w 685"/>
                <a:gd name="T37" fmla="*/ 2147483647 h 5367"/>
                <a:gd name="T38" fmla="*/ 2147483647 w 685"/>
                <a:gd name="T39" fmla="*/ 2147483647 h 5367"/>
                <a:gd name="T40" fmla="*/ 2147483647 w 685"/>
                <a:gd name="T41" fmla="*/ 2147483647 h 5367"/>
                <a:gd name="T42" fmla="*/ 2147483647 w 685"/>
                <a:gd name="T43" fmla="*/ 2147483647 h 5367"/>
                <a:gd name="T44" fmla="*/ 2147483647 w 685"/>
                <a:gd name="T45" fmla="*/ 2147483647 h 5367"/>
                <a:gd name="T46" fmla="*/ 2147483647 w 685"/>
                <a:gd name="T47" fmla="*/ 2147483647 h 5367"/>
                <a:gd name="T48" fmla="*/ 2147483647 w 685"/>
                <a:gd name="T49" fmla="*/ 2147483647 h 5367"/>
                <a:gd name="T50" fmla="*/ 2147483647 w 685"/>
                <a:gd name="T51" fmla="*/ 2147483647 h 5367"/>
                <a:gd name="T52" fmla="*/ 2147483647 w 685"/>
                <a:gd name="T53" fmla="*/ 2147483647 h 5367"/>
                <a:gd name="T54" fmla="*/ 2147483647 w 685"/>
                <a:gd name="T55" fmla="*/ 2147483647 h 5367"/>
                <a:gd name="T56" fmla="*/ 2147483647 w 685"/>
                <a:gd name="T57" fmla="*/ 2147483647 h 5367"/>
                <a:gd name="T58" fmla="*/ 2147483647 w 685"/>
                <a:gd name="T59" fmla="*/ 2147483647 h 5367"/>
                <a:gd name="T60" fmla="*/ 2147483647 w 685"/>
                <a:gd name="T61" fmla="*/ 2147483647 h 5367"/>
                <a:gd name="T62" fmla="*/ 2147483647 w 685"/>
                <a:gd name="T63" fmla="*/ 2147483647 h 5367"/>
                <a:gd name="T64" fmla="*/ 2147483647 w 685"/>
                <a:gd name="T65" fmla="*/ 2147483647 h 5367"/>
                <a:gd name="T66" fmla="*/ 2147483647 w 685"/>
                <a:gd name="T67" fmla="*/ 2147483647 h 5367"/>
                <a:gd name="T68" fmla="*/ 2147483647 w 685"/>
                <a:gd name="T69" fmla="*/ 2147483647 h 5367"/>
                <a:gd name="T70" fmla="*/ 2147483647 w 685"/>
                <a:gd name="T71" fmla="*/ 2147483647 h 5367"/>
                <a:gd name="T72" fmla="*/ 0 w 685"/>
                <a:gd name="T73" fmla="*/ 2147483647 h 5367"/>
                <a:gd name="T74" fmla="*/ 995698336 w 685"/>
                <a:gd name="T75" fmla="*/ 2147483647 h 5367"/>
                <a:gd name="T76" fmla="*/ 2147483647 w 685"/>
                <a:gd name="T77" fmla="*/ 2147483647 h 5367"/>
                <a:gd name="T78" fmla="*/ 2147483647 w 685"/>
                <a:gd name="T79" fmla="*/ 2147483647 h 5367"/>
                <a:gd name="T80" fmla="*/ 2147483647 w 685"/>
                <a:gd name="T81" fmla="*/ 2147483647 h 5367"/>
                <a:gd name="T82" fmla="*/ 2147483647 w 685"/>
                <a:gd name="T83" fmla="*/ 2147483647 h 5367"/>
                <a:gd name="T84" fmla="*/ 2147483647 w 685"/>
                <a:gd name="T85" fmla="*/ 2147483647 h 5367"/>
                <a:gd name="T86" fmla="*/ 2147483647 w 685"/>
                <a:gd name="T87" fmla="*/ 2147483647 h 5367"/>
                <a:gd name="T88" fmla="*/ 2147483647 w 685"/>
                <a:gd name="T89" fmla="*/ 2147483647 h 5367"/>
                <a:gd name="T90" fmla="*/ 2147483647 w 685"/>
                <a:gd name="T91" fmla="*/ 2147483647 h 5367"/>
                <a:gd name="T92" fmla="*/ 2147483647 w 685"/>
                <a:gd name="T93" fmla="*/ 2147483647 h 5367"/>
                <a:gd name="T94" fmla="*/ 2147483647 w 685"/>
                <a:gd name="T95" fmla="*/ 2147483647 h 5367"/>
                <a:gd name="T96" fmla="*/ 2147483647 w 685"/>
                <a:gd name="T97" fmla="*/ 2147483647 h 5367"/>
                <a:gd name="T98" fmla="*/ 2147483647 w 685"/>
                <a:gd name="T99" fmla="*/ 2147483647 h 5367"/>
                <a:gd name="T100" fmla="*/ 2147483647 w 685"/>
                <a:gd name="T101" fmla="*/ 2147483647 h 5367"/>
                <a:gd name="T102" fmla="*/ 2147483647 w 685"/>
                <a:gd name="T103" fmla="*/ 2147483647 h 5367"/>
                <a:gd name="T104" fmla="*/ 2147483647 w 685"/>
                <a:gd name="T105" fmla="*/ 2147483647 h 5367"/>
                <a:gd name="T106" fmla="*/ 2147483647 w 685"/>
                <a:gd name="T107" fmla="*/ 2147483647 h 5367"/>
                <a:gd name="T108" fmla="*/ 2147483647 w 685"/>
                <a:gd name="T109" fmla="*/ 2147483647 h 5367"/>
                <a:gd name="T110" fmla="*/ 2147483647 w 685"/>
                <a:gd name="T111" fmla="*/ 2147483647 h 5367"/>
                <a:gd name="T112" fmla="*/ 2147483647 w 685"/>
                <a:gd name="T113" fmla="*/ 2147483647 h 5367"/>
                <a:gd name="T114" fmla="*/ 2147483647 w 685"/>
                <a:gd name="T115" fmla="*/ 2147483647 h 5367"/>
                <a:gd name="T116" fmla="*/ 2147483647 w 685"/>
                <a:gd name="T117" fmla="*/ 2147483647 h 5367"/>
                <a:gd name="T118" fmla="*/ 2147483647 w 685"/>
                <a:gd name="T119" fmla="*/ 2147483647 h 5367"/>
                <a:gd name="T120" fmla="*/ 2147483647 w 685"/>
                <a:gd name="T121" fmla="*/ 2147483647 h 5367"/>
                <a:gd name="T122" fmla="*/ 2147483647 w 685"/>
                <a:gd name="T123" fmla="*/ 2147483647 h 5367"/>
                <a:gd name="T124" fmla="*/ 2147483647 w 685"/>
                <a:gd name="T125" fmla="*/ 2001750095 h 5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5367"/>
                <a:gd name="T191" fmla="*/ 685 w 685"/>
                <a:gd name="T192" fmla="*/ 5367 h 5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5367">
                  <a:moveTo>
                    <a:pt x="175" y="0"/>
                  </a:moveTo>
                  <a:lnTo>
                    <a:pt x="186" y="0"/>
                  </a:lnTo>
                  <a:lnTo>
                    <a:pt x="198" y="2"/>
                  </a:lnTo>
                  <a:lnTo>
                    <a:pt x="211" y="4"/>
                  </a:lnTo>
                  <a:lnTo>
                    <a:pt x="227" y="7"/>
                  </a:lnTo>
                  <a:lnTo>
                    <a:pt x="242" y="13"/>
                  </a:lnTo>
                  <a:lnTo>
                    <a:pt x="257" y="21"/>
                  </a:lnTo>
                  <a:lnTo>
                    <a:pt x="277" y="29"/>
                  </a:lnTo>
                  <a:lnTo>
                    <a:pt x="296" y="36"/>
                  </a:lnTo>
                  <a:lnTo>
                    <a:pt x="317" y="48"/>
                  </a:lnTo>
                  <a:lnTo>
                    <a:pt x="338" y="57"/>
                  </a:lnTo>
                  <a:lnTo>
                    <a:pt x="361" y="71"/>
                  </a:lnTo>
                  <a:lnTo>
                    <a:pt x="386" y="84"/>
                  </a:lnTo>
                  <a:lnTo>
                    <a:pt x="411" y="100"/>
                  </a:lnTo>
                  <a:lnTo>
                    <a:pt x="440" y="117"/>
                  </a:lnTo>
                  <a:lnTo>
                    <a:pt x="467" y="134"/>
                  </a:lnTo>
                  <a:lnTo>
                    <a:pt x="497" y="153"/>
                  </a:lnTo>
                  <a:lnTo>
                    <a:pt x="520" y="169"/>
                  </a:lnTo>
                  <a:lnTo>
                    <a:pt x="541" y="184"/>
                  </a:lnTo>
                  <a:lnTo>
                    <a:pt x="563" y="199"/>
                  </a:lnTo>
                  <a:lnTo>
                    <a:pt x="580" y="215"/>
                  </a:lnTo>
                  <a:lnTo>
                    <a:pt x="597" y="230"/>
                  </a:lnTo>
                  <a:lnTo>
                    <a:pt x="612" y="244"/>
                  </a:lnTo>
                  <a:lnTo>
                    <a:pt x="626" y="259"/>
                  </a:lnTo>
                  <a:lnTo>
                    <a:pt x="639" y="274"/>
                  </a:lnTo>
                  <a:lnTo>
                    <a:pt x="649" y="290"/>
                  </a:lnTo>
                  <a:lnTo>
                    <a:pt x="659" y="305"/>
                  </a:lnTo>
                  <a:lnTo>
                    <a:pt x="668" y="318"/>
                  </a:lnTo>
                  <a:lnTo>
                    <a:pt x="674" y="334"/>
                  </a:lnTo>
                  <a:lnTo>
                    <a:pt x="680" y="349"/>
                  </a:lnTo>
                  <a:lnTo>
                    <a:pt x="684" y="364"/>
                  </a:lnTo>
                  <a:lnTo>
                    <a:pt x="685" y="380"/>
                  </a:lnTo>
                  <a:lnTo>
                    <a:pt x="685" y="395"/>
                  </a:lnTo>
                  <a:lnTo>
                    <a:pt x="685" y="403"/>
                  </a:lnTo>
                  <a:lnTo>
                    <a:pt x="684" y="412"/>
                  </a:lnTo>
                  <a:lnTo>
                    <a:pt x="680" y="424"/>
                  </a:lnTo>
                  <a:lnTo>
                    <a:pt x="678" y="437"/>
                  </a:lnTo>
                  <a:lnTo>
                    <a:pt x="672" y="451"/>
                  </a:lnTo>
                  <a:lnTo>
                    <a:pt x="668" y="466"/>
                  </a:lnTo>
                  <a:lnTo>
                    <a:pt x="662" y="482"/>
                  </a:lnTo>
                  <a:lnTo>
                    <a:pt x="655" y="497"/>
                  </a:lnTo>
                  <a:lnTo>
                    <a:pt x="653" y="508"/>
                  </a:lnTo>
                  <a:lnTo>
                    <a:pt x="649" y="520"/>
                  </a:lnTo>
                  <a:lnTo>
                    <a:pt x="647" y="531"/>
                  </a:lnTo>
                  <a:lnTo>
                    <a:pt x="645" y="545"/>
                  </a:lnTo>
                  <a:lnTo>
                    <a:pt x="641" y="558"/>
                  </a:lnTo>
                  <a:lnTo>
                    <a:pt x="639" y="572"/>
                  </a:lnTo>
                  <a:lnTo>
                    <a:pt x="636" y="587"/>
                  </a:lnTo>
                  <a:lnTo>
                    <a:pt x="634" y="603"/>
                  </a:lnTo>
                  <a:lnTo>
                    <a:pt x="632" y="618"/>
                  </a:lnTo>
                  <a:lnTo>
                    <a:pt x="628" y="633"/>
                  </a:lnTo>
                  <a:lnTo>
                    <a:pt x="626" y="651"/>
                  </a:lnTo>
                  <a:lnTo>
                    <a:pt x="624" y="668"/>
                  </a:lnTo>
                  <a:lnTo>
                    <a:pt x="620" y="685"/>
                  </a:lnTo>
                  <a:lnTo>
                    <a:pt x="618" y="704"/>
                  </a:lnTo>
                  <a:lnTo>
                    <a:pt x="616" y="722"/>
                  </a:lnTo>
                  <a:lnTo>
                    <a:pt x="614" y="743"/>
                  </a:lnTo>
                  <a:lnTo>
                    <a:pt x="611" y="762"/>
                  </a:lnTo>
                  <a:lnTo>
                    <a:pt x="609" y="783"/>
                  </a:lnTo>
                  <a:lnTo>
                    <a:pt x="607" y="804"/>
                  </a:lnTo>
                  <a:lnTo>
                    <a:pt x="603" y="825"/>
                  </a:lnTo>
                  <a:lnTo>
                    <a:pt x="601" y="848"/>
                  </a:lnTo>
                  <a:lnTo>
                    <a:pt x="599" y="871"/>
                  </a:lnTo>
                  <a:lnTo>
                    <a:pt x="597" y="894"/>
                  </a:lnTo>
                  <a:lnTo>
                    <a:pt x="595" y="917"/>
                  </a:lnTo>
                  <a:lnTo>
                    <a:pt x="591" y="942"/>
                  </a:lnTo>
                  <a:lnTo>
                    <a:pt x="589" y="967"/>
                  </a:lnTo>
                  <a:lnTo>
                    <a:pt x="588" y="994"/>
                  </a:lnTo>
                  <a:lnTo>
                    <a:pt x="586" y="1019"/>
                  </a:lnTo>
                  <a:lnTo>
                    <a:pt x="584" y="1046"/>
                  </a:lnTo>
                  <a:lnTo>
                    <a:pt x="580" y="1075"/>
                  </a:lnTo>
                  <a:lnTo>
                    <a:pt x="578" y="1102"/>
                  </a:lnTo>
                  <a:lnTo>
                    <a:pt x="576" y="1130"/>
                  </a:lnTo>
                  <a:lnTo>
                    <a:pt x="566" y="1267"/>
                  </a:lnTo>
                  <a:lnTo>
                    <a:pt x="557" y="1397"/>
                  </a:lnTo>
                  <a:lnTo>
                    <a:pt x="549" y="1524"/>
                  </a:lnTo>
                  <a:lnTo>
                    <a:pt x="541" y="1645"/>
                  </a:lnTo>
                  <a:lnTo>
                    <a:pt x="534" y="1764"/>
                  </a:lnTo>
                  <a:lnTo>
                    <a:pt x="528" y="1877"/>
                  </a:lnTo>
                  <a:lnTo>
                    <a:pt x="522" y="1985"/>
                  </a:lnTo>
                  <a:lnTo>
                    <a:pt x="516" y="2088"/>
                  </a:lnTo>
                  <a:lnTo>
                    <a:pt x="513" y="2188"/>
                  </a:lnTo>
                  <a:lnTo>
                    <a:pt x="509" y="2284"/>
                  </a:lnTo>
                  <a:lnTo>
                    <a:pt x="505" y="2374"/>
                  </a:lnTo>
                  <a:lnTo>
                    <a:pt x="503" y="2461"/>
                  </a:lnTo>
                  <a:lnTo>
                    <a:pt x="499" y="2541"/>
                  </a:lnTo>
                  <a:lnTo>
                    <a:pt x="499" y="2620"/>
                  </a:lnTo>
                  <a:lnTo>
                    <a:pt x="497" y="2691"/>
                  </a:lnTo>
                  <a:lnTo>
                    <a:pt x="497" y="2760"/>
                  </a:lnTo>
                  <a:lnTo>
                    <a:pt x="497" y="2762"/>
                  </a:lnTo>
                  <a:lnTo>
                    <a:pt x="497" y="2768"/>
                  </a:lnTo>
                  <a:lnTo>
                    <a:pt x="497" y="2779"/>
                  </a:lnTo>
                  <a:lnTo>
                    <a:pt x="497" y="2793"/>
                  </a:lnTo>
                  <a:lnTo>
                    <a:pt x="497" y="2812"/>
                  </a:lnTo>
                  <a:lnTo>
                    <a:pt x="497" y="2833"/>
                  </a:lnTo>
                  <a:lnTo>
                    <a:pt x="497" y="2860"/>
                  </a:lnTo>
                  <a:lnTo>
                    <a:pt x="495" y="2891"/>
                  </a:lnTo>
                  <a:lnTo>
                    <a:pt x="495" y="2925"/>
                  </a:lnTo>
                  <a:lnTo>
                    <a:pt x="495" y="2964"/>
                  </a:lnTo>
                  <a:lnTo>
                    <a:pt x="495" y="3008"/>
                  </a:lnTo>
                  <a:lnTo>
                    <a:pt x="495" y="3054"/>
                  </a:lnTo>
                  <a:lnTo>
                    <a:pt x="495" y="3106"/>
                  </a:lnTo>
                  <a:lnTo>
                    <a:pt x="493" y="3159"/>
                  </a:lnTo>
                  <a:lnTo>
                    <a:pt x="493" y="3219"/>
                  </a:lnTo>
                  <a:lnTo>
                    <a:pt x="493" y="3282"/>
                  </a:lnTo>
                  <a:lnTo>
                    <a:pt x="493" y="3350"/>
                  </a:lnTo>
                  <a:lnTo>
                    <a:pt x="493" y="3421"/>
                  </a:lnTo>
                  <a:lnTo>
                    <a:pt x="492" y="3497"/>
                  </a:lnTo>
                  <a:lnTo>
                    <a:pt x="492" y="3576"/>
                  </a:lnTo>
                  <a:lnTo>
                    <a:pt x="492" y="3660"/>
                  </a:lnTo>
                  <a:lnTo>
                    <a:pt x="490" y="3747"/>
                  </a:lnTo>
                  <a:lnTo>
                    <a:pt x="490" y="3839"/>
                  </a:lnTo>
                  <a:lnTo>
                    <a:pt x="490" y="3935"/>
                  </a:lnTo>
                  <a:lnTo>
                    <a:pt x="490" y="4035"/>
                  </a:lnTo>
                  <a:lnTo>
                    <a:pt x="488" y="4140"/>
                  </a:lnTo>
                  <a:lnTo>
                    <a:pt x="488" y="4248"/>
                  </a:lnTo>
                  <a:lnTo>
                    <a:pt x="488" y="4359"/>
                  </a:lnTo>
                  <a:lnTo>
                    <a:pt x="486" y="4476"/>
                  </a:lnTo>
                  <a:lnTo>
                    <a:pt x="486" y="4597"/>
                  </a:lnTo>
                  <a:lnTo>
                    <a:pt x="486" y="4722"/>
                  </a:lnTo>
                  <a:lnTo>
                    <a:pt x="486" y="4851"/>
                  </a:lnTo>
                  <a:lnTo>
                    <a:pt x="484" y="4870"/>
                  </a:lnTo>
                  <a:lnTo>
                    <a:pt x="484" y="4891"/>
                  </a:lnTo>
                  <a:lnTo>
                    <a:pt x="482" y="4912"/>
                  </a:lnTo>
                  <a:lnTo>
                    <a:pt x="478" y="4933"/>
                  </a:lnTo>
                  <a:lnTo>
                    <a:pt x="476" y="4956"/>
                  </a:lnTo>
                  <a:lnTo>
                    <a:pt x="472" y="4977"/>
                  </a:lnTo>
                  <a:lnTo>
                    <a:pt x="467" y="5000"/>
                  </a:lnTo>
                  <a:lnTo>
                    <a:pt x="461" y="5022"/>
                  </a:lnTo>
                  <a:lnTo>
                    <a:pt x="455" y="5045"/>
                  </a:lnTo>
                  <a:lnTo>
                    <a:pt x="447" y="5068"/>
                  </a:lnTo>
                  <a:lnTo>
                    <a:pt x="440" y="5093"/>
                  </a:lnTo>
                  <a:lnTo>
                    <a:pt x="430" y="5116"/>
                  </a:lnTo>
                  <a:lnTo>
                    <a:pt x="421" y="5141"/>
                  </a:lnTo>
                  <a:lnTo>
                    <a:pt x="411" y="5164"/>
                  </a:lnTo>
                  <a:lnTo>
                    <a:pt x="399" y="5189"/>
                  </a:lnTo>
                  <a:lnTo>
                    <a:pt x="388" y="5213"/>
                  </a:lnTo>
                  <a:lnTo>
                    <a:pt x="380" y="5233"/>
                  </a:lnTo>
                  <a:lnTo>
                    <a:pt x="373" y="5250"/>
                  </a:lnTo>
                  <a:lnTo>
                    <a:pt x="363" y="5267"/>
                  </a:lnTo>
                  <a:lnTo>
                    <a:pt x="355" y="5281"/>
                  </a:lnTo>
                  <a:lnTo>
                    <a:pt x="346" y="5296"/>
                  </a:lnTo>
                  <a:lnTo>
                    <a:pt x="338" y="5308"/>
                  </a:lnTo>
                  <a:lnTo>
                    <a:pt x="328" y="5319"/>
                  </a:lnTo>
                  <a:lnTo>
                    <a:pt x="321" y="5329"/>
                  </a:lnTo>
                  <a:lnTo>
                    <a:pt x="311" y="5338"/>
                  </a:lnTo>
                  <a:lnTo>
                    <a:pt x="301" y="5346"/>
                  </a:lnTo>
                  <a:lnTo>
                    <a:pt x="292" y="5352"/>
                  </a:lnTo>
                  <a:lnTo>
                    <a:pt x="282" y="5357"/>
                  </a:lnTo>
                  <a:lnTo>
                    <a:pt x="273" y="5361"/>
                  </a:lnTo>
                  <a:lnTo>
                    <a:pt x="263" y="5365"/>
                  </a:lnTo>
                  <a:lnTo>
                    <a:pt x="252" y="5367"/>
                  </a:lnTo>
                  <a:lnTo>
                    <a:pt x="242" y="5367"/>
                  </a:lnTo>
                  <a:lnTo>
                    <a:pt x="238" y="5367"/>
                  </a:lnTo>
                  <a:lnTo>
                    <a:pt x="232" y="5365"/>
                  </a:lnTo>
                  <a:lnTo>
                    <a:pt x="227" y="5361"/>
                  </a:lnTo>
                  <a:lnTo>
                    <a:pt x="221" y="5357"/>
                  </a:lnTo>
                  <a:lnTo>
                    <a:pt x="213" y="5352"/>
                  </a:lnTo>
                  <a:lnTo>
                    <a:pt x="207" y="5344"/>
                  </a:lnTo>
                  <a:lnTo>
                    <a:pt x="200" y="5334"/>
                  </a:lnTo>
                  <a:lnTo>
                    <a:pt x="192" y="5325"/>
                  </a:lnTo>
                  <a:lnTo>
                    <a:pt x="184" y="5313"/>
                  </a:lnTo>
                  <a:lnTo>
                    <a:pt x="175" y="5300"/>
                  </a:lnTo>
                  <a:lnTo>
                    <a:pt x="165" y="5286"/>
                  </a:lnTo>
                  <a:lnTo>
                    <a:pt x="156" y="5271"/>
                  </a:lnTo>
                  <a:lnTo>
                    <a:pt x="146" y="5254"/>
                  </a:lnTo>
                  <a:lnTo>
                    <a:pt x="136" y="5237"/>
                  </a:lnTo>
                  <a:lnTo>
                    <a:pt x="125" y="5215"/>
                  </a:lnTo>
                  <a:lnTo>
                    <a:pt x="115" y="5196"/>
                  </a:lnTo>
                  <a:lnTo>
                    <a:pt x="100" y="5162"/>
                  </a:lnTo>
                  <a:lnTo>
                    <a:pt x="87" y="5127"/>
                  </a:lnTo>
                  <a:lnTo>
                    <a:pt x="75" y="5094"/>
                  </a:lnTo>
                  <a:lnTo>
                    <a:pt x="63" y="5064"/>
                  </a:lnTo>
                  <a:lnTo>
                    <a:pt x="54" y="5035"/>
                  </a:lnTo>
                  <a:lnTo>
                    <a:pt x="44" y="5004"/>
                  </a:lnTo>
                  <a:lnTo>
                    <a:pt x="35" y="4977"/>
                  </a:lnTo>
                  <a:lnTo>
                    <a:pt x="27" y="4950"/>
                  </a:lnTo>
                  <a:lnTo>
                    <a:pt x="21" y="4924"/>
                  </a:lnTo>
                  <a:lnTo>
                    <a:pt x="15" y="4901"/>
                  </a:lnTo>
                  <a:lnTo>
                    <a:pt x="10" y="4876"/>
                  </a:lnTo>
                  <a:lnTo>
                    <a:pt x="6" y="4853"/>
                  </a:lnTo>
                  <a:lnTo>
                    <a:pt x="4" y="4831"/>
                  </a:lnTo>
                  <a:lnTo>
                    <a:pt x="0" y="4810"/>
                  </a:lnTo>
                  <a:lnTo>
                    <a:pt x="0" y="4791"/>
                  </a:lnTo>
                  <a:lnTo>
                    <a:pt x="0" y="4774"/>
                  </a:lnTo>
                  <a:lnTo>
                    <a:pt x="0" y="4760"/>
                  </a:lnTo>
                  <a:lnTo>
                    <a:pt x="0" y="4745"/>
                  </a:lnTo>
                  <a:lnTo>
                    <a:pt x="0" y="4732"/>
                  </a:lnTo>
                  <a:lnTo>
                    <a:pt x="2" y="4716"/>
                  </a:lnTo>
                  <a:lnTo>
                    <a:pt x="2" y="4701"/>
                  </a:lnTo>
                  <a:lnTo>
                    <a:pt x="4" y="4686"/>
                  </a:lnTo>
                  <a:lnTo>
                    <a:pt x="6" y="4668"/>
                  </a:lnTo>
                  <a:lnTo>
                    <a:pt x="8" y="4651"/>
                  </a:lnTo>
                  <a:lnTo>
                    <a:pt x="12" y="4634"/>
                  </a:lnTo>
                  <a:lnTo>
                    <a:pt x="14" y="4616"/>
                  </a:lnTo>
                  <a:lnTo>
                    <a:pt x="17" y="4597"/>
                  </a:lnTo>
                  <a:lnTo>
                    <a:pt x="19" y="4578"/>
                  </a:lnTo>
                  <a:lnTo>
                    <a:pt x="23" y="4557"/>
                  </a:lnTo>
                  <a:lnTo>
                    <a:pt x="27" y="4536"/>
                  </a:lnTo>
                  <a:lnTo>
                    <a:pt x="31" y="4515"/>
                  </a:lnTo>
                  <a:lnTo>
                    <a:pt x="37" y="4492"/>
                  </a:lnTo>
                  <a:lnTo>
                    <a:pt x="40" y="4478"/>
                  </a:lnTo>
                  <a:lnTo>
                    <a:pt x="44" y="4463"/>
                  </a:lnTo>
                  <a:lnTo>
                    <a:pt x="48" y="4448"/>
                  </a:lnTo>
                  <a:lnTo>
                    <a:pt x="52" y="4430"/>
                  </a:lnTo>
                  <a:lnTo>
                    <a:pt x="56" y="4413"/>
                  </a:lnTo>
                  <a:lnTo>
                    <a:pt x="60" y="4396"/>
                  </a:lnTo>
                  <a:lnTo>
                    <a:pt x="62" y="4377"/>
                  </a:lnTo>
                  <a:lnTo>
                    <a:pt x="65" y="4357"/>
                  </a:lnTo>
                  <a:lnTo>
                    <a:pt x="69" y="4336"/>
                  </a:lnTo>
                  <a:lnTo>
                    <a:pt x="73" y="4315"/>
                  </a:lnTo>
                  <a:lnTo>
                    <a:pt x="77" y="4292"/>
                  </a:lnTo>
                  <a:lnTo>
                    <a:pt x="81" y="4271"/>
                  </a:lnTo>
                  <a:lnTo>
                    <a:pt x="85" y="4246"/>
                  </a:lnTo>
                  <a:lnTo>
                    <a:pt x="88" y="4221"/>
                  </a:lnTo>
                  <a:lnTo>
                    <a:pt x="92" y="4196"/>
                  </a:lnTo>
                  <a:lnTo>
                    <a:pt x="94" y="4171"/>
                  </a:lnTo>
                  <a:lnTo>
                    <a:pt x="98" y="4144"/>
                  </a:lnTo>
                  <a:lnTo>
                    <a:pt x="102" y="4117"/>
                  </a:lnTo>
                  <a:lnTo>
                    <a:pt x="106" y="4089"/>
                  </a:lnTo>
                  <a:lnTo>
                    <a:pt x="108" y="4060"/>
                  </a:lnTo>
                  <a:lnTo>
                    <a:pt x="111" y="4029"/>
                  </a:lnTo>
                  <a:lnTo>
                    <a:pt x="115" y="3998"/>
                  </a:lnTo>
                  <a:lnTo>
                    <a:pt x="117" y="3968"/>
                  </a:lnTo>
                  <a:lnTo>
                    <a:pt x="121" y="3935"/>
                  </a:lnTo>
                  <a:lnTo>
                    <a:pt x="125" y="3902"/>
                  </a:lnTo>
                  <a:lnTo>
                    <a:pt x="127" y="3868"/>
                  </a:lnTo>
                  <a:lnTo>
                    <a:pt x="131" y="3833"/>
                  </a:lnTo>
                  <a:lnTo>
                    <a:pt x="134" y="3799"/>
                  </a:lnTo>
                  <a:lnTo>
                    <a:pt x="136" y="3762"/>
                  </a:lnTo>
                  <a:lnTo>
                    <a:pt x="140" y="3726"/>
                  </a:lnTo>
                  <a:lnTo>
                    <a:pt x="142" y="3687"/>
                  </a:lnTo>
                  <a:lnTo>
                    <a:pt x="146" y="3649"/>
                  </a:lnTo>
                  <a:lnTo>
                    <a:pt x="156" y="3538"/>
                  </a:lnTo>
                  <a:lnTo>
                    <a:pt x="165" y="3424"/>
                  </a:lnTo>
                  <a:lnTo>
                    <a:pt x="175" y="3309"/>
                  </a:lnTo>
                  <a:lnTo>
                    <a:pt x="184" y="3190"/>
                  </a:lnTo>
                  <a:lnTo>
                    <a:pt x="192" y="3067"/>
                  </a:lnTo>
                  <a:lnTo>
                    <a:pt x="200" y="2943"/>
                  </a:lnTo>
                  <a:lnTo>
                    <a:pt x="207" y="2814"/>
                  </a:lnTo>
                  <a:lnTo>
                    <a:pt x="213" y="2683"/>
                  </a:lnTo>
                  <a:lnTo>
                    <a:pt x="219" y="2551"/>
                  </a:lnTo>
                  <a:lnTo>
                    <a:pt x="223" y="2415"/>
                  </a:lnTo>
                  <a:lnTo>
                    <a:pt x="227" y="2275"/>
                  </a:lnTo>
                  <a:lnTo>
                    <a:pt x="230" y="2132"/>
                  </a:lnTo>
                  <a:lnTo>
                    <a:pt x="232" y="1987"/>
                  </a:lnTo>
                  <a:lnTo>
                    <a:pt x="234" y="1839"/>
                  </a:lnTo>
                  <a:lnTo>
                    <a:pt x="236" y="1687"/>
                  </a:lnTo>
                  <a:lnTo>
                    <a:pt x="236" y="1534"/>
                  </a:lnTo>
                  <a:lnTo>
                    <a:pt x="236" y="1489"/>
                  </a:lnTo>
                  <a:lnTo>
                    <a:pt x="236" y="1445"/>
                  </a:lnTo>
                  <a:lnTo>
                    <a:pt x="236" y="1403"/>
                  </a:lnTo>
                  <a:lnTo>
                    <a:pt x="236" y="1361"/>
                  </a:lnTo>
                  <a:lnTo>
                    <a:pt x="234" y="1320"/>
                  </a:lnTo>
                  <a:lnTo>
                    <a:pt x="234" y="1280"/>
                  </a:lnTo>
                  <a:lnTo>
                    <a:pt x="234" y="1242"/>
                  </a:lnTo>
                  <a:lnTo>
                    <a:pt x="232" y="1203"/>
                  </a:lnTo>
                  <a:lnTo>
                    <a:pt x="232" y="1167"/>
                  </a:lnTo>
                  <a:lnTo>
                    <a:pt x="230" y="1130"/>
                  </a:lnTo>
                  <a:lnTo>
                    <a:pt x="230" y="1096"/>
                  </a:lnTo>
                  <a:lnTo>
                    <a:pt x="229" y="1061"/>
                  </a:lnTo>
                  <a:lnTo>
                    <a:pt x="227" y="1027"/>
                  </a:lnTo>
                  <a:lnTo>
                    <a:pt x="227" y="996"/>
                  </a:lnTo>
                  <a:lnTo>
                    <a:pt x="225" y="963"/>
                  </a:lnTo>
                  <a:lnTo>
                    <a:pt x="223" y="933"/>
                  </a:lnTo>
                  <a:lnTo>
                    <a:pt x="221" y="904"/>
                  </a:lnTo>
                  <a:lnTo>
                    <a:pt x="219" y="875"/>
                  </a:lnTo>
                  <a:lnTo>
                    <a:pt x="217" y="846"/>
                  </a:lnTo>
                  <a:lnTo>
                    <a:pt x="215" y="819"/>
                  </a:lnTo>
                  <a:lnTo>
                    <a:pt x="213" y="794"/>
                  </a:lnTo>
                  <a:lnTo>
                    <a:pt x="211" y="770"/>
                  </a:lnTo>
                  <a:lnTo>
                    <a:pt x="209" y="745"/>
                  </a:lnTo>
                  <a:lnTo>
                    <a:pt x="207" y="722"/>
                  </a:lnTo>
                  <a:lnTo>
                    <a:pt x="206" y="699"/>
                  </a:lnTo>
                  <a:lnTo>
                    <a:pt x="204" y="677"/>
                  </a:lnTo>
                  <a:lnTo>
                    <a:pt x="200" y="656"/>
                  </a:lnTo>
                  <a:lnTo>
                    <a:pt x="198" y="637"/>
                  </a:lnTo>
                  <a:lnTo>
                    <a:pt x="196" y="618"/>
                  </a:lnTo>
                  <a:lnTo>
                    <a:pt x="192" y="601"/>
                  </a:lnTo>
                  <a:lnTo>
                    <a:pt x="190" y="583"/>
                  </a:lnTo>
                  <a:lnTo>
                    <a:pt x="188" y="568"/>
                  </a:lnTo>
                  <a:lnTo>
                    <a:pt x="184" y="541"/>
                  </a:lnTo>
                  <a:lnTo>
                    <a:pt x="181" y="514"/>
                  </a:lnTo>
                  <a:lnTo>
                    <a:pt x="177" y="489"/>
                  </a:lnTo>
                  <a:lnTo>
                    <a:pt x="173" y="464"/>
                  </a:lnTo>
                  <a:lnTo>
                    <a:pt x="169" y="441"/>
                  </a:lnTo>
                  <a:lnTo>
                    <a:pt x="163" y="418"/>
                  </a:lnTo>
                  <a:lnTo>
                    <a:pt x="159" y="397"/>
                  </a:lnTo>
                  <a:lnTo>
                    <a:pt x="154" y="376"/>
                  </a:lnTo>
                  <a:lnTo>
                    <a:pt x="150" y="357"/>
                  </a:lnTo>
                  <a:lnTo>
                    <a:pt x="144" y="338"/>
                  </a:lnTo>
                  <a:lnTo>
                    <a:pt x="138" y="318"/>
                  </a:lnTo>
                  <a:lnTo>
                    <a:pt x="133" y="301"/>
                  </a:lnTo>
                  <a:lnTo>
                    <a:pt x="127" y="286"/>
                  </a:lnTo>
                  <a:lnTo>
                    <a:pt x="121" y="270"/>
                  </a:lnTo>
                  <a:lnTo>
                    <a:pt x="115" y="255"/>
                  </a:lnTo>
                  <a:lnTo>
                    <a:pt x="110" y="242"/>
                  </a:lnTo>
                  <a:lnTo>
                    <a:pt x="102" y="224"/>
                  </a:lnTo>
                  <a:lnTo>
                    <a:pt x="96" y="209"/>
                  </a:lnTo>
                  <a:lnTo>
                    <a:pt x="85" y="178"/>
                  </a:lnTo>
                  <a:lnTo>
                    <a:pt x="73" y="149"/>
                  </a:lnTo>
                  <a:lnTo>
                    <a:pt x="60" y="121"/>
                  </a:lnTo>
                  <a:lnTo>
                    <a:pt x="60" y="105"/>
                  </a:lnTo>
                  <a:lnTo>
                    <a:pt x="62" y="92"/>
                  </a:lnTo>
                  <a:lnTo>
                    <a:pt x="63" y="78"/>
                  </a:lnTo>
                  <a:lnTo>
                    <a:pt x="67" y="67"/>
                  </a:lnTo>
                  <a:lnTo>
                    <a:pt x="71" y="55"/>
                  </a:lnTo>
                  <a:lnTo>
                    <a:pt x="75" y="46"/>
                  </a:lnTo>
                  <a:lnTo>
                    <a:pt x="81" y="36"/>
                  </a:lnTo>
                  <a:lnTo>
                    <a:pt x="88" y="29"/>
                  </a:lnTo>
                  <a:lnTo>
                    <a:pt x="96" y="21"/>
                  </a:lnTo>
                  <a:lnTo>
                    <a:pt x="104" y="15"/>
                  </a:lnTo>
                  <a:lnTo>
                    <a:pt x="113" y="9"/>
                  </a:lnTo>
                  <a:lnTo>
                    <a:pt x="125" y="6"/>
                  </a:lnTo>
                  <a:lnTo>
                    <a:pt x="136" y="4"/>
                  </a:lnTo>
                  <a:lnTo>
                    <a:pt x="148" y="0"/>
                  </a:lnTo>
                  <a:lnTo>
                    <a:pt x="161" y="0"/>
                  </a:lnTo>
                  <a:lnTo>
                    <a:pt x="17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-2028147" y="1956867"/>
              <a:ext cx="825610" cy="517202"/>
            </a:xfrm>
            <a:custGeom>
              <a:avLst/>
              <a:gdLst>
                <a:gd name="T0" fmla="*/ 2147483647 w 2186"/>
                <a:gd name="T1" fmla="*/ 999871413 h 1438"/>
                <a:gd name="T2" fmla="*/ 2147483647 w 2186"/>
                <a:gd name="T3" fmla="*/ 2147483647 h 1438"/>
                <a:gd name="T4" fmla="*/ 2147483647 w 2186"/>
                <a:gd name="T5" fmla="*/ 2147483647 h 1438"/>
                <a:gd name="T6" fmla="*/ 2147483647 w 2186"/>
                <a:gd name="T7" fmla="*/ 2147483647 h 1438"/>
                <a:gd name="T8" fmla="*/ 2147483647 w 2186"/>
                <a:gd name="T9" fmla="*/ 2147483647 h 1438"/>
                <a:gd name="T10" fmla="*/ 2147483647 w 2186"/>
                <a:gd name="T11" fmla="*/ 2147483647 h 1438"/>
                <a:gd name="T12" fmla="*/ 2147483647 w 2186"/>
                <a:gd name="T13" fmla="*/ 2147483647 h 1438"/>
                <a:gd name="T14" fmla="*/ 2147483647 w 2186"/>
                <a:gd name="T15" fmla="*/ 2147483647 h 1438"/>
                <a:gd name="T16" fmla="*/ 2147483647 w 2186"/>
                <a:gd name="T17" fmla="*/ 2147483647 h 1438"/>
                <a:gd name="T18" fmla="*/ 2147483647 w 2186"/>
                <a:gd name="T19" fmla="*/ 2147483647 h 1438"/>
                <a:gd name="T20" fmla="*/ 2147483647 w 2186"/>
                <a:gd name="T21" fmla="*/ 2147483647 h 1438"/>
                <a:gd name="T22" fmla="*/ 2147483647 w 2186"/>
                <a:gd name="T23" fmla="*/ 2147483647 h 1438"/>
                <a:gd name="T24" fmla="*/ 2147483647 w 2186"/>
                <a:gd name="T25" fmla="*/ 2147483647 h 1438"/>
                <a:gd name="T26" fmla="*/ 2147483647 w 2186"/>
                <a:gd name="T27" fmla="*/ 2147483647 h 1438"/>
                <a:gd name="T28" fmla="*/ 2147483647 w 2186"/>
                <a:gd name="T29" fmla="*/ 2147483647 h 1438"/>
                <a:gd name="T30" fmla="*/ 2147483647 w 2186"/>
                <a:gd name="T31" fmla="*/ 2147483647 h 1438"/>
                <a:gd name="T32" fmla="*/ 2147483647 w 2186"/>
                <a:gd name="T33" fmla="*/ 2147483647 h 1438"/>
                <a:gd name="T34" fmla="*/ 2147483647 w 2186"/>
                <a:gd name="T35" fmla="*/ 2147483647 h 1438"/>
                <a:gd name="T36" fmla="*/ 2147483647 w 2186"/>
                <a:gd name="T37" fmla="*/ 2147483647 h 1438"/>
                <a:gd name="T38" fmla="*/ 2147483647 w 2186"/>
                <a:gd name="T39" fmla="*/ 2147483647 h 1438"/>
                <a:gd name="T40" fmla="*/ 2147483647 w 2186"/>
                <a:gd name="T41" fmla="*/ 2147483647 h 1438"/>
                <a:gd name="T42" fmla="*/ 2147483647 w 2186"/>
                <a:gd name="T43" fmla="*/ 2147483647 h 1438"/>
                <a:gd name="T44" fmla="*/ 2147483647 w 2186"/>
                <a:gd name="T45" fmla="*/ 2147483647 h 1438"/>
                <a:gd name="T46" fmla="*/ 2147483647 w 2186"/>
                <a:gd name="T47" fmla="*/ 2147483647 h 1438"/>
                <a:gd name="T48" fmla="*/ 2147483647 w 2186"/>
                <a:gd name="T49" fmla="*/ 2147483647 h 1438"/>
                <a:gd name="T50" fmla="*/ 2147483647 w 2186"/>
                <a:gd name="T51" fmla="*/ 2147483647 h 1438"/>
                <a:gd name="T52" fmla="*/ 2147483647 w 2186"/>
                <a:gd name="T53" fmla="*/ 2147483647 h 1438"/>
                <a:gd name="T54" fmla="*/ 2147483647 w 2186"/>
                <a:gd name="T55" fmla="*/ 2147483647 h 1438"/>
                <a:gd name="T56" fmla="*/ 2147483647 w 2186"/>
                <a:gd name="T57" fmla="*/ 2147483647 h 1438"/>
                <a:gd name="T58" fmla="*/ 2147483647 w 2186"/>
                <a:gd name="T59" fmla="*/ 2147483647 h 1438"/>
                <a:gd name="T60" fmla="*/ 2147483647 w 2186"/>
                <a:gd name="T61" fmla="*/ 2147483647 h 1438"/>
                <a:gd name="T62" fmla="*/ 2147483647 w 2186"/>
                <a:gd name="T63" fmla="*/ 2147483647 h 1438"/>
                <a:gd name="T64" fmla="*/ 2147483647 w 2186"/>
                <a:gd name="T65" fmla="*/ 2147483647 h 1438"/>
                <a:gd name="T66" fmla="*/ 2147483647 w 2186"/>
                <a:gd name="T67" fmla="*/ 2147483647 h 1438"/>
                <a:gd name="T68" fmla="*/ 2147483647 w 2186"/>
                <a:gd name="T69" fmla="*/ 2147483647 h 1438"/>
                <a:gd name="T70" fmla="*/ 2147483647 w 2186"/>
                <a:gd name="T71" fmla="*/ 2147483647 h 1438"/>
                <a:gd name="T72" fmla="*/ 2147483647 w 2186"/>
                <a:gd name="T73" fmla="*/ 2147483647 h 1438"/>
                <a:gd name="T74" fmla="*/ 2147483647 w 2186"/>
                <a:gd name="T75" fmla="*/ 2147483647 h 1438"/>
                <a:gd name="T76" fmla="*/ 2147483647 w 2186"/>
                <a:gd name="T77" fmla="*/ 2147483647 h 1438"/>
                <a:gd name="T78" fmla="*/ 2147483647 w 2186"/>
                <a:gd name="T79" fmla="*/ 2147483647 h 1438"/>
                <a:gd name="T80" fmla="*/ 2147483647 w 2186"/>
                <a:gd name="T81" fmla="*/ 2147483647 h 1438"/>
                <a:gd name="T82" fmla="*/ 0 w 2186"/>
                <a:gd name="T83" fmla="*/ 2147483647 h 1438"/>
                <a:gd name="T84" fmla="*/ 999871456 w 2186"/>
                <a:gd name="T85" fmla="*/ 2147483647 h 1438"/>
                <a:gd name="T86" fmla="*/ 2147483647 w 2186"/>
                <a:gd name="T87" fmla="*/ 2147483647 h 1438"/>
                <a:gd name="T88" fmla="*/ 2147483647 w 2186"/>
                <a:gd name="T89" fmla="*/ 2147483647 h 1438"/>
                <a:gd name="T90" fmla="*/ 2147483647 w 2186"/>
                <a:gd name="T91" fmla="*/ 2147483647 h 1438"/>
                <a:gd name="T92" fmla="*/ 2147483647 w 2186"/>
                <a:gd name="T93" fmla="*/ 2147483647 h 1438"/>
                <a:gd name="T94" fmla="*/ 2147483647 w 2186"/>
                <a:gd name="T95" fmla="*/ 2147483647 h 1438"/>
                <a:gd name="T96" fmla="*/ 2147483647 w 2186"/>
                <a:gd name="T97" fmla="*/ 2147483647 h 1438"/>
                <a:gd name="T98" fmla="*/ 2147483647 w 2186"/>
                <a:gd name="T99" fmla="*/ 2147483647 h 1438"/>
                <a:gd name="T100" fmla="*/ 2147483647 w 2186"/>
                <a:gd name="T101" fmla="*/ 2147483647 h 1438"/>
                <a:gd name="T102" fmla="*/ 2147483647 w 2186"/>
                <a:gd name="T103" fmla="*/ 2147483647 h 1438"/>
                <a:gd name="T104" fmla="*/ 2147483647 w 2186"/>
                <a:gd name="T105" fmla="*/ 2147483647 h 1438"/>
                <a:gd name="T106" fmla="*/ 2147483647 w 2186"/>
                <a:gd name="T107" fmla="*/ 2147483647 h 1438"/>
                <a:gd name="T108" fmla="*/ 2147483647 w 2186"/>
                <a:gd name="T109" fmla="*/ 2147483647 h 1438"/>
                <a:gd name="T110" fmla="*/ 2147483647 w 2186"/>
                <a:gd name="T111" fmla="*/ 2147483647 h 1438"/>
                <a:gd name="T112" fmla="*/ 2147483647 w 2186"/>
                <a:gd name="T113" fmla="*/ 2147483647 h 1438"/>
                <a:gd name="T114" fmla="*/ 2147483647 w 2186"/>
                <a:gd name="T115" fmla="*/ 2147483647 h 1438"/>
                <a:gd name="T116" fmla="*/ 2147483647 w 2186"/>
                <a:gd name="T117" fmla="*/ 999871413 h 1438"/>
                <a:gd name="T118" fmla="*/ 2147483647 w 2186"/>
                <a:gd name="T119" fmla="*/ 0 h 14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86"/>
                <a:gd name="T181" fmla="*/ 0 h 1438"/>
                <a:gd name="T182" fmla="*/ 2186 w 2186"/>
                <a:gd name="T183" fmla="*/ 1438 h 14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86" h="1438">
                  <a:moveTo>
                    <a:pt x="2131" y="0"/>
                  </a:moveTo>
                  <a:lnTo>
                    <a:pt x="2144" y="0"/>
                  </a:lnTo>
                  <a:lnTo>
                    <a:pt x="2150" y="2"/>
                  </a:lnTo>
                  <a:lnTo>
                    <a:pt x="2154" y="4"/>
                  </a:lnTo>
                  <a:lnTo>
                    <a:pt x="2159" y="6"/>
                  </a:lnTo>
                  <a:lnTo>
                    <a:pt x="2163" y="8"/>
                  </a:lnTo>
                  <a:lnTo>
                    <a:pt x="2169" y="12"/>
                  </a:lnTo>
                  <a:lnTo>
                    <a:pt x="2171" y="16"/>
                  </a:lnTo>
                  <a:lnTo>
                    <a:pt x="2175" y="19"/>
                  </a:lnTo>
                  <a:lnTo>
                    <a:pt x="2179" y="23"/>
                  </a:lnTo>
                  <a:lnTo>
                    <a:pt x="2180" y="29"/>
                  </a:lnTo>
                  <a:lnTo>
                    <a:pt x="2182" y="35"/>
                  </a:lnTo>
                  <a:lnTo>
                    <a:pt x="2184" y="40"/>
                  </a:lnTo>
                  <a:lnTo>
                    <a:pt x="2184" y="48"/>
                  </a:lnTo>
                  <a:lnTo>
                    <a:pt x="2184" y="56"/>
                  </a:lnTo>
                  <a:lnTo>
                    <a:pt x="2186" y="64"/>
                  </a:lnTo>
                  <a:lnTo>
                    <a:pt x="2184" y="69"/>
                  </a:lnTo>
                  <a:lnTo>
                    <a:pt x="2184" y="73"/>
                  </a:lnTo>
                  <a:lnTo>
                    <a:pt x="2182" y="79"/>
                  </a:lnTo>
                  <a:lnTo>
                    <a:pt x="2180" y="85"/>
                  </a:lnTo>
                  <a:lnTo>
                    <a:pt x="2179" y="90"/>
                  </a:lnTo>
                  <a:lnTo>
                    <a:pt x="2175" y="94"/>
                  </a:lnTo>
                  <a:lnTo>
                    <a:pt x="2171" y="100"/>
                  </a:lnTo>
                  <a:lnTo>
                    <a:pt x="2167" y="106"/>
                  </a:lnTo>
                  <a:lnTo>
                    <a:pt x="2163" y="112"/>
                  </a:lnTo>
                  <a:lnTo>
                    <a:pt x="2157" y="117"/>
                  </a:lnTo>
                  <a:lnTo>
                    <a:pt x="2152" y="123"/>
                  </a:lnTo>
                  <a:lnTo>
                    <a:pt x="2144" y="129"/>
                  </a:lnTo>
                  <a:lnTo>
                    <a:pt x="2138" y="135"/>
                  </a:lnTo>
                  <a:lnTo>
                    <a:pt x="2131" y="142"/>
                  </a:lnTo>
                  <a:lnTo>
                    <a:pt x="2121" y="148"/>
                  </a:lnTo>
                  <a:lnTo>
                    <a:pt x="2113" y="154"/>
                  </a:lnTo>
                  <a:lnTo>
                    <a:pt x="2096" y="167"/>
                  </a:lnTo>
                  <a:lnTo>
                    <a:pt x="2077" y="183"/>
                  </a:lnTo>
                  <a:lnTo>
                    <a:pt x="2060" y="198"/>
                  </a:lnTo>
                  <a:lnTo>
                    <a:pt x="2040" y="213"/>
                  </a:lnTo>
                  <a:lnTo>
                    <a:pt x="2021" y="231"/>
                  </a:lnTo>
                  <a:lnTo>
                    <a:pt x="2000" y="246"/>
                  </a:lnTo>
                  <a:lnTo>
                    <a:pt x="1979" y="263"/>
                  </a:lnTo>
                  <a:lnTo>
                    <a:pt x="1958" y="280"/>
                  </a:lnTo>
                  <a:lnTo>
                    <a:pt x="1937" y="298"/>
                  </a:lnTo>
                  <a:lnTo>
                    <a:pt x="1914" y="315"/>
                  </a:lnTo>
                  <a:lnTo>
                    <a:pt x="1891" y="332"/>
                  </a:lnTo>
                  <a:lnTo>
                    <a:pt x="1868" y="350"/>
                  </a:lnTo>
                  <a:lnTo>
                    <a:pt x="1843" y="369"/>
                  </a:lnTo>
                  <a:lnTo>
                    <a:pt x="1818" y="388"/>
                  </a:lnTo>
                  <a:lnTo>
                    <a:pt x="1793" y="407"/>
                  </a:lnTo>
                  <a:lnTo>
                    <a:pt x="1766" y="426"/>
                  </a:lnTo>
                  <a:lnTo>
                    <a:pt x="1739" y="447"/>
                  </a:lnTo>
                  <a:lnTo>
                    <a:pt x="1712" y="467"/>
                  </a:lnTo>
                  <a:lnTo>
                    <a:pt x="1685" y="488"/>
                  </a:lnTo>
                  <a:lnTo>
                    <a:pt x="1656" y="509"/>
                  </a:lnTo>
                  <a:lnTo>
                    <a:pt x="1628" y="530"/>
                  </a:lnTo>
                  <a:lnTo>
                    <a:pt x="1599" y="553"/>
                  </a:lnTo>
                  <a:lnTo>
                    <a:pt x="1568" y="574"/>
                  </a:lnTo>
                  <a:lnTo>
                    <a:pt x="1537" y="597"/>
                  </a:lnTo>
                  <a:lnTo>
                    <a:pt x="1507" y="620"/>
                  </a:lnTo>
                  <a:lnTo>
                    <a:pt x="1476" y="643"/>
                  </a:lnTo>
                  <a:lnTo>
                    <a:pt x="1443" y="668"/>
                  </a:lnTo>
                  <a:lnTo>
                    <a:pt x="1411" y="691"/>
                  </a:lnTo>
                  <a:lnTo>
                    <a:pt x="1378" y="716"/>
                  </a:lnTo>
                  <a:lnTo>
                    <a:pt x="1344" y="741"/>
                  </a:lnTo>
                  <a:lnTo>
                    <a:pt x="1309" y="766"/>
                  </a:lnTo>
                  <a:lnTo>
                    <a:pt x="1274" y="793"/>
                  </a:lnTo>
                  <a:lnTo>
                    <a:pt x="1236" y="822"/>
                  </a:lnTo>
                  <a:lnTo>
                    <a:pt x="1196" y="853"/>
                  </a:lnTo>
                  <a:lnTo>
                    <a:pt x="1155" y="883"/>
                  </a:lnTo>
                  <a:lnTo>
                    <a:pt x="1113" y="916"/>
                  </a:lnTo>
                  <a:lnTo>
                    <a:pt x="1071" y="948"/>
                  </a:lnTo>
                  <a:lnTo>
                    <a:pt x="1027" y="981"/>
                  </a:lnTo>
                  <a:lnTo>
                    <a:pt x="983" y="1016"/>
                  </a:lnTo>
                  <a:lnTo>
                    <a:pt x="937" y="1052"/>
                  </a:lnTo>
                  <a:lnTo>
                    <a:pt x="890" y="1089"/>
                  </a:lnTo>
                  <a:lnTo>
                    <a:pt x="844" y="1125"/>
                  </a:lnTo>
                  <a:lnTo>
                    <a:pt x="796" y="1165"/>
                  </a:lnTo>
                  <a:lnTo>
                    <a:pt x="748" y="1204"/>
                  </a:lnTo>
                  <a:lnTo>
                    <a:pt x="699" y="1244"/>
                  </a:lnTo>
                  <a:lnTo>
                    <a:pt x="649" y="1286"/>
                  </a:lnTo>
                  <a:lnTo>
                    <a:pt x="597" y="1330"/>
                  </a:lnTo>
                  <a:lnTo>
                    <a:pt x="545" y="1375"/>
                  </a:lnTo>
                  <a:lnTo>
                    <a:pt x="539" y="1382"/>
                  </a:lnTo>
                  <a:lnTo>
                    <a:pt x="531" y="1390"/>
                  </a:lnTo>
                  <a:lnTo>
                    <a:pt x="526" y="1398"/>
                  </a:lnTo>
                  <a:lnTo>
                    <a:pt x="520" y="1403"/>
                  </a:lnTo>
                  <a:lnTo>
                    <a:pt x="512" y="1409"/>
                  </a:lnTo>
                  <a:lnTo>
                    <a:pt x="507" y="1415"/>
                  </a:lnTo>
                  <a:lnTo>
                    <a:pt x="501" y="1419"/>
                  </a:lnTo>
                  <a:lnTo>
                    <a:pt x="495" y="1423"/>
                  </a:lnTo>
                  <a:lnTo>
                    <a:pt x="489" y="1426"/>
                  </a:lnTo>
                  <a:lnTo>
                    <a:pt x="484" y="1430"/>
                  </a:lnTo>
                  <a:lnTo>
                    <a:pt x="478" y="1432"/>
                  </a:lnTo>
                  <a:lnTo>
                    <a:pt x="472" y="1434"/>
                  </a:lnTo>
                  <a:lnTo>
                    <a:pt x="466" y="1436"/>
                  </a:lnTo>
                  <a:lnTo>
                    <a:pt x="460" y="1438"/>
                  </a:lnTo>
                  <a:lnTo>
                    <a:pt x="449" y="1438"/>
                  </a:lnTo>
                  <a:lnTo>
                    <a:pt x="434" y="1438"/>
                  </a:lnTo>
                  <a:lnTo>
                    <a:pt x="418" y="1436"/>
                  </a:lnTo>
                  <a:lnTo>
                    <a:pt x="401" y="1432"/>
                  </a:lnTo>
                  <a:lnTo>
                    <a:pt x="384" y="1428"/>
                  </a:lnTo>
                  <a:lnTo>
                    <a:pt x="366" y="1423"/>
                  </a:lnTo>
                  <a:lnTo>
                    <a:pt x="349" y="1417"/>
                  </a:lnTo>
                  <a:lnTo>
                    <a:pt x="332" y="1409"/>
                  </a:lnTo>
                  <a:lnTo>
                    <a:pt x="313" y="1400"/>
                  </a:lnTo>
                  <a:lnTo>
                    <a:pt x="293" y="1388"/>
                  </a:lnTo>
                  <a:lnTo>
                    <a:pt x="272" y="1377"/>
                  </a:lnTo>
                  <a:lnTo>
                    <a:pt x="253" y="1363"/>
                  </a:lnTo>
                  <a:lnTo>
                    <a:pt x="232" y="1350"/>
                  </a:lnTo>
                  <a:lnTo>
                    <a:pt x="211" y="1334"/>
                  </a:lnTo>
                  <a:lnTo>
                    <a:pt x="190" y="1317"/>
                  </a:lnTo>
                  <a:lnTo>
                    <a:pt x="167" y="1298"/>
                  </a:lnTo>
                  <a:lnTo>
                    <a:pt x="146" y="1279"/>
                  </a:lnTo>
                  <a:lnTo>
                    <a:pt x="126" y="1259"/>
                  </a:lnTo>
                  <a:lnTo>
                    <a:pt x="111" y="1244"/>
                  </a:lnTo>
                  <a:lnTo>
                    <a:pt x="96" y="1227"/>
                  </a:lnTo>
                  <a:lnTo>
                    <a:pt x="82" y="1211"/>
                  </a:lnTo>
                  <a:lnTo>
                    <a:pt x="69" y="1196"/>
                  </a:lnTo>
                  <a:lnTo>
                    <a:pt x="57" y="1181"/>
                  </a:lnTo>
                  <a:lnTo>
                    <a:pt x="46" y="1165"/>
                  </a:lnTo>
                  <a:lnTo>
                    <a:pt x="36" y="1152"/>
                  </a:lnTo>
                  <a:lnTo>
                    <a:pt x="27" y="1139"/>
                  </a:lnTo>
                  <a:lnTo>
                    <a:pt x="19" y="1127"/>
                  </a:lnTo>
                  <a:lnTo>
                    <a:pt x="13" y="1114"/>
                  </a:lnTo>
                  <a:lnTo>
                    <a:pt x="7" y="1102"/>
                  </a:lnTo>
                  <a:lnTo>
                    <a:pt x="4" y="1092"/>
                  </a:lnTo>
                  <a:lnTo>
                    <a:pt x="2" y="1081"/>
                  </a:lnTo>
                  <a:lnTo>
                    <a:pt x="0" y="1071"/>
                  </a:lnTo>
                  <a:lnTo>
                    <a:pt x="0" y="1062"/>
                  </a:lnTo>
                  <a:lnTo>
                    <a:pt x="0" y="1054"/>
                  </a:lnTo>
                  <a:lnTo>
                    <a:pt x="2" y="1046"/>
                  </a:lnTo>
                  <a:lnTo>
                    <a:pt x="6" y="1041"/>
                  </a:lnTo>
                  <a:lnTo>
                    <a:pt x="11" y="1033"/>
                  </a:lnTo>
                  <a:lnTo>
                    <a:pt x="19" y="1029"/>
                  </a:lnTo>
                  <a:lnTo>
                    <a:pt x="27" y="1023"/>
                  </a:lnTo>
                  <a:lnTo>
                    <a:pt x="36" y="1020"/>
                  </a:lnTo>
                  <a:lnTo>
                    <a:pt x="48" y="1016"/>
                  </a:lnTo>
                  <a:lnTo>
                    <a:pt x="65" y="1014"/>
                  </a:lnTo>
                  <a:lnTo>
                    <a:pt x="82" y="1012"/>
                  </a:lnTo>
                  <a:lnTo>
                    <a:pt x="100" y="1010"/>
                  </a:lnTo>
                  <a:lnTo>
                    <a:pt x="117" y="1006"/>
                  </a:lnTo>
                  <a:lnTo>
                    <a:pt x="134" y="1002"/>
                  </a:lnTo>
                  <a:lnTo>
                    <a:pt x="151" y="998"/>
                  </a:lnTo>
                  <a:lnTo>
                    <a:pt x="171" y="995"/>
                  </a:lnTo>
                  <a:lnTo>
                    <a:pt x="188" y="989"/>
                  </a:lnTo>
                  <a:lnTo>
                    <a:pt x="222" y="977"/>
                  </a:lnTo>
                  <a:lnTo>
                    <a:pt x="259" y="964"/>
                  </a:lnTo>
                  <a:lnTo>
                    <a:pt x="293" y="950"/>
                  </a:lnTo>
                  <a:lnTo>
                    <a:pt x="328" y="933"/>
                  </a:lnTo>
                  <a:lnTo>
                    <a:pt x="395" y="902"/>
                  </a:lnTo>
                  <a:lnTo>
                    <a:pt x="468" y="870"/>
                  </a:lnTo>
                  <a:lnTo>
                    <a:pt x="545" y="833"/>
                  </a:lnTo>
                  <a:lnTo>
                    <a:pt x="626" y="797"/>
                  </a:lnTo>
                  <a:lnTo>
                    <a:pt x="710" y="755"/>
                  </a:lnTo>
                  <a:lnTo>
                    <a:pt x="798" y="712"/>
                  </a:lnTo>
                  <a:lnTo>
                    <a:pt x="890" y="666"/>
                  </a:lnTo>
                  <a:lnTo>
                    <a:pt x="985" y="616"/>
                  </a:lnTo>
                  <a:lnTo>
                    <a:pt x="1084" y="566"/>
                  </a:lnTo>
                  <a:lnTo>
                    <a:pt x="1188" y="511"/>
                  </a:lnTo>
                  <a:lnTo>
                    <a:pt x="1296" y="453"/>
                  </a:lnTo>
                  <a:lnTo>
                    <a:pt x="1407" y="394"/>
                  </a:lnTo>
                  <a:lnTo>
                    <a:pt x="1520" y="330"/>
                  </a:lnTo>
                  <a:lnTo>
                    <a:pt x="1639" y="263"/>
                  </a:lnTo>
                  <a:lnTo>
                    <a:pt x="1762" y="194"/>
                  </a:lnTo>
                  <a:lnTo>
                    <a:pt x="1889" y="121"/>
                  </a:lnTo>
                  <a:lnTo>
                    <a:pt x="1914" y="106"/>
                  </a:lnTo>
                  <a:lnTo>
                    <a:pt x="1937" y="92"/>
                  </a:lnTo>
                  <a:lnTo>
                    <a:pt x="1960" y="79"/>
                  </a:lnTo>
                  <a:lnTo>
                    <a:pt x="1981" y="67"/>
                  </a:lnTo>
                  <a:lnTo>
                    <a:pt x="2000" y="56"/>
                  </a:lnTo>
                  <a:lnTo>
                    <a:pt x="2019" y="46"/>
                  </a:lnTo>
                  <a:lnTo>
                    <a:pt x="2036" y="37"/>
                  </a:lnTo>
                  <a:lnTo>
                    <a:pt x="2052" y="29"/>
                  </a:lnTo>
                  <a:lnTo>
                    <a:pt x="2067" y="23"/>
                  </a:lnTo>
                  <a:lnTo>
                    <a:pt x="2081" y="16"/>
                  </a:lnTo>
                  <a:lnTo>
                    <a:pt x="2092" y="12"/>
                  </a:lnTo>
                  <a:lnTo>
                    <a:pt x="2102" y="8"/>
                  </a:lnTo>
                  <a:lnTo>
                    <a:pt x="2111" y="4"/>
                  </a:lnTo>
                  <a:lnTo>
                    <a:pt x="2119" y="2"/>
                  </a:lnTo>
                  <a:lnTo>
                    <a:pt x="2125" y="0"/>
                  </a:lnTo>
                  <a:lnTo>
                    <a:pt x="213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819400" y="990600"/>
            <a:ext cx="1250124" cy="1867396"/>
            <a:chOff x="-1250879" y="1009501"/>
            <a:chExt cx="1250124" cy="1867396"/>
          </a:xfrm>
        </p:grpSpPr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-1173077" y="1009501"/>
              <a:ext cx="532530" cy="920031"/>
            </a:xfrm>
            <a:custGeom>
              <a:avLst/>
              <a:gdLst>
                <a:gd name="T0" fmla="*/ 2147483647 w 1409"/>
                <a:gd name="T1" fmla="*/ 1001285044 h 2557"/>
                <a:gd name="T2" fmla="*/ 2147483647 w 1409"/>
                <a:gd name="T3" fmla="*/ 2147483647 h 2557"/>
                <a:gd name="T4" fmla="*/ 2147483647 w 1409"/>
                <a:gd name="T5" fmla="*/ 2147483647 h 2557"/>
                <a:gd name="T6" fmla="*/ 2147483647 w 1409"/>
                <a:gd name="T7" fmla="*/ 2147483647 h 2557"/>
                <a:gd name="T8" fmla="*/ 2147483647 w 1409"/>
                <a:gd name="T9" fmla="*/ 2147483647 h 2557"/>
                <a:gd name="T10" fmla="*/ 2147483647 w 1409"/>
                <a:gd name="T11" fmla="*/ 2147483647 h 2557"/>
                <a:gd name="T12" fmla="*/ 2147483647 w 1409"/>
                <a:gd name="T13" fmla="*/ 2147483647 h 2557"/>
                <a:gd name="T14" fmla="*/ 2147483647 w 1409"/>
                <a:gd name="T15" fmla="*/ 2147483647 h 2557"/>
                <a:gd name="T16" fmla="*/ 2147483647 w 1409"/>
                <a:gd name="T17" fmla="*/ 2147483647 h 2557"/>
                <a:gd name="T18" fmla="*/ 2147483647 w 1409"/>
                <a:gd name="T19" fmla="*/ 2147483647 h 2557"/>
                <a:gd name="T20" fmla="*/ 2147483647 w 1409"/>
                <a:gd name="T21" fmla="*/ 2147483647 h 2557"/>
                <a:gd name="T22" fmla="*/ 2147483647 w 1409"/>
                <a:gd name="T23" fmla="*/ 2147483647 h 2557"/>
                <a:gd name="T24" fmla="*/ 2147483647 w 1409"/>
                <a:gd name="T25" fmla="*/ 2147483647 h 2557"/>
                <a:gd name="T26" fmla="*/ 2147483647 w 1409"/>
                <a:gd name="T27" fmla="*/ 2147483647 h 2557"/>
                <a:gd name="T28" fmla="*/ 2147483647 w 1409"/>
                <a:gd name="T29" fmla="*/ 2147483647 h 2557"/>
                <a:gd name="T30" fmla="*/ 2147483647 w 1409"/>
                <a:gd name="T31" fmla="*/ 2147483647 h 2557"/>
                <a:gd name="T32" fmla="*/ 2147483647 w 1409"/>
                <a:gd name="T33" fmla="*/ 2147483647 h 2557"/>
                <a:gd name="T34" fmla="*/ 2147483647 w 1409"/>
                <a:gd name="T35" fmla="*/ 2147483647 h 2557"/>
                <a:gd name="T36" fmla="*/ 2147483647 w 1409"/>
                <a:gd name="T37" fmla="*/ 2147483647 h 2557"/>
                <a:gd name="T38" fmla="*/ 2147483647 w 1409"/>
                <a:gd name="T39" fmla="*/ 2147483647 h 2557"/>
                <a:gd name="T40" fmla="*/ 2147483647 w 1409"/>
                <a:gd name="T41" fmla="*/ 2147483647 h 2557"/>
                <a:gd name="T42" fmla="*/ 2147483647 w 1409"/>
                <a:gd name="T43" fmla="*/ 2147483647 h 2557"/>
                <a:gd name="T44" fmla="*/ 2147483647 w 1409"/>
                <a:gd name="T45" fmla="*/ 2147483647 h 2557"/>
                <a:gd name="T46" fmla="*/ 2147483647 w 1409"/>
                <a:gd name="T47" fmla="*/ 2147483647 h 2557"/>
                <a:gd name="T48" fmla="*/ 2147483647 w 1409"/>
                <a:gd name="T49" fmla="*/ 2147483647 h 2557"/>
                <a:gd name="T50" fmla="*/ 2147483647 w 1409"/>
                <a:gd name="T51" fmla="*/ 2147483647 h 2557"/>
                <a:gd name="T52" fmla="*/ 2147483647 w 1409"/>
                <a:gd name="T53" fmla="*/ 2147483647 h 2557"/>
                <a:gd name="T54" fmla="*/ 2147483647 w 1409"/>
                <a:gd name="T55" fmla="*/ 2147483647 h 2557"/>
                <a:gd name="T56" fmla="*/ 2147483647 w 1409"/>
                <a:gd name="T57" fmla="*/ 2147483647 h 2557"/>
                <a:gd name="T58" fmla="*/ 2147483647 w 1409"/>
                <a:gd name="T59" fmla="*/ 2147483647 h 2557"/>
                <a:gd name="T60" fmla="*/ 2147483647 w 1409"/>
                <a:gd name="T61" fmla="*/ 2147483647 h 2557"/>
                <a:gd name="T62" fmla="*/ 2147483647 w 1409"/>
                <a:gd name="T63" fmla="*/ 2147483647 h 2557"/>
                <a:gd name="T64" fmla="*/ 2147483647 w 1409"/>
                <a:gd name="T65" fmla="*/ 2147483647 h 2557"/>
                <a:gd name="T66" fmla="*/ 2147483647 w 1409"/>
                <a:gd name="T67" fmla="*/ 2147483647 h 2557"/>
                <a:gd name="T68" fmla="*/ 2147483647 w 1409"/>
                <a:gd name="T69" fmla="*/ 2147483647 h 2557"/>
                <a:gd name="T70" fmla="*/ 1002552514 w 1409"/>
                <a:gd name="T71" fmla="*/ 2147483647 h 2557"/>
                <a:gd name="T72" fmla="*/ 0 w 1409"/>
                <a:gd name="T73" fmla="*/ 2147483647 h 2557"/>
                <a:gd name="T74" fmla="*/ 2147483647 w 1409"/>
                <a:gd name="T75" fmla="*/ 2147483647 h 2557"/>
                <a:gd name="T76" fmla="*/ 2147483647 w 1409"/>
                <a:gd name="T77" fmla="*/ 2147483647 h 2557"/>
                <a:gd name="T78" fmla="*/ 2147483647 w 1409"/>
                <a:gd name="T79" fmla="*/ 2147483647 h 2557"/>
                <a:gd name="T80" fmla="*/ 2147483647 w 1409"/>
                <a:gd name="T81" fmla="*/ 2147483647 h 2557"/>
                <a:gd name="T82" fmla="*/ 2147483647 w 1409"/>
                <a:gd name="T83" fmla="*/ 2147483647 h 2557"/>
                <a:gd name="T84" fmla="*/ 2147483647 w 1409"/>
                <a:gd name="T85" fmla="*/ 2147483647 h 2557"/>
                <a:gd name="T86" fmla="*/ 2147483647 w 1409"/>
                <a:gd name="T87" fmla="*/ 2147483647 h 2557"/>
                <a:gd name="T88" fmla="*/ 2147483647 w 1409"/>
                <a:gd name="T89" fmla="*/ 2147483647 h 2557"/>
                <a:gd name="T90" fmla="*/ 2147483647 w 1409"/>
                <a:gd name="T91" fmla="*/ 2147483647 h 2557"/>
                <a:gd name="T92" fmla="*/ 2147483647 w 1409"/>
                <a:gd name="T93" fmla="*/ 2147483647 h 2557"/>
                <a:gd name="T94" fmla="*/ 2147483647 w 1409"/>
                <a:gd name="T95" fmla="*/ 2147483647 h 2557"/>
                <a:gd name="T96" fmla="*/ 2147483647 w 1409"/>
                <a:gd name="T97" fmla="*/ 2147483647 h 2557"/>
                <a:gd name="T98" fmla="*/ 2147483647 w 1409"/>
                <a:gd name="T99" fmla="*/ 2147483647 h 2557"/>
                <a:gd name="T100" fmla="*/ 2147483647 w 1409"/>
                <a:gd name="T101" fmla="*/ 2147483647 h 2557"/>
                <a:gd name="T102" fmla="*/ 2147483647 w 1409"/>
                <a:gd name="T103" fmla="*/ 2147483647 h 2557"/>
                <a:gd name="T104" fmla="*/ 2147483647 w 1409"/>
                <a:gd name="T105" fmla="*/ 2147483647 h 2557"/>
                <a:gd name="T106" fmla="*/ 2147483647 w 1409"/>
                <a:gd name="T107" fmla="*/ 2147483647 h 2557"/>
                <a:gd name="T108" fmla="*/ 2147483647 w 1409"/>
                <a:gd name="T109" fmla="*/ 2147483647 h 2557"/>
                <a:gd name="T110" fmla="*/ 2147483647 w 1409"/>
                <a:gd name="T111" fmla="*/ 2147483647 h 2557"/>
                <a:gd name="T112" fmla="*/ 2147483647 w 1409"/>
                <a:gd name="T113" fmla="*/ 2147483647 h 2557"/>
                <a:gd name="T114" fmla="*/ 2147483647 w 1409"/>
                <a:gd name="T115" fmla="*/ 2147483647 h 2557"/>
                <a:gd name="T116" fmla="*/ 2147483647 w 1409"/>
                <a:gd name="T117" fmla="*/ 2147483647 h 2557"/>
                <a:gd name="T118" fmla="*/ 2147483647 w 1409"/>
                <a:gd name="T119" fmla="*/ 1001285044 h 2557"/>
                <a:gd name="T120" fmla="*/ 2147483647 w 1409"/>
                <a:gd name="T121" fmla="*/ 0 h 25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09"/>
                <a:gd name="T184" fmla="*/ 0 h 2557"/>
                <a:gd name="T185" fmla="*/ 1409 w 1409"/>
                <a:gd name="T186" fmla="*/ 2557 h 25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09" h="2557">
                  <a:moveTo>
                    <a:pt x="983" y="0"/>
                  </a:moveTo>
                  <a:lnTo>
                    <a:pt x="992" y="0"/>
                  </a:lnTo>
                  <a:lnTo>
                    <a:pt x="1000" y="2"/>
                  </a:lnTo>
                  <a:lnTo>
                    <a:pt x="1010" y="4"/>
                  </a:lnTo>
                  <a:lnTo>
                    <a:pt x="1019" y="6"/>
                  </a:lnTo>
                  <a:lnTo>
                    <a:pt x="1029" y="8"/>
                  </a:lnTo>
                  <a:lnTo>
                    <a:pt x="1038" y="12"/>
                  </a:lnTo>
                  <a:lnTo>
                    <a:pt x="1050" y="16"/>
                  </a:lnTo>
                  <a:lnTo>
                    <a:pt x="1061" y="20"/>
                  </a:lnTo>
                  <a:lnTo>
                    <a:pt x="1073" y="23"/>
                  </a:lnTo>
                  <a:lnTo>
                    <a:pt x="1085" y="29"/>
                  </a:lnTo>
                  <a:lnTo>
                    <a:pt x="1098" y="35"/>
                  </a:lnTo>
                  <a:lnTo>
                    <a:pt x="1109" y="41"/>
                  </a:lnTo>
                  <a:lnTo>
                    <a:pt x="1123" y="48"/>
                  </a:lnTo>
                  <a:lnTo>
                    <a:pt x="1136" y="54"/>
                  </a:lnTo>
                  <a:lnTo>
                    <a:pt x="1152" y="62"/>
                  </a:lnTo>
                  <a:lnTo>
                    <a:pt x="1165" y="71"/>
                  </a:lnTo>
                  <a:lnTo>
                    <a:pt x="1180" y="81"/>
                  </a:lnTo>
                  <a:lnTo>
                    <a:pt x="1196" y="93"/>
                  </a:lnTo>
                  <a:lnTo>
                    <a:pt x="1209" y="104"/>
                  </a:lnTo>
                  <a:lnTo>
                    <a:pt x="1223" y="114"/>
                  </a:lnTo>
                  <a:lnTo>
                    <a:pt x="1236" y="123"/>
                  </a:lnTo>
                  <a:lnTo>
                    <a:pt x="1248" y="135"/>
                  </a:lnTo>
                  <a:lnTo>
                    <a:pt x="1261" y="144"/>
                  </a:lnTo>
                  <a:lnTo>
                    <a:pt x="1273" y="154"/>
                  </a:lnTo>
                  <a:lnTo>
                    <a:pt x="1284" y="164"/>
                  </a:lnTo>
                  <a:lnTo>
                    <a:pt x="1294" y="175"/>
                  </a:lnTo>
                  <a:lnTo>
                    <a:pt x="1315" y="194"/>
                  </a:lnTo>
                  <a:lnTo>
                    <a:pt x="1332" y="212"/>
                  </a:lnTo>
                  <a:lnTo>
                    <a:pt x="1348" y="231"/>
                  </a:lnTo>
                  <a:lnTo>
                    <a:pt x="1363" y="248"/>
                  </a:lnTo>
                  <a:lnTo>
                    <a:pt x="1374" y="267"/>
                  </a:lnTo>
                  <a:lnTo>
                    <a:pt x="1386" y="285"/>
                  </a:lnTo>
                  <a:lnTo>
                    <a:pt x="1394" y="300"/>
                  </a:lnTo>
                  <a:lnTo>
                    <a:pt x="1399" y="317"/>
                  </a:lnTo>
                  <a:lnTo>
                    <a:pt x="1405" y="334"/>
                  </a:lnTo>
                  <a:lnTo>
                    <a:pt x="1407" y="350"/>
                  </a:lnTo>
                  <a:lnTo>
                    <a:pt x="1409" y="365"/>
                  </a:lnTo>
                  <a:lnTo>
                    <a:pt x="1407" y="377"/>
                  </a:lnTo>
                  <a:lnTo>
                    <a:pt x="1405" y="390"/>
                  </a:lnTo>
                  <a:lnTo>
                    <a:pt x="1401" y="402"/>
                  </a:lnTo>
                  <a:lnTo>
                    <a:pt x="1395" y="415"/>
                  </a:lnTo>
                  <a:lnTo>
                    <a:pt x="1388" y="429"/>
                  </a:lnTo>
                  <a:lnTo>
                    <a:pt x="1378" y="442"/>
                  </a:lnTo>
                  <a:lnTo>
                    <a:pt x="1367" y="457"/>
                  </a:lnTo>
                  <a:lnTo>
                    <a:pt x="1353" y="475"/>
                  </a:lnTo>
                  <a:lnTo>
                    <a:pt x="1340" y="498"/>
                  </a:lnTo>
                  <a:lnTo>
                    <a:pt x="1326" y="525"/>
                  </a:lnTo>
                  <a:lnTo>
                    <a:pt x="1313" y="551"/>
                  </a:lnTo>
                  <a:lnTo>
                    <a:pt x="1300" y="580"/>
                  </a:lnTo>
                  <a:lnTo>
                    <a:pt x="1286" y="611"/>
                  </a:lnTo>
                  <a:lnTo>
                    <a:pt x="1271" y="642"/>
                  </a:lnTo>
                  <a:lnTo>
                    <a:pt x="1257" y="674"/>
                  </a:lnTo>
                  <a:lnTo>
                    <a:pt x="1244" y="711"/>
                  </a:lnTo>
                  <a:lnTo>
                    <a:pt x="1213" y="791"/>
                  </a:lnTo>
                  <a:lnTo>
                    <a:pt x="1180" y="870"/>
                  </a:lnTo>
                  <a:lnTo>
                    <a:pt x="1150" y="947"/>
                  </a:lnTo>
                  <a:lnTo>
                    <a:pt x="1117" y="1022"/>
                  </a:lnTo>
                  <a:lnTo>
                    <a:pt x="1086" y="1095"/>
                  </a:lnTo>
                  <a:lnTo>
                    <a:pt x="1054" y="1168"/>
                  </a:lnTo>
                  <a:lnTo>
                    <a:pt x="1023" y="1237"/>
                  </a:lnTo>
                  <a:lnTo>
                    <a:pt x="990" y="1304"/>
                  </a:lnTo>
                  <a:lnTo>
                    <a:pt x="958" y="1371"/>
                  </a:lnTo>
                  <a:lnTo>
                    <a:pt x="927" y="1434"/>
                  </a:lnTo>
                  <a:lnTo>
                    <a:pt x="894" y="1498"/>
                  </a:lnTo>
                  <a:lnTo>
                    <a:pt x="864" y="1557"/>
                  </a:lnTo>
                  <a:lnTo>
                    <a:pt x="833" y="1617"/>
                  </a:lnTo>
                  <a:lnTo>
                    <a:pt x="802" y="1674"/>
                  </a:lnTo>
                  <a:lnTo>
                    <a:pt x="772" y="1730"/>
                  </a:lnTo>
                  <a:lnTo>
                    <a:pt x="741" y="1784"/>
                  </a:lnTo>
                  <a:lnTo>
                    <a:pt x="714" y="1828"/>
                  </a:lnTo>
                  <a:lnTo>
                    <a:pt x="687" y="1870"/>
                  </a:lnTo>
                  <a:lnTo>
                    <a:pt x="660" y="1912"/>
                  </a:lnTo>
                  <a:lnTo>
                    <a:pt x="633" y="1955"/>
                  </a:lnTo>
                  <a:lnTo>
                    <a:pt x="607" y="1995"/>
                  </a:lnTo>
                  <a:lnTo>
                    <a:pt x="578" y="2033"/>
                  </a:lnTo>
                  <a:lnTo>
                    <a:pt x="549" y="2074"/>
                  </a:lnTo>
                  <a:lnTo>
                    <a:pt x="520" y="2110"/>
                  </a:lnTo>
                  <a:lnTo>
                    <a:pt x="491" y="2147"/>
                  </a:lnTo>
                  <a:lnTo>
                    <a:pt x="461" y="2183"/>
                  </a:lnTo>
                  <a:lnTo>
                    <a:pt x="430" y="2220"/>
                  </a:lnTo>
                  <a:lnTo>
                    <a:pt x="399" y="2254"/>
                  </a:lnTo>
                  <a:lnTo>
                    <a:pt x="368" y="2287"/>
                  </a:lnTo>
                  <a:lnTo>
                    <a:pt x="338" y="2321"/>
                  </a:lnTo>
                  <a:lnTo>
                    <a:pt x="305" y="2352"/>
                  </a:lnTo>
                  <a:lnTo>
                    <a:pt x="273" y="2385"/>
                  </a:lnTo>
                  <a:lnTo>
                    <a:pt x="251" y="2406"/>
                  </a:lnTo>
                  <a:lnTo>
                    <a:pt x="232" y="2425"/>
                  </a:lnTo>
                  <a:lnTo>
                    <a:pt x="211" y="2444"/>
                  </a:lnTo>
                  <a:lnTo>
                    <a:pt x="194" y="2461"/>
                  </a:lnTo>
                  <a:lnTo>
                    <a:pt x="177" y="2477"/>
                  </a:lnTo>
                  <a:lnTo>
                    <a:pt x="159" y="2490"/>
                  </a:lnTo>
                  <a:lnTo>
                    <a:pt x="144" y="2504"/>
                  </a:lnTo>
                  <a:lnTo>
                    <a:pt x="129" y="2515"/>
                  </a:lnTo>
                  <a:lnTo>
                    <a:pt x="113" y="2525"/>
                  </a:lnTo>
                  <a:lnTo>
                    <a:pt x="100" y="2532"/>
                  </a:lnTo>
                  <a:lnTo>
                    <a:pt x="88" y="2540"/>
                  </a:lnTo>
                  <a:lnTo>
                    <a:pt x="77" y="2546"/>
                  </a:lnTo>
                  <a:lnTo>
                    <a:pt x="67" y="2552"/>
                  </a:lnTo>
                  <a:lnTo>
                    <a:pt x="58" y="2555"/>
                  </a:lnTo>
                  <a:lnTo>
                    <a:pt x="50" y="2557"/>
                  </a:lnTo>
                  <a:lnTo>
                    <a:pt x="42" y="2557"/>
                  </a:lnTo>
                  <a:lnTo>
                    <a:pt x="31" y="2557"/>
                  </a:lnTo>
                  <a:lnTo>
                    <a:pt x="23" y="2555"/>
                  </a:lnTo>
                  <a:lnTo>
                    <a:pt x="15" y="2555"/>
                  </a:lnTo>
                  <a:lnTo>
                    <a:pt x="10" y="2552"/>
                  </a:lnTo>
                  <a:lnTo>
                    <a:pt x="6" y="2550"/>
                  </a:lnTo>
                  <a:lnTo>
                    <a:pt x="2" y="2546"/>
                  </a:lnTo>
                  <a:lnTo>
                    <a:pt x="0" y="2542"/>
                  </a:lnTo>
                  <a:lnTo>
                    <a:pt x="0" y="2538"/>
                  </a:lnTo>
                  <a:lnTo>
                    <a:pt x="0" y="2531"/>
                  </a:lnTo>
                  <a:lnTo>
                    <a:pt x="2" y="2523"/>
                  </a:lnTo>
                  <a:lnTo>
                    <a:pt x="4" y="2513"/>
                  </a:lnTo>
                  <a:lnTo>
                    <a:pt x="10" y="2506"/>
                  </a:lnTo>
                  <a:lnTo>
                    <a:pt x="13" y="2494"/>
                  </a:lnTo>
                  <a:lnTo>
                    <a:pt x="21" y="2484"/>
                  </a:lnTo>
                  <a:lnTo>
                    <a:pt x="27" y="2473"/>
                  </a:lnTo>
                  <a:lnTo>
                    <a:pt x="36" y="2461"/>
                  </a:lnTo>
                  <a:lnTo>
                    <a:pt x="61" y="2419"/>
                  </a:lnTo>
                  <a:lnTo>
                    <a:pt x="88" y="2377"/>
                  </a:lnTo>
                  <a:lnTo>
                    <a:pt x="115" y="2335"/>
                  </a:lnTo>
                  <a:lnTo>
                    <a:pt x="142" y="2291"/>
                  </a:lnTo>
                  <a:lnTo>
                    <a:pt x="167" y="2245"/>
                  </a:lnTo>
                  <a:lnTo>
                    <a:pt x="194" y="2198"/>
                  </a:lnTo>
                  <a:lnTo>
                    <a:pt x="221" y="2150"/>
                  </a:lnTo>
                  <a:lnTo>
                    <a:pt x="249" y="2102"/>
                  </a:lnTo>
                  <a:lnTo>
                    <a:pt x="276" y="2053"/>
                  </a:lnTo>
                  <a:lnTo>
                    <a:pt x="303" y="2003"/>
                  </a:lnTo>
                  <a:lnTo>
                    <a:pt x="330" y="1953"/>
                  </a:lnTo>
                  <a:lnTo>
                    <a:pt x="355" y="1899"/>
                  </a:lnTo>
                  <a:lnTo>
                    <a:pt x="382" y="1847"/>
                  </a:lnTo>
                  <a:lnTo>
                    <a:pt x="409" y="1793"/>
                  </a:lnTo>
                  <a:lnTo>
                    <a:pt x="436" y="1738"/>
                  </a:lnTo>
                  <a:lnTo>
                    <a:pt x="461" y="1682"/>
                  </a:lnTo>
                  <a:lnTo>
                    <a:pt x="484" y="1630"/>
                  </a:lnTo>
                  <a:lnTo>
                    <a:pt x="509" y="1576"/>
                  </a:lnTo>
                  <a:lnTo>
                    <a:pt x="532" y="1523"/>
                  </a:lnTo>
                  <a:lnTo>
                    <a:pt x="555" y="1467"/>
                  </a:lnTo>
                  <a:lnTo>
                    <a:pt x="576" y="1411"/>
                  </a:lnTo>
                  <a:lnTo>
                    <a:pt x="599" y="1354"/>
                  </a:lnTo>
                  <a:lnTo>
                    <a:pt x="622" y="1296"/>
                  </a:lnTo>
                  <a:lnTo>
                    <a:pt x="643" y="1237"/>
                  </a:lnTo>
                  <a:lnTo>
                    <a:pt x="664" y="1177"/>
                  </a:lnTo>
                  <a:lnTo>
                    <a:pt x="687" y="1116"/>
                  </a:lnTo>
                  <a:lnTo>
                    <a:pt x="706" y="1054"/>
                  </a:lnTo>
                  <a:lnTo>
                    <a:pt x="727" y="991"/>
                  </a:lnTo>
                  <a:lnTo>
                    <a:pt x="749" y="928"/>
                  </a:lnTo>
                  <a:lnTo>
                    <a:pt x="768" y="862"/>
                  </a:lnTo>
                  <a:lnTo>
                    <a:pt x="789" y="797"/>
                  </a:lnTo>
                  <a:lnTo>
                    <a:pt x="808" y="730"/>
                  </a:lnTo>
                  <a:lnTo>
                    <a:pt x="820" y="690"/>
                  </a:lnTo>
                  <a:lnTo>
                    <a:pt x="831" y="649"/>
                  </a:lnTo>
                  <a:lnTo>
                    <a:pt x="841" y="609"/>
                  </a:lnTo>
                  <a:lnTo>
                    <a:pt x="850" y="569"/>
                  </a:lnTo>
                  <a:lnTo>
                    <a:pt x="858" y="530"/>
                  </a:lnTo>
                  <a:lnTo>
                    <a:pt x="868" y="490"/>
                  </a:lnTo>
                  <a:lnTo>
                    <a:pt x="873" y="452"/>
                  </a:lnTo>
                  <a:lnTo>
                    <a:pt x="881" y="413"/>
                  </a:lnTo>
                  <a:lnTo>
                    <a:pt x="887" y="377"/>
                  </a:lnTo>
                  <a:lnTo>
                    <a:pt x="891" y="338"/>
                  </a:lnTo>
                  <a:lnTo>
                    <a:pt x="894" y="302"/>
                  </a:lnTo>
                  <a:lnTo>
                    <a:pt x="898" y="265"/>
                  </a:lnTo>
                  <a:lnTo>
                    <a:pt x="902" y="229"/>
                  </a:lnTo>
                  <a:lnTo>
                    <a:pt x="902" y="192"/>
                  </a:lnTo>
                  <a:lnTo>
                    <a:pt x="904" y="158"/>
                  </a:lnTo>
                  <a:lnTo>
                    <a:pt x="904" y="123"/>
                  </a:lnTo>
                  <a:lnTo>
                    <a:pt x="904" y="108"/>
                  </a:lnTo>
                  <a:lnTo>
                    <a:pt x="906" y="93"/>
                  </a:lnTo>
                  <a:lnTo>
                    <a:pt x="908" y="81"/>
                  </a:lnTo>
                  <a:lnTo>
                    <a:pt x="910" y="68"/>
                  </a:lnTo>
                  <a:lnTo>
                    <a:pt x="912" y="58"/>
                  </a:lnTo>
                  <a:lnTo>
                    <a:pt x="916" y="48"/>
                  </a:lnTo>
                  <a:lnTo>
                    <a:pt x="919" y="39"/>
                  </a:lnTo>
                  <a:lnTo>
                    <a:pt x="923" y="31"/>
                  </a:lnTo>
                  <a:lnTo>
                    <a:pt x="929" y="23"/>
                  </a:lnTo>
                  <a:lnTo>
                    <a:pt x="935" y="18"/>
                  </a:lnTo>
                  <a:lnTo>
                    <a:pt x="941" y="12"/>
                  </a:lnTo>
                  <a:lnTo>
                    <a:pt x="948" y="8"/>
                  </a:lnTo>
                  <a:lnTo>
                    <a:pt x="956" y="4"/>
                  </a:lnTo>
                  <a:lnTo>
                    <a:pt x="964" y="2"/>
                  </a:lnTo>
                  <a:lnTo>
                    <a:pt x="973" y="2"/>
                  </a:lnTo>
                  <a:lnTo>
                    <a:pt x="98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-1000854" y="1554758"/>
              <a:ext cx="1000099" cy="1322139"/>
            </a:xfrm>
            <a:custGeom>
              <a:avLst/>
              <a:gdLst>
                <a:gd name="T0" fmla="*/ 2147483647 w 2649"/>
                <a:gd name="T1" fmla="*/ 2147483647 h 3676"/>
                <a:gd name="T2" fmla="*/ 2147483647 w 2649"/>
                <a:gd name="T3" fmla="*/ 2147483647 h 3676"/>
                <a:gd name="T4" fmla="*/ 2147483647 w 2649"/>
                <a:gd name="T5" fmla="*/ 2147483647 h 3676"/>
                <a:gd name="T6" fmla="*/ 2147483647 w 2649"/>
                <a:gd name="T7" fmla="*/ 2147483647 h 3676"/>
                <a:gd name="T8" fmla="*/ 2147483647 w 2649"/>
                <a:gd name="T9" fmla="*/ 2147483647 h 3676"/>
                <a:gd name="T10" fmla="*/ 2147483647 w 2649"/>
                <a:gd name="T11" fmla="*/ 2147483647 h 3676"/>
                <a:gd name="T12" fmla="*/ 2147483647 w 2649"/>
                <a:gd name="T13" fmla="*/ 2147483647 h 3676"/>
                <a:gd name="T14" fmla="*/ 2147483647 w 2649"/>
                <a:gd name="T15" fmla="*/ 2147483647 h 3676"/>
                <a:gd name="T16" fmla="*/ 2147483647 w 2649"/>
                <a:gd name="T17" fmla="*/ 2147483647 h 3676"/>
                <a:gd name="T18" fmla="*/ 2147483647 w 2649"/>
                <a:gd name="T19" fmla="*/ 2147483647 h 3676"/>
                <a:gd name="T20" fmla="*/ 2147483647 w 2649"/>
                <a:gd name="T21" fmla="*/ 2147483647 h 3676"/>
                <a:gd name="T22" fmla="*/ 2147483647 w 2649"/>
                <a:gd name="T23" fmla="*/ 2147483647 h 3676"/>
                <a:gd name="T24" fmla="*/ 2147483647 w 2649"/>
                <a:gd name="T25" fmla="*/ 2147483647 h 3676"/>
                <a:gd name="T26" fmla="*/ 2147483647 w 2649"/>
                <a:gd name="T27" fmla="*/ 2147483647 h 3676"/>
                <a:gd name="T28" fmla="*/ 2147483647 w 2649"/>
                <a:gd name="T29" fmla="*/ 2147483647 h 3676"/>
                <a:gd name="T30" fmla="*/ 2147483647 w 2649"/>
                <a:gd name="T31" fmla="*/ 2147483647 h 3676"/>
                <a:gd name="T32" fmla="*/ 2147483647 w 2649"/>
                <a:gd name="T33" fmla="*/ 2147483647 h 3676"/>
                <a:gd name="T34" fmla="*/ 2147483647 w 2649"/>
                <a:gd name="T35" fmla="*/ 2147483647 h 3676"/>
                <a:gd name="T36" fmla="*/ 2147483647 w 2649"/>
                <a:gd name="T37" fmla="*/ 2147483647 h 3676"/>
                <a:gd name="T38" fmla="*/ 2147483647 w 2649"/>
                <a:gd name="T39" fmla="*/ 2147483647 h 3676"/>
                <a:gd name="T40" fmla="*/ 2147483647 w 2649"/>
                <a:gd name="T41" fmla="*/ 2147483647 h 3676"/>
                <a:gd name="T42" fmla="*/ 2147483647 w 2649"/>
                <a:gd name="T43" fmla="*/ 2147483647 h 3676"/>
                <a:gd name="T44" fmla="*/ 2147483647 w 2649"/>
                <a:gd name="T45" fmla="*/ 2147483647 h 3676"/>
                <a:gd name="T46" fmla="*/ 2147483647 w 2649"/>
                <a:gd name="T47" fmla="*/ 2147483647 h 3676"/>
                <a:gd name="T48" fmla="*/ 2147483647 w 2649"/>
                <a:gd name="T49" fmla="*/ 2147483647 h 3676"/>
                <a:gd name="T50" fmla="*/ 2147483647 w 2649"/>
                <a:gd name="T51" fmla="*/ 2147483647 h 3676"/>
                <a:gd name="T52" fmla="*/ 2147483647 w 2649"/>
                <a:gd name="T53" fmla="*/ 2147483647 h 3676"/>
                <a:gd name="T54" fmla="*/ 2147483647 w 2649"/>
                <a:gd name="T55" fmla="*/ 2147483647 h 3676"/>
                <a:gd name="T56" fmla="*/ 2147483647 w 2649"/>
                <a:gd name="T57" fmla="*/ 2147483647 h 3676"/>
                <a:gd name="T58" fmla="*/ 2147483647 w 2649"/>
                <a:gd name="T59" fmla="*/ 2147483647 h 3676"/>
                <a:gd name="T60" fmla="*/ 2147483647 w 2649"/>
                <a:gd name="T61" fmla="*/ 2147483647 h 3676"/>
                <a:gd name="T62" fmla="*/ 2147483647 w 2649"/>
                <a:gd name="T63" fmla="*/ 2147483647 h 3676"/>
                <a:gd name="T64" fmla="*/ 2147483647 w 2649"/>
                <a:gd name="T65" fmla="*/ 2147483647 h 3676"/>
                <a:gd name="T66" fmla="*/ 2147483647 w 2649"/>
                <a:gd name="T67" fmla="*/ 2147483647 h 3676"/>
                <a:gd name="T68" fmla="*/ 2147483647 w 2649"/>
                <a:gd name="T69" fmla="*/ 2147483647 h 3676"/>
                <a:gd name="T70" fmla="*/ 2147483647 w 2649"/>
                <a:gd name="T71" fmla="*/ 2147483647 h 3676"/>
                <a:gd name="T72" fmla="*/ 2147483647 w 2649"/>
                <a:gd name="T73" fmla="*/ 2147483647 h 3676"/>
                <a:gd name="T74" fmla="*/ 2147483647 w 2649"/>
                <a:gd name="T75" fmla="*/ 2147483647 h 3676"/>
                <a:gd name="T76" fmla="*/ 2147483647 w 2649"/>
                <a:gd name="T77" fmla="*/ 2147483647 h 3676"/>
                <a:gd name="T78" fmla="*/ 2147483647 w 2649"/>
                <a:gd name="T79" fmla="*/ 2147483647 h 3676"/>
                <a:gd name="T80" fmla="*/ 2147483647 w 2649"/>
                <a:gd name="T81" fmla="*/ 2147483647 h 3676"/>
                <a:gd name="T82" fmla="*/ 2147483647 w 2649"/>
                <a:gd name="T83" fmla="*/ 2147483647 h 3676"/>
                <a:gd name="T84" fmla="*/ 2147483647 w 2649"/>
                <a:gd name="T85" fmla="*/ 2147483647 h 3676"/>
                <a:gd name="T86" fmla="*/ 2147483647 w 2649"/>
                <a:gd name="T87" fmla="*/ 2147483647 h 3676"/>
                <a:gd name="T88" fmla="*/ 2147483647 w 2649"/>
                <a:gd name="T89" fmla="*/ 2147483647 h 3676"/>
                <a:gd name="T90" fmla="*/ 2147483647 w 2649"/>
                <a:gd name="T91" fmla="*/ 2147483647 h 3676"/>
                <a:gd name="T92" fmla="*/ 2147483647 w 2649"/>
                <a:gd name="T93" fmla="*/ 2147483647 h 3676"/>
                <a:gd name="T94" fmla="*/ 2147483647 w 2649"/>
                <a:gd name="T95" fmla="*/ 2147483647 h 3676"/>
                <a:gd name="T96" fmla="*/ 2147483647 w 2649"/>
                <a:gd name="T97" fmla="*/ 2147483647 h 3676"/>
                <a:gd name="T98" fmla="*/ 2147483647 w 2649"/>
                <a:gd name="T99" fmla="*/ 2147483647 h 3676"/>
                <a:gd name="T100" fmla="*/ 2147483647 w 2649"/>
                <a:gd name="T101" fmla="*/ 2147483647 h 3676"/>
                <a:gd name="T102" fmla="*/ 2147483647 w 2649"/>
                <a:gd name="T103" fmla="*/ 2147483647 h 3676"/>
                <a:gd name="T104" fmla="*/ 2147483647 w 2649"/>
                <a:gd name="T105" fmla="*/ 2147483647 h 3676"/>
                <a:gd name="T106" fmla="*/ 2147483647 w 2649"/>
                <a:gd name="T107" fmla="*/ 2147483647 h 3676"/>
                <a:gd name="T108" fmla="*/ 2147483647 w 2649"/>
                <a:gd name="T109" fmla="*/ 2147483647 h 3676"/>
                <a:gd name="T110" fmla="*/ 2147483647 w 2649"/>
                <a:gd name="T111" fmla="*/ 2000374087 h 36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49"/>
                <a:gd name="T169" fmla="*/ 0 h 3676"/>
                <a:gd name="T170" fmla="*/ 2649 w 2649"/>
                <a:gd name="T171" fmla="*/ 3676 h 36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49" h="3676">
                  <a:moveTo>
                    <a:pt x="2133" y="0"/>
                  </a:moveTo>
                  <a:lnTo>
                    <a:pt x="2138" y="2"/>
                  </a:lnTo>
                  <a:lnTo>
                    <a:pt x="2146" y="2"/>
                  </a:lnTo>
                  <a:lnTo>
                    <a:pt x="2156" y="6"/>
                  </a:lnTo>
                  <a:lnTo>
                    <a:pt x="2167" y="10"/>
                  </a:lnTo>
                  <a:lnTo>
                    <a:pt x="2181" y="13"/>
                  </a:lnTo>
                  <a:lnTo>
                    <a:pt x="2194" y="19"/>
                  </a:lnTo>
                  <a:lnTo>
                    <a:pt x="2209" y="27"/>
                  </a:lnTo>
                  <a:lnTo>
                    <a:pt x="2227" y="35"/>
                  </a:lnTo>
                  <a:lnTo>
                    <a:pt x="2246" y="44"/>
                  </a:lnTo>
                  <a:lnTo>
                    <a:pt x="2265" y="54"/>
                  </a:lnTo>
                  <a:lnTo>
                    <a:pt x="2288" y="65"/>
                  </a:lnTo>
                  <a:lnTo>
                    <a:pt x="2311" y="79"/>
                  </a:lnTo>
                  <a:lnTo>
                    <a:pt x="2336" y="92"/>
                  </a:lnTo>
                  <a:lnTo>
                    <a:pt x="2361" y="108"/>
                  </a:lnTo>
                  <a:lnTo>
                    <a:pt x="2388" y="123"/>
                  </a:lnTo>
                  <a:lnTo>
                    <a:pt x="2417" y="142"/>
                  </a:lnTo>
                  <a:lnTo>
                    <a:pt x="2445" y="159"/>
                  </a:lnTo>
                  <a:lnTo>
                    <a:pt x="2470" y="177"/>
                  </a:lnTo>
                  <a:lnTo>
                    <a:pt x="2495" y="194"/>
                  </a:lnTo>
                  <a:lnTo>
                    <a:pt x="2517" y="211"/>
                  </a:lnTo>
                  <a:lnTo>
                    <a:pt x="2538" y="228"/>
                  </a:lnTo>
                  <a:lnTo>
                    <a:pt x="2557" y="244"/>
                  </a:lnTo>
                  <a:lnTo>
                    <a:pt x="2574" y="261"/>
                  </a:lnTo>
                  <a:lnTo>
                    <a:pt x="2589" y="276"/>
                  </a:lnTo>
                  <a:lnTo>
                    <a:pt x="2603" y="292"/>
                  </a:lnTo>
                  <a:lnTo>
                    <a:pt x="2614" y="307"/>
                  </a:lnTo>
                  <a:lnTo>
                    <a:pt x="2624" y="323"/>
                  </a:lnTo>
                  <a:lnTo>
                    <a:pt x="2634" y="338"/>
                  </a:lnTo>
                  <a:lnTo>
                    <a:pt x="2639" y="353"/>
                  </a:lnTo>
                  <a:lnTo>
                    <a:pt x="2645" y="369"/>
                  </a:lnTo>
                  <a:lnTo>
                    <a:pt x="2647" y="382"/>
                  </a:lnTo>
                  <a:lnTo>
                    <a:pt x="2649" y="397"/>
                  </a:lnTo>
                  <a:lnTo>
                    <a:pt x="2647" y="405"/>
                  </a:lnTo>
                  <a:lnTo>
                    <a:pt x="2647" y="413"/>
                  </a:lnTo>
                  <a:lnTo>
                    <a:pt x="2645" y="420"/>
                  </a:lnTo>
                  <a:lnTo>
                    <a:pt x="2643" y="430"/>
                  </a:lnTo>
                  <a:lnTo>
                    <a:pt x="2641" y="438"/>
                  </a:lnTo>
                  <a:lnTo>
                    <a:pt x="2637" y="447"/>
                  </a:lnTo>
                  <a:lnTo>
                    <a:pt x="2634" y="459"/>
                  </a:lnTo>
                  <a:lnTo>
                    <a:pt x="2628" y="468"/>
                  </a:lnTo>
                  <a:lnTo>
                    <a:pt x="2624" y="480"/>
                  </a:lnTo>
                  <a:lnTo>
                    <a:pt x="2618" y="491"/>
                  </a:lnTo>
                  <a:lnTo>
                    <a:pt x="2611" y="503"/>
                  </a:lnTo>
                  <a:lnTo>
                    <a:pt x="2605" y="515"/>
                  </a:lnTo>
                  <a:lnTo>
                    <a:pt x="2597" y="528"/>
                  </a:lnTo>
                  <a:lnTo>
                    <a:pt x="2588" y="541"/>
                  </a:lnTo>
                  <a:lnTo>
                    <a:pt x="2578" y="555"/>
                  </a:lnTo>
                  <a:lnTo>
                    <a:pt x="2568" y="570"/>
                  </a:lnTo>
                  <a:lnTo>
                    <a:pt x="2563" y="580"/>
                  </a:lnTo>
                  <a:lnTo>
                    <a:pt x="2557" y="591"/>
                  </a:lnTo>
                  <a:lnTo>
                    <a:pt x="2551" y="605"/>
                  </a:lnTo>
                  <a:lnTo>
                    <a:pt x="2545" y="618"/>
                  </a:lnTo>
                  <a:lnTo>
                    <a:pt x="2540" y="632"/>
                  </a:lnTo>
                  <a:lnTo>
                    <a:pt x="2534" y="645"/>
                  </a:lnTo>
                  <a:lnTo>
                    <a:pt x="2528" y="660"/>
                  </a:lnTo>
                  <a:lnTo>
                    <a:pt x="2522" y="676"/>
                  </a:lnTo>
                  <a:lnTo>
                    <a:pt x="2517" y="691"/>
                  </a:lnTo>
                  <a:lnTo>
                    <a:pt x="2511" y="706"/>
                  </a:lnTo>
                  <a:lnTo>
                    <a:pt x="2505" y="724"/>
                  </a:lnTo>
                  <a:lnTo>
                    <a:pt x="2499" y="743"/>
                  </a:lnTo>
                  <a:lnTo>
                    <a:pt x="2493" y="760"/>
                  </a:lnTo>
                  <a:lnTo>
                    <a:pt x="2488" y="779"/>
                  </a:lnTo>
                  <a:lnTo>
                    <a:pt x="2484" y="799"/>
                  </a:lnTo>
                  <a:lnTo>
                    <a:pt x="2478" y="820"/>
                  </a:lnTo>
                  <a:lnTo>
                    <a:pt x="2472" y="839"/>
                  </a:lnTo>
                  <a:lnTo>
                    <a:pt x="2469" y="860"/>
                  </a:lnTo>
                  <a:lnTo>
                    <a:pt x="2463" y="883"/>
                  </a:lnTo>
                  <a:lnTo>
                    <a:pt x="2457" y="904"/>
                  </a:lnTo>
                  <a:lnTo>
                    <a:pt x="2453" y="929"/>
                  </a:lnTo>
                  <a:lnTo>
                    <a:pt x="2447" y="952"/>
                  </a:lnTo>
                  <a:lnTo>
                    <a:pt x="2444" y="975"/>
                  </a:lnTo>
                  <a:lnTo>
                    <a:pt x="2438" y="1000"/>
                  </a:lnTo>
                  <a:lnTo>
                    <a:pt x="2434" y="1027"/>
                  </a:lnTo>
                  <a:lnTo>
                    <a:pt x="2430" y="1052"/>
                  </a:lnTo>
                  <a:lnTo>
                    <a:pt x="2426" y="1079"/>
                  </a:lnTo>
                  <a:lnTo>
                    <a:pt x="2421" y="1106"/>
                  </a:lnTo>
                  <a:lnTo>
                    <a:pt x="2417" y="1135"/>
                  </a:lnTo>
                  <a:lnTo>
                    <a:pt x="2413" y="1163"/>
                  </a:lnTo>
                  <a:lnTo>
                    <a:pt x="2409" y="1192"/>
                  </a:lnTo>
                  <a:lnTo>
                    <a:pt x="2405" y="1221"/>
                  </a:lnTo>
                  <a:lnTo>
                    <a:pt x="2396" y="1290"/>
                  </a:lnTo>
                  <a:lnTo>
                    <a:pt x="2388" y="1357"/>
                  </a:lnTo>
                  <a:lnTo>
                    <a:pt x="2380" y="1424"/>
                  </a:lnTo>
                  <a:lnTo>
                    <a:pt x="2371" y="1488"/>
                  </a:lnTo>
                  <a:lnTo>
                    <a:pt x="2363" y="1551"/>
                  </a:lnTo>
                  <a:lnTo>
                    <a:pt x="2355" y="1614"/>
                  </a:lnTo>
                  <a:lnTo>
                    <a:pt x="2346" y="1674"/>
                  </a:lnTo>
                  <a:lnTo>
                    <a:pt x="2338" y="1733"/>
                  </a:lnTo>
                  <a:lnTo>
                    <a:pt x="2330" y="1791"/>
                  </a:lnTo>
                  <a:lnTo>
                    <a:pt x="2323" y="1847"/>
                  </a:lnTo>
                  <a:lnTo>
                    <a:pt x="2313" y="1902"/>
                  </a:lnTo>
                  <a:lnTo>
                    <a:pt x="2305" y="1956"/>
                  </a:lnTo>
                  <a:lnTo>
                    <a:pt x="2298" y="2008"/>
                  </a:lnTo>
                  <a:lnTo>
                    <a:pt x="2290" y="2058"/>
                  </a:lnTo>
                  <a:lnTo>
                    <a:pt x="2282" y="2108"/>
                  </a:lnTo>
                  <a:lnTo>
                    <a:pt x="2275" y="2156"/>
                  </a:lnTo>
                  <a:lnTo>
                    <a:pt x="2265" y="2202"/>
                  </a:lnTo>
                  <a:lnTo>
                    <a:pt x="2257" y="2248"/>
                  </a:lnTo>
                  <a:lnTo>
                    <a:pt x="2250" y="2292"/>
                  </a:lnTo>
                  <a:lnTo>
                    <a:pt x="2242" y="2334"/>
                  </a:lnTo>
                  <a:lnTo>
                    <a:pt x="2234" y="2375"/>
                  </a:lnTo>
                  <a:lnTo>
                    <a:pt x="2227" y="2415"/>
                  </a:lnTo>
                  <a:lnTo>
                    <a:pt x="2221" y="2453"/>
                  </a:lnTo>
                  <a:lnTo>
                    <a:pt x="2213" y="2490"/>
                  </a:lnTo>
                  <a:lnTo>
                    <a:pt x="2206" y="2526"/>
                  </a:lnTo>
                  <a:lnTo>
                    <a:pt x="2198" y="2561"/>
                  </a:lnTo>
                  <a:lnTo>
                    <a:pt x="2190" y="2593"/>
                  </a:lnTo>
                  <a:lnTo>
                    <a:pt x="2184" y="2624"/>
                  </a:lnTo>
                  <a:lnTo>
                    <a:pt x="2177" y="2655"/>
                  </a:lnTo>
                  <a:lnTo>
                    <a:pt x="2169" y="2684"/>
                  </a:lnTo>
                  <a:lnTo>
                    <a:pt x="2163" y="2711"/>
                  </a:lnTo>
                  <a:lnTo>
                    <a:pt x="2156" y="2736"/>
                  </a:lnTo>
                  <a:lnTo>
                    <a:pt x="2146" y="2772"/>
                  </a:lnTo>
                  <a:lnTo>
                    <a:pt x="2135" y="2808"/>
                  </a:lnTo>
                  <a:lnTo>
                    <a:pt x="2123" y="2845"/>
                  </a:lnTo>
                  <a:lnTo>
                    <a:pt x="2111" y="2879"/>
                  </a:lnTo>
                  <a:lnTo>
                    <a:pt x="2100" y="2912"/>
                  </a:lnTo>
                  <a:lnTo>
                    <a:pt x="2088" y="2945"/>
                  </a:lnTo>
                  <a:lnTo>
                    <a:pt x="2077" y="2977"/>
                  </a:lnTo>
                  <a:lnTo>
                    <a:pt x="2065" y="3010"/>
                  </a:lnTo>
                  <a:lnTo>
                    <a:pt x="2052" y="3041"/>
                  </a:lnTo>
                  <a:lnTo>
                    <a:pt x="2040" y="3070"/>
                  </a:lnTo>
                  <a:lnTo>
                    <a:pt x="2027" y="3098"/>
                  </a:lnTo>
                  <a:lnTo>
                    <a:pt x="2014" y="3127"/>
                  </a:lnTo>
                  <a:lnTo>
                    <a:pt x="2000" y="3156"/>
                  </a:lnTo>
                  <a:lnTo>
                    <a:pt x="1989" y="3183"/>
                  </a:lnTo>
                  <a:lnTo>
                    <a:pt x="1973" y="3208"/>
                  </a:lnTo>
                  <a:lnTo>
                    <a:pt x="1960" y="3235"/>
                  </a:lnTo>
                  <a:lnTo>
                    <a:pt x="1946" y="3260"/>
                  </a:lnTo>
                  <a:lnTo>
                    <a:pt x="1933" y="3283"/>
                  </a:lnTo>
                  <a:lnTo>
                    <a:pt x="1918" y="3306"/>
                  </a:lnTo>
                  <a:lnTo>
                    <a:pt x="1904" y="3329"/>
                  </a:lnTo>
                  <a:lnTo>
                    <a:pt x="1889" y="3350"/>
                  </a:lnTo>
                  <a:lnTo>
                    <a:pt x="1875" y="3371"/>
                  </a:lnTo>
                  <a:lnTo>
                    <a:pt x="1860" y="3392"/>
                  </a:lnTo>
                  <a:lnTo>
                    <a:pt x="1845" y="3411"/>
                  </a:lnTo>
                  <a:lnTo>
                    <a:pt x="1829" y="3430"/>
                  </a:lnTo>
                  <a:lnTo>
                    <a:pt x="1814" y="3448"/>
                  </a:lnTo>
                  <a:lnTo>
                    <a:pt x="1799" y="3465"/>
                  </a:lnTo>
                  <a:lnTo>
                    <a:pt x="1783" y="3482"/>
                  </a:lnTo>
                  <a:lnTo>
                    <a:pt x="1768" y="3498"/>
                  </a:lnTo>
                  <a:lnTo>
                    <a:pt x="1751" y="3513"/>
                  </a:lnTo>
                  <a:lnTo>
                    <a:pt x="1735" y="3528"/>
                  </a:lnTo>
                  <a:lnTo>
                    <a:pt x="1718" y="3542"/>
                  </a:lnTo>
                  <a:lnTo>
                    <a:pt x="1699" y="3557"/>
                  </a:lnTo>
                  <a:lnTo>
                    <a:pt x="1680" y="3572"/>
                  </a:lnTo>
                  <a:lnTo>
                    <a:pt x="1660" y="3588"/>
                  </a:lnTo>
                  <a:lnTo>
                    <a:pt x="1641" y="3601"/>
                  </a:lnTo>
                  <a:lnTo>
                    <a:pt x="1624" y="3613"/>
                  </a:lnTo>
                  <a:lnTo>
                    <a:pt x="1607" y="3624"/>
                  </a:lnTo>
                  <a:lnTo>
                    <a:pt x="1589" y="3634"/>
                  </a:lnTo>
                  <a:lnTo>
                    <a:pt x="1572" y="3642"/>
                  </a:lnTo>
                  <a:lnTo>
                    <a:pt x="1557" y="3649"/>
                  </a:lnTo>
                  <a:lnTo>
                    <a:pt x="1541" y="3657"/>
                  </a:lnTo>
                  <a:lnTo>
                    <a:pt x="1526" y="3663"/>
                  </a:lnTo>
                  <a:lnTo>
                    <a:pt x="1511" y="3667"/>
                  </a:lnTo>
                  <a:lnTo>
                    <a:pt x="1497" y="3670"/>
                  </a:lnTo>
                  <a:lnTo>
                    <a:pt x="1484" y="3672"/>
                  </a:lnTo>
                  <a:lnTo>
                    <a:pt x="1470" y="3674"/>
                  </a:lnTo>
                  <a:lnTo>
                    <a:pt x="1457" y="3676"/>
                  </a:lnTo>
                  <a:lnTo>
                    <a:pt x="1440" y="3354"/>
                  </a:lnTo>
                  <a:lnTo>
                    <a:pt x="1420" y="3031"/>
                  </a:lnTo>
                  <a:lnTo>
                    <a:pt x="1434" y="3029"/>
                  </a:lnTo>
                  <a:lnTo>
                    <a:pt x="1445" y="3027"/>
                  </a:lnTo>
                  <a:lnTo>
                    <a:pt x="1459" y="3025"/>
                  </a:lnTo>
                  <a:lnTo>
                    <a:pt x="1470" y="3020"/>
                  </a:lnTo>
                  <a:lnTo>
                    <a:pt x="1482" y="3016"/>
                  </a:lnTo>
                  <a:lnTo>
                    <a:pt x="1493" y="3008"/>
                  </a:lnTo>
                  <a:lnTo>
                    <a:pt x="1505" y="3000"/>
                  </a:lnTo>
                  <a:lnTo>
                    <a:pt x="1516" y="2991"/>
                  </a:lnTo>
                  <a:lnTo>
                    <a:pt x="1528" y="2981"/>
                  </a:lnTo>
                  <a:lnTo>
                    <a:pt x="1537" y="2968"/>
                  </a:lnTo>
                  <a:lnTo>
                    <a:pt x="1549" y="2956"/>
                  </a:lnTo>
                  <a:lnTo>
                    <a:pt x="1559" y="2941"/>
                  </a:lnTo>
                  <a:lnTo>
                    <a:pt x="1568" y="2926"/>
                  </a:lnTo>
                  <a:lnTo>
                    <a:pt x="1578" y="2908"/>
                  </a:lnTo>
                  <a:lnTo>
                    <a:pt x="1587" y="2889"/>
                  </a:lnTo>
                  <a:lnTo>
                    <a:pt x="1597" y="2870"/>
                  </a:lnTo>
                  <a:lnTo>
                    <a:pt x="1609" y="2849"/>
                  </a:lnTo>
                  <a:lnTo>
                    <a:pt x="1620" y="2828"/>
                  </a:lnTo>
                  <a:lnTo>
                    <a:pt x="1632" y="2805"/>
                  </a:lnTo>
                  <a:lnTo>
                    <a:pt x="1643" y="2782"/>
                  </a:lnTo>
                  <a:lnTo>
                    <a:pt x="1655" y="2757"/>
                  </a:lnTo>
                  <a:lnTo>
                    <a:pt x="1666" y="2732"/>
                  </a:lnTo>
                  <a:lnTo>
                    <a:pt x="1678" y="2705"/>
                  </a:lnTo>
                  <a:lnTo>
                    <a:pt x="1689" y="2678"/>
                  </a:lnTo>
                  <a:lnTo>
                    <a:pt x="1701" y="2647"/>
                  </a:lnTo>
                  <a:lnTo>
                    <a:pt x="1712" y="2618"/>
                  </a:lnTo>
                  <a:lnTo>
                    <a:pt x="1722" y="2588"/>
                  </a:lnTo>
                  <a:lnTo>
                    <a:pt x="1733" y="2555"/>
                  </a:lnTo>
                  <a:lnTo>
                    <a:pt x="1745" y="2522"/>
                  </a:lnTo>
                  <a:lnTo>
                    <a:pt x="1754" y="2488"/>
                  </a:lnTo>
                  <a:lnTo>
                    <a:pt x="1766" y="2453"/>
                  </a:lnTo>
                  <a:lnTo>
                    <a:pt x="1776" y="2417"/>
                  </a:lnTo>
                  <a:lnTo>
                    <a:pt x="1787" y="2378"/>
                  </a:lnTo>
                  <a:lnTo>
                    <a:pt x="1797" y="2340"/>
                  </a:lnTo>
                  <a:lnTo>
                    <a:pt x="1808" y="2302"/>
                  </a:lnTo>
                  <a:lnTo>
                    <a:pt x="1818" y="2261"/>
                  </a:lnTo>
                  <a:lnTo>
                    <a:pt x="1829" y="2219"/>
                  </a:lnTo>
                  <a:lnTo>
                    <a:pt x="1839" y="2177"/>
                  </a:lnTo>
                  <a:lnTo>
                    <a:pt x="1848" y="2133"/>
                  </a:lnTo>
                  <a:lnTo>
                    <a:pt x="1860" y="2089"/>
                  </a:lnTo>
                  <a:lnTo>
                    <a:pt x="1870" y="2043"/>
                  </a:lnTo>
                  <a:lnTo>
                    <a:pt x="1879" y="1996"/>
                  </a:lnTo>
                  <a:lnTo>
                    <a:pt x="1889" y="1948"/>
                  </a:lnTo>
                  <a:lnTo>
                    <a:pt x="1898" y="1899"/>
                  </a:lnTo>
                  <a:lnTo>
                    <a:pt x="1908" y="1851"/>
                  </a:lnTo>
                  <a:lnTo>
                    <a:pt x="1918" y="1799"/>
                  </a:lnTo>
                  <a:lnTo>
                    <a:pt x="1927" y="1747"/>
                  </a:lnTo>
                  <a:lnTo>
                    <a:pt x="1937" y="1695"/>
                  </a:lnTo>
                  <a:lnTo>
                    <a:pt x="1952" y="1611"/>
                  </a:lnTo>
                  <a:lnTo>
                    <a:pt x="1964" y="1530"/>
                  </a:lnTo>
                  <a:lnTo>
                    <a:pt x="1977" y="1449"/>
                  </a:lnTo>
                  <a:lnTo>
                    <a:pt x="1989" y="1371"/>
                  </a:lnTo>
                  <a:lnTo>
                    <a:pt x="1998" y="1294"/>
                  </a:lnTo>
                  <a:lnTo>
                    <a:pt x="2008" y="1217"/>
                  </a:lnTo>
                  <a:lnTo>
                    <a:pt x="2015" y="1144"/>
                  </a:lnTo>
                  <a:lnTo>
                    <a:pt x="2023" y="1071"/>
                  </a:lnTo>
                  <a:lnTo>
                    <a:pt x="2031" y="1000"/>
                  </a:lnTo>
                  <a:lnTo>
                    <a:pt x="2037" y="931"/>
                  </a:lnTo>
                  <a:lnTo>
                    <a:pt x="2040" y="862"/>
                  </a:lnTo>
                  <a:lnTo>
                    <a:pt x="2046" y="795"/>
                  </a:lnTo>
                  <a:lnTo>
                    <a:pt x="2048" y="730"/>
                  </a:lnTo>
                  <a:lnTo>
                    <a:pt x="2050" y="666"/>
                  </a:lnTo>
                  <a:lnTo>
                    <a:pt x="2052" y="605"/>
                  </a:lnTo>
                  <a:lnTo>
                    <a:pt x="2052" y="543"/>
                  </a:lnTo>
                  <a:lnTo>
                    <a:pt x="2052" y="524"/>
                  </a:lnTo>
                  <a:lnTo>
                    <a:pt x="2050" y="505"/>
                  </a:lnTo>
                  <a:lnTo>
                    <a:pt x="2044" y="488"/>
                  </a:lnTo>
                  <a:lnTo>
                    <a:pt x="2039" y="472"/>
                  </a:lnTo>
                  <a:lnTo>
                    <a:pt x="2031" y="457"/>
                  </a:lnTo>
                  <a:lnTo>
                    <a:pt x="2021" y="443"/>
                  </a:lnTo>
                  <a:lnTo>
                    <a:pt x="2012" y="432"/>
                  </a:lnTo>
                  <a:lnTo>
                    <a:pt x="1998" y="420"/>
                  </a:lnTo>
                  <a:lnTo>
                    <a:pt x="1985" y="411"/>
                  </a:lnTo>
                  <a:lnTo>
                    <a:pt x="1969" y="401"/>
                  </a:lnTo>
                  <a:lnTo>
                    <a:pt x="1952" y="394"/>
                  </a:lnTo>
                  <a:lnTo>
                    <a:pt x="1933" y="388"/>
                  </a:lnTo>
                  <a:lnTo>
                    <a:pt x="1912" y="384"/>
                  </a:lnTo>
                  <a:lnTo>
                    <a:pt x="1889" y="380"/>
                  </a:lnTo>
                  <a:lnTo>
                    <a:pt x="1866" y="378"/>
                  </a:lnTo>
                  <a:lnTo>
                    <a:pt x="1841" y="378"/>
                  </a:lnTo>
                  <a:lnTo>
                    <a:pt x="1818" y="378"/>
                  </a:lnTo>
                  <a:lnTo>
                    <a:pt x="1795" y="378"/>
                  </a:lnTo>
                  <a:lnTo>
                    <a:pt x="1770" y="380"/>
                  </a:lnTo>
                  <a:lnTo>
                    <a:pt x="1743" y="382"/>
                  </a:lnTo>
                  <a:lnTo>
                    <a:pt x="1716" y="384"/>
                  </a:lnTo>
                  <a:lnTo>
                    <a:pt x="1687" y="386"/>
                  </a:lnTo>
                  <a:lnTo>
                    <a:pt x="1657" y="390"/>
                  </a:lnTo>
                  <a:lnTo>
                    <a:pt x="1626" y="392"/>
                  </a:lnTo>
                  <a:lnTo>
                    <a:pt x="1593" y="397"/>
                  </a:lnTo>
                  <a:lnTo>
                    <a:pt x="1559" y="401"/>
                  </a:lnTo>
                  <a:lnTo>
                    <a:pt x="1522" y="407"/>
                  </a:lnTo>
                  <a:lnTo>
                    <a:pt x="1486" y="413"/>
                  </a:lnTo>
                  <a:lnTo>
                    <a:pt x="1447" y="419"/>
                  </a:lnTo>
                  <a:lnTo>
                    <a:pt x="1407" y="426"/>
                  </a:lnTo>
                  <a:lnTo>
                    <a:pt x="1367" y="434"/>
                  </a:lnTo>
                  <a:lnTo>
                    <a:pt x="1324" y="442"/>
                  </a:lnTo>
                  <a:lnTo>
                    <a:pt x="1227" y="465"/>
                  </a:lnTo>
                  <a:lnTo>
                    <a:pt x="1127" y="488"/>
                  </a:lnTo>
                  <a:lnTo>
                    <a:pt x="1029" y="513"/>
                  </a:lnTo>
                  <a:lnTo>
                    <a:pt x="929" y="538"/>
                  </a:lnTo>
                  <a:lnTo>
                    <a:pt x="829" y="566"/>
                  </a:lnTo>
                  <a:lnTo>
                    <a:pt x="731" y="595"/>
                  </a:lnTo>
                  <a:lnTo>
                    <a:pt x="681" y="610"/>
                  </a:lnTo>
                  <a:lnTo>
                    <a:pt x="633" y="626"/>
                  </a:lnTo>
                  <a:lnTo>
                    <a:pt x="583" y="643"/>
                  </a:lnTo>
                  <a:lnTo>
                    <a:pt x="535" y="658"/>
                  </a:lnTo>
                  <a:lnTo>
                    <a:pt x="510" y="666"/>
                  </a:lnTo>
                  <a:lnTo>
                    <a:pt x="487" y="672"/>
                  </a:lnTo>
                  <a:lnTo>
                    <a:pt x="464" y="676"/>
                  </a:lnTo>
                  <a:lnTo>
                    <a:pt x="445" y="680"/>
                  </a:lnTo>
                  <a:lnTo>
                    <a:pt x="426" y="682"/>
                  </a:lnTo>
                  <a:lnTo>
                    <a:pt x="418" y="682"/>
                  </a:lnTo>
                  <a:lnTo>
                    <a:pt x="409" y="683"/>
                  </a:lnTo>
                  <a:lnTo>
                    <a:pt x="401" y="683"/>
                  </a:lnTo>
                  <a:lnTo>
                    <a:pt x="395" y="683"/>
                  </a:lnTo>
                  <a:lnTo>
                    <a:pt x="388" y="683"/>
                  </a:lnTo>
                  <a:lnTo>
                    <a:pt x="382" y="685"/>
                  </a:lnTo>
                  <a:lnTo>
                    <a:pt x="368" y="683"/>
                  </a:lnTo>
                  <a:lnTo>
                    <a:pt x="355" y="683"/>
                  </a:lnTo>
                  <a:lnTo>
                    <a:pt x="340" y="682"/>
                  </a:lnTo>
                  <a:lnTo>
                    <a:pt x="326" y="678"/>
                  </a:lnTo>
                  <a:lnTo>
                    <a:pt x="311" y="676"/>
                  </a:lnTo>
                  <a:lnTo>
                    <a:pt x="295" y="672"/>
                  </a:lnTo>
                  <a:lnTo>
                    <a:pt x="280" y="666"/>
                  </a:lnTo>
                  <a:lnTo>
                    <a:pt x="265" y="660"/>
                  </a:lnTo>
                  <a:lnTo>
                    <a:pt x="249" y="655"/>
                  </a:lnTo>
                  <a:lnTo>
                    <a:pt x="232" y="647"/>
                  </a:lnTo>
                  <a:lnTo>
                    <a:pt x="217" y="639"/>
                  </a:lnTo>
                  <a:lnTo>
                    <a:pt x="200" y="632"/>
                  </a:lnTo>
                  <a:lnTo>
                    <a:pt x="184" y="622"/>
                  </a:lnTo>
                  <a:lnTo>
                    <a:pt x="167" y="610"/>
                  </a:lnTo>
                  <a:lnTo>
                    <a:pt x="150" y="601"/>
                  </a:lnTo>
                  <a:lnTo>
                    <a:pt x="134" y="589"/>
                  </a:lnTo>
                  <a:lnTo>
                    <a:pt x="117" y="578"/>
                  </a:lnTo>
                  <a:lnTo>
                    <a:pt x="102" y="566"/>
                  </a:lnTo>
                  <a:lnTo>
                    <a:pt x="88" y="557"/>
                  </a:lnTo>
                  <a:lnTo>
                    <a:pt x="75" y="547"/>
                  </a:lnTo>
                  <a:lnTo>
                    <a:pt x="63" y="538"/>
                  </a:lnTo>
                  <a:lnTo>
                    <a:pt x="52" y="526"/>
                  </a:lnTo>
                  <a:lnTo>
                    <a:pt x="42" y="518"/>
                  </a:lnTo>
                  <a:lnTo>
                    <a:pt x="33" y="509"/>
                  </a:lnTo>
                  <a:lnTo>
                    <a:pt x="25" y="499"/>
                  </a:lnTo>
                  <a:lnTo>
                    <a:pt x="19" y="491"/>
                  </a:lnTo>
                  <a:lnTo>
                    <a:pt x="13" y="484"/>
                  </a:lnTo>
                  <a:lnTo>
                    <a:pt x="8" y="476"/>
                  </a:lnTo>
                  <a:lnTo>
                    <a:pt x="4" y="468"/>
                  </a:lnTo>
                  <a:lnTo>
                    <a:pt x="2" y="461"/>
                  </a:lnTo>
                  <a:lnTo>
                    <a:pt x="0" y="455"/>
                  </a:lnTo>
                  <a:lnTo>
                    <a:pt x="0" y="447"/>
                  </a:lnTo>
                  <a:lnTo>
                    <a:pt x="8" y="436"/>
                  </a:lnTo>
                  <a:lnTo>
                    <a:pt x="17" y="428"/>
                  </a:lnTo>
                  <a:lnTo>
                    <a:pt x="29" y="420"/>
                  </a:lnTo>
                  <a:lnTo>
                    <a:pt x="40" y="413"/>
                  </a:lnTo>
                  <a:lnTo>
                    <a:pt x="56" y="409"/>
                  </a:lnTo>
                  <a:lnTo>
                    <a:pt x="71" y="405"/>
                  </a:lnTo>
                  <a:lnTo>
                    <a:pt x="90" y="403"/>
                  </a:lnTo>
                  <a:lnTo>
                    <a:pt x="109" y="403"/>
                  </a:lnTo>
                  <a:lnTo>
                    <a:pt x="130" y="403"/>
                  </a:lnTo>
                  <a:lnTo>
                    <a:pt x="150" y="401"/>
                  </a:lnTo>
                  <a:lnTo>
                    <a:pt x="173" y="401"/>
                  </a:lnTo>
                  <a:lnTo>
                    <a:pt x="194" y="399"/>
                  </a:lnTo>
                  <a:lnTo>
                    <a:pt x="217" y="397"/>
                  </a:lnTo>
                  <a:lnTo>
                    <a:pt x="240" y="395"/>
                  </a:lnTo>
                  <a:lnTo>
                    <a:pt x="263" y="394"/>
                  </a:lnTo>
                  <a:lnTo>
                    <a:pt x="286" y="392"/>
                  </a:lnTo>
                  <a:lnTo>
                    <a:pt x="311" y="390"/>
                  </a:lnTo>
                  <a:lnTo>
                    <a:pt x="338" y="386"/>
                  </a:lnTo>
                  <a:lnTo>
                    <a:pt x="363" y="384"/>
                  </a:lnTo>
                  <a:lnTo>
                    <a:pt x="390" y="380"/>
                  </a:lnTo>
                  <a:lnTo>
                    <a:pt x="416" y="376"/>
                  </a:lnTo>
                  <a:lnTo>
                    <a:pt x="443" y="372"/>
                  </a:lnTo>
                  <a:lnTo>
                    <a:pt x="472" y="369"/>
                  </a:lnTo>
                  <a:lnTo>
                    <a:pt x="499" y="365"/>
                  </a:lnTo>
                  <a:lnTo>
                    <a:pt x="528" y="361"/>
                  </a:lnTo>
                  <a:lnTo>
                    <a:pt x="558" y="357"/>
                  </a:lnTo>
                  <a:lnTo>
                    <a:pt x="589" y="351"/>
                  </a:lnTo>
                  <a:lnTo>
                    <a:pt x="620" y="347"/>
                  </a:lnTo>
                  <a:lnTo>
                    <a:pt x="651" y="342"/>
                  </a:lnTo>
                  <a:lnTo>
                    <a:pt x="681" y="336"/>
                  </a:lnTo>
                  <a:lnTo>
                    <a:pt x="714" y="330"/>
                  </a:lnTo>
                  <a:lnTo>
                    <a:pt x="747" y="324"/>
                  </a:lnTo>
                  <a:lnTo>
                    <a:pt x="779" y="319"/>
                  </a:lnTo>
                  <a:lnTo>
                    <a:pt x="814" y="313"/>
                  </a:lnTo>
                  <a:lnTo>
                    <a:pt x="848" y="305"/>
                  </a:lnTo>
                  <a:lnTo>
                    <a:pt x="883" y="300"/>
                  </a:lnTo>
                  <a:lnTo>
                    <a:pt x="917" y="292"/>
                  </a:lnTo>
                  <a:lnTo>
                    <a:pt x="954" y="284"/>
                  </a:lnTo>
                  <a:lnTo>
                    <a:pt x="990" y="276"/>
                  </a:lnTo>
                  <a:lnTo>
                    <a:pt x="1027" y="269"/>
                  </a:lnTo>
                  <a:lnTo>
                    <a:pt x="1067" y="261"/>
                  </a:lnTo>
                  <a:lnTo>
                    <a:pt x="1106" y="253"/>
                  </a:lnTo>
                  <a:lnTo>
                    <a:pt x="1146" y="248"/>
                  </a:lnTo>
                  <a:lnTo>
                    <a:pt x="1184" y="240"/>
                  </a:lnTo>
                  <a:lnTo>
                    <a:pt x="1221" y="232"/>
                  </a:lnTo>
                  <a:lnTo>
                    <a:pt x="1259" y="225"/>
                  </a:lnTo>
                  <a:lnTo>
                    <a:pt x="1296" y="217"/>
                  </a:lnTo>
                  <a:lnTo>
                    <a:pt x="1332" y="209"/>
                  </a:lnTo>
                  <a:lnTo>
                    <a:pt x="1367" y="202"/>
                  </a:lnTo>
                  <a:lnTo>
                    <a:pt x="1401" y="196"/>
                  </a:lnTo>
                  <a:lnTo>
                    <a:pt x="1436" y="188"/>
                  </a:lnTo>
                  <a:lnTo>
                    <a:pt x="1470" y="180"/>
                  </a:lnTo>
                  <a:lnTo>
                    <a:pt x="1503" y="173"/>
                  </a:lnTo>
                  <a:lnTo>
                    <a:pt x="1537" y="165"/>
                  </a:lnTo>
                  <a:lnTo>
                    <a:pt x="1568" y="157"/>
                  </a:lnTo>
                  <a:lnTo>
                    <a:pt x="1601" y="150"/>
                  </a:lnTo>
                  <a:lnTo>
                    <a:pt x="1632" y="142"/>
                  </a:lnTo>
                  <a:lnTo>
                    <a:pt x="1662" y="134"/>
                  </a:lnTo>
                  <a:lnTo>
                    <a:pt x="1691" y="127"/>
                  </a:lnTo>
                  <a:lnTo>
                    <a:pt x="1722" y="119"/>
                  </a:lnTo>
                  <a:lnTo>
                    <a:pt x="1751" y="111"/>
                  </a:lnTo>
                  <a:lnTo>
                    <a:pt x="1777" y="104"/>
                  </a:lnTo>
                  <a:lnTo>
                    <a:pt x="1806" y="96"/>
                  </a:lnTo>
                  <a:lnTo>
                    <a:pt x="1833" y="88"/>
                  </a:lnTo>
                  <a:lnTo>
                    <a:pt x="1860" y="81"/>
                  </a:lnTo>
                  <a:lnTo>
                    <a:pt x="1885" y="73"/>
                  </a:lnTo>
                  <a:lnTo>
                    <a:pt x="1910" y="65"/>
                  </a:lnTo>
                  <a:lnTo>
                    <a:pt x="1935" y="58"/>
                  </a:lnTo>
                  <a:lnTo>
                    <a:pt x="1960" y="50"/>
                  </a:lnTo>
                  <a:lnTo>
                    <a:pt x="1983" y="42"/>
                  </a:lnTo>
                  <a:lnTo>
                    <a:pt x="2006" y="35"/>
                  </a:lnTo>
                  <a:lnTo>
                    <a:pt x="2029" y="27"/>
                  </a:lnTo>
                  <a:lnTo>
                    <a:pt x="2039" y="23"/>
                  </a:lnTo>
                  <a:lnTo>
                    <a:pt x="2048" y="19"/>
                  </a:lnTo>
                  <a:lnTo>
                    <a:pt x="2058" y="17"/>
                  </a:lnTo>
                  <a:lnTo>
                    <a:pt x="2065" y="13"/>
                  </a:lnTo>
                  <a:lnTo>
                    <a:pt x="2073" y="12"/>
                  </a:lnTo>
                  <a:lnTo>
                    <a:pt x="2081" y="10"/>
                  </a:lnTo>
                  <a:lnTo>
                    <a:pt x="2094" y="6"/>
                  </a:lnTo>
                  <a:lnTo>
                    <a:pt x="2106" y="4"/>
                  </a:lnTo>
                  <a:lnTo>
                    <a:pt x="2115" y="2"/>
                  </a:lnTo>
                  <a:lnTo>
                    <a:pt x="2125" y="0"/>
                  </a:lnTo>
                  <a:lnTo>
                    <a:pt x="213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-661697" y="2591321"/>
              <a:ext cx="210746" cy="285576"/>
            </a:xfrm>
            <a:custGeom>
              <a:avLst/>
              <a:gdLst>
                <a:gd name="T0" fmla="*/ 2147483647 w 559"/>
                <a:gd name="T1" fmla="*/ 2147483647 h 793"/>
                <a:gd name="T2" fmla="*/ 2147483647 w 559"/>
                <a:gd name="T3" fmla="*/ 2147483647 h 793"/>
                <a:gd name="T4" fmla="*/ 2147483647 w 559"/>
                <a:gd name="T5" fmla="*/ 2147483647 h 793"/>
                <a:gd name="T6" fmla="*/ 2147483647 w 559"/>
                <a:gd name="T7" fmla="*/ 2147483647 h 793"/>
                <a:gd name="T8" fmla="*/ 2147483647 w 559"/>
                <a:gd name="T9" fmla="*/ 2147483647 h 793"/>
                <a:gd name="T10" fmla="*/ 2147483647 w 559"/>
                <a:gd name="T11" fmla="*/ 2147483647 h 793"/>
                <a:gd name="T12" fmla="*/ 2147483647 w 559"/>
                <a:gd name="T13" fmla="*/ 2147483647 h 793"/>
                <a:gd name="T14" fmla="*/ 2147483647 w 559"/>
                <a:gd name="T15" fmla="*/ 2147483647 h 793"/>
                <a:gd name="T16" fmla="*/ 2147483647 w 559"/>
                <a:gd name="T17" fmla="*/ 2147483647 h 793"/>
                <a:gd name="T18" fmla="*/ 2147483647 w 559"/>
                <a:gd name="T19" fmla="*/ 2147483647 h 793"/>
                <a:gd name="T20" fmla="*/ 2147483647 w 559"/>
                <a:gd name="T21" fmla="*/ 2147483647 h 793"/>
                <a:gd name="T22" fmla="*/ 2147483647 w 559"/>
                <a:gd name="T23" fmla="*/ 2147483647 h 793"/>
                <a:gd name="T24" fmla="*/ 2147483647 w 559"/>
                <a:gd name="T25" fmla="*/ 2147483647 h 793"/>
                <a:gd name="T26" fmla="*/ 2147483647 w 559"/>
                <a:gd name="T27" fmla="*/ 2147483647 h 793"/>
                <a:gd name="T28" fmla="*/ 2147483647 w 559"/>
                <a:gd name="T29" fmla="*/ 2147483647 h 793"/>
                <a:gd name="T30" fmla="*/ 2147483647 w 559"/>
                <a:gd name="T31" fmla="*/ 2147483647 h 793"/>
                <a:gd name="T32" fmla="*/ 2147483647 w 559"/>
                <a:gd name="T33" fmla="*/ 2147483647 h 793"/>
                <a:gd name="T34" fmla="*/ 2147483647 w 559"/>
                <a:gd name="T35" fmla="*/ 2147483647 h 793"/>
                <a:gd name="T36" fmla="*/ 2147483647 w 559"/>
                <a:gd name="T37" fmla="*/ 2147483647 h 793"/>
                <a:gd name="T38" fmla="*/ 2147483647 w 559"/>
                <a:gd name="T39" fmla="*/ 2147483647 h 793"/>
                <a:gd name="T40" fmla="*/ 2147483647 w 559"/>
                <a:gd name="T41" fmla="*/ 2147483647 h 793"/>
                <a:gd name="T42" fmla="*/ 2147483647 w 559"/>
                <a:gd name="T43" fmla="*/ 2147483647 h 793"/>
                <a:gd name="T44" fmla="*/ 2147483647 w 559"/>
                <a:gd name="T45" fmla="*/ 2147483647 h 793"/>
                <a:gd name="T46" fmla="*/ 2147483647 w 559"/>
                <a:gd name="T47" fmla="*/ 2147483647 h 793"/>
                <a:gd name="T48" fmla="*/ 2147483647 w 559"/>
                <a:gd name="T49" fmla="*/ 2147483647 h 793"/>
                <a:gd name="T50" fmla="*/ 2147483647 w 559"/>
                <a:gd name="T51" fmla="*/ 2147483647 h 793"/>
                <a:gd name="T52" fmla="*/ 2147483647 w 559"/>
                <a:gd name="T53" fmla="*/ 2147483647 h 793"/>
                <a:gd name="T54" fmla="*/ 2147483647 w 559"/>
                <a:gd name="T55" fmla="*/ 2147483647 h 793"/>
                <a:gd name="T56" fmla="*/ 2147483647 w 559"/>
                <a:gd name="T57" fmla="*/ 2147483647 h 793"/>
                <a:gd name="T58" fmla="*/ 2147483647 w 559"/>
                <a:gd name="T59" fmla="*/ 2147483647 h 793"/>
                <a:gd name="T60" fmla="*/ 2147483647 w 559"/>
                <a:gd name="T61" fmla="*/ 2147483647 h 793"/>
                <a:gd name="T62" fmla="*/ 2147483647 w 559"/>
                <a:gd name="T63" fmla="*/ 2147483647 h 793"/>
                <a:gd name="T64" fmla="*/ 2147483647 w 559"/>
                <a:gd name="T65" fmla="*/ 2147483647 h 793"/>
                <a:gd name="T66" fmla="*/ 0 w 559"/>
                <a:gd name="T67" fmla="*/ 2147483647 h 793"/>
                <a:gd name="T68" fmla="*/ 1989460532 w 559"/>
                <a:gd name="T69" fmla="*/ 2147483647 h 793"/>
                <a:gd name="T70" fmla="*/ 2147483647 w 559"/>
                <a:gd name="T71" fmla="*/ 2147483647 h 793"/>
                <a:gd name="T72" fmla="*/ 2147483647 w 559"/>
                <a:gd name="T73" fmla="*/ 0 h 793"/>
                <a:gd name="T74" fmla="*/ 2147483647 w 559"/>
                <a:gd name="T75" fmla="*/ 0 h 7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59"/>
                <a:gd name="T115" fmla="*/ 0 h 793"/>
                <a:gd name="T116" fmla="*/ 559 w 559"/>
                <a:gd name="T117" fmla="*/ 793 h 7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59" h="793">
                  <a:moveTo>
                    <a:pt x="25" y="0"/>
                  </a:moveTo>
                  <a:lnTo>
                    <a:pt x="48" y="8"/>
                  </a:lnTo>
                  <a:lnTo>
                    <a:pt x="71" y="18"/>
                  </a:lnTo>
                  <a:lnTo>
                    <a:pt x="94" y="25"/>
                  </a:lnTo>
                  <a:lnTo>
                    <a:pt x="117" y="35"/>
                  </a:lnTo>
                  <a:lnTo>
                    <a:pt x="138" y="43"/>
                  </a:lnTo>
                  <a:lnTo>
                    <a:pt x="160" y="50"/>
                  </a:lnTo>
                  <a:lnTo>
                    <a:pt x="179" y="58"/>
                  </a:lnTo>
                  <a:lnTo>
                    <a:pt x="200" y="64"/>
                  </a:lnTo>
                  <a:lnTo>
                    <a:pt x="219" y="71"/>
                  </a:lnTo>
                  <a:lnTo>
                    <a:pt x="238" y="77"/>
                  </a:lnTo>
                  <a:lnTo>
                    <a:pt x="256" y="83"/>
                  </a:lnTo>
                  <a:lnTo>
                    <a:pt x="273" y="89"/>
                  </a:lnTo>
                  <a:lnTo>
                    <a:pt x="290" y="94"/>
                  </a:lnTo>
                  <a:lnTo>
                    <a:pt x="307" y="100"/>
                  </a:lnTo>
                  <a:lnTo>
                    <a:pt x="325" y="106"/>
                  </a:lnTo>
                  <a:lnTo>
                    <a:pt x="340" y="110"/>
                  </a:lnTo>
                  <a:lnTo>
                    <a:pt x="355" y="116"/>
                  </a:lnTo>
                  <a:lnTo>
                    <a:pt x="371" y="119"/>
                  </a:lnTo>
                  <a:lnTo>
                    <a:pt x="384" y="123"/>
                  </a:lnTo>
                  <a:lnTo>
                    <a:pt x="398" y="127"/>
                  </a:lnTo>
                  <a:lnTo>
                    <a:pt x="411" y="129"/>
                  </a:lnTo>
                  <a:lnTo>
                    <a:pt x="425" y="133"/>
                  </a:lnTo>
                  <a:lnTo>
                    <a:pt x="436" y="135"/>
                  </a:lnTo>
                  <a:lnTo>
                    <a:pt x="448" y="139"/>
                  </a:lnTo>
                  <a:lnTo>
                    <a:pt x="459" y="140"/>
                  </a:lnTo>
                  <a:lnTo>
                    <a:pt x="469" y="142"/>
                  </a:lnTo>
                  <a:lnTo>
                    <a:pt x="480" y="144"/>
                  </a:lnTo>
                  <a:lnTo>
                    <a:pt x="490" y="144"/>
                  </a:lnTo>
                  <a:lnTo>
                    <a:pt x="499" y="146"/>
                  </a:lnTo>
                  <a:lnTo>
                    <a:pt x="507" y="146"/>
                  </a:lnTo>
                  <a:lnTo>
                    <a:pt x="515" y="146"/>
                  </a:lnTo>
                  <a:lnTo>
                    <a:pt x="522" y="148"/>
                  </a:lnTo>
                  <a:lnTo>
                    <a:pt x="542" y="471"/>
                  </a:lnTo>
                  <a:lnTo>
                    <a:pt x="559" y="793"/>
                  </a:lnTo>
                  <a:lnTo>
                    <a:pt x="549" y="791"/>
                  </a:lnTo>
                  <a:lnTo>
                    <a:pt x="540" y="789"/>
                  </a:lnTo>
                  <a:lnTo>
                    <a:pt x="528" y="785"/>
                  </a:lnTo>
                  <a:lnTo>
                    <a:pt x="519" y="782"/>
                  </a:lnTo>
                  <a:lnTo>
                    <a:pt x="509" y="776"/>
                  </a:lnTo>
                  <a:lnTo>
                    <a:pt x="497" y="768"/>
                  </a:lnTo>
                  <a:lnTo>
                    <a:pt x="488" y="761"/>
                  </a:lnTo>
                  <a:lnTo>
                    <a:pt x="476" y="751"/>
                  </a:lnTo>
                  <a:lnTo>
                    <a:pt x="467" y="739"/>
                  </a:lnTo>
                  <a:lnTo>
                    <a:pt x="457" y="726"/>
                  </a:lnTo>
                  <a:lnTo>
                    <a:pt x="446" y="713"/>
                  </a:lnTo>
                  <a:lnTo>
                    <a:pt x="436" y="699"/>
                  </a:lnTo>
                  <a:lnTo>
                    <a:pt x="426" y="682"/>
                  </a:lnTo>
                  <a:lnTo>
                    <a:pt x="417" y="665"/>
                  </a:lnTo>
                  <a:lnTo>
                    <a:pt x="405" y="645"/>
                  </a:lnTo>
                  <a:lnTo>
                    <a:pt x="396" y="626"/>
                  </a:lnTo>
                  <a:lnTo>
                    <a:pt x="378" y="592"/>
                  </a:lnTo>
                  <a:lnTo>
                    <a:pt x="359" y="559"/>
                  </a:lnTo>
                  <a:lnTo>
                    <a:pt x="340" y="524"/>
                  </a:lnTo>
                  <a:lnTo>
                    <a:pt x="319" y="488"/>
                  </a:lnTo>
                  <a:lnTo>
                    <a:pt x="298" y="453"/>
                  </a:lnTo>
                  <a:lnTo>
                    <a:pt x="275" y="417"/>
                  </a:lnTo>
                  <a:lnTo>
                    <a:pt x="252" y="380"/>
                  </a:lnTo>
                  <a:lnTo>
                    <a:pt x="227" y="344"/>
                  </a:lnTo>
                  <a:lnTo>
                    <a:pt x="202" y="307"/>
                  </a:lnTo>
                  <a:lnTo>
                    <a:pt x="175" y="271"/>
                  </a:lnTo>
                  <a:lnTo>
                    <a:pt x="148" y="233"/>
                  </a:lnTo>
                  <a:lnTo>
                    <a:pt x="121" y="194"/>
                  </a:lnTo>
                  <a:lnTo>
                    <a:pt x="92" y="156"/>
                  </a:lnTo>
                  <a:lnTo>
                    <a:pt x="62" y="117"/>
                  </a:lnTo>
                  <a:lnTo>
                    <a:pt x="31" y="77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-1250879" y="1736030"/>
              <a:ext cx="511380" cy="625822"/>
            </a:xfrm>
            <a:custGeom>
              <a:avLst/>
              <a:gdLst>
                <a:gd name="T0" fmla="*/ 2147483647 w 1355"/>
                <a:gd name="T1" fmla="*/ 1001653279 h 1739"/>
                <a:gd name="T2" fmla="*/ 2147483647 w 1355"/>
                <a:gd name="T3" fmla="*/ 2147483647 h 1739"/>
                <a:gd name="T4" fmla="*/ 2147483647 w 1355"/>
                <a:gd name="T5" fmla="*/ 2147483647 h 1739"/>
                <a:gd name="T6" fmla="*/ 2147483647 w 1355"/>
                <a:gd name="T7" fmla="*/ 2147483647 h 1739"/>
                <a:gd name="T8" fmla="*/ 2147483647 w 1355"/>
                <a:gd name="T9" fmla="*/ 2147483647 h 1739"/>
                <a:gd name="T10" fmla="*/ 2147483647 w 1355"/>
                <a:gd name="T11" fmla="*/ 2147483647 h 1739"/>
                <a:gd name="T12" fmla="*/ 2147483647 w 1355"/>
                <a:gd name="T13" fmla="*/ 2147483647 h 1739"/>
                <a:gd name="T14" fmla="*/ 2147483647 w 1355"/>
                <a:gd name="T15" fmla="*/ 2147483647 h 1739"/>
                <a:gd name="T16" fmla="*/ 2147483647 w 1355"/>
                <a:gd name="T17" fmla="*/ 2147483647 h 1739"/>
                <a:gd name="T18" fmla="*/ 2147483647 w 1355"/>
                <a:gd name="T19" fmla="*/ 2147483647 h 1739"/>
                <a:gd name="T20" fmla="*/ 2147483647 w 1355"/>
                <a:gd name="T21" fmla="*/ 2147483647 h 1739"/>
                <a:gd name="T22" fmla="*/ 2147483647 w 1355"/>
                <a:gd name="T23" fmla="*/ 2147483647 h 1739"/>
                <a:gd name="T24" fmla="*/ 2147483647 w 1355"/>
                <a:gd name="T25" fmla="*/ 2147483647 h 1739"/>
                <a:gd name="T26" fmla="*/ 2147483647 w 1355"/>
                <a:gd name="T27" fmla="*/ 2147483647 h 1739"/>
                <a:gd name="T28" fmla="*/ 2147483647 w 1355"/>
                <a:gd name="T29" fmla="*/ 2147483647 h 1739"/>
                <a:gd name="T30" fmla="*/ 2147483647 w 1355"/>
                <a:gd name="T31" fmla="*/ 2147483647 h 1739"/>
                <a:gd name="T32" fmla="*/ 2147483647 w 1355"/>
                <a:gd name="T33" fmla="*/ 2147483647 h 1739"/>
                <a:gd name="T34" fmla="*/ 2147483647 w 1355"/>
                <a:gd name="T35" fmla="*/ 2147483647 h 1739"/>
                <a:gd name="T36" fmla="*/ 2147483647 w 1355"/>
                <a:gd name="T37" fmla="*/ 2147483647 h 1739"/>
                <a:gd name="T38" fmla="*/ 2147483647 w 1355"/>
                <a:gd name="T39" fmla="*/ 2147483647 h 1739"/>
                <a:gd name="T40" fmla="*/ 2147483647 w 1355"/>
                <a:gd name="T41" fmla="*/ 2147483647 h 1739"/>
                <a:gd name="T42" fmla="*/ 2147483647 w 1355"/>
                <a:gd name="T43" fmla="*/ 2147483647 h 1739"/>
                <a:gd name="T44" fmla="*/ 2147483647 w 1355"/>
                <a:gd name="T45" fmla="*/ 2147483647 h 1739"/>
                <a:gd name="T46" fmla="*/ 2147483647 w 1355"/>
                <a:gd name="T47" fmla="*/ 2147483647 h 1739"/>
                <a:gd name="T48" fmla="*/ 2147483647 w 1355"/>
                <a:gd name="T49" fmla="*/ 2147483647 h 1739"/>
                <a:gd name="T50" fmla="*/ 2147483647 w 1355"/>
                <a:gd name="T51" fmla="*/ 2147483647 h 1739"/>
                <a:gd name="T52" fmla="*/ 2147483647 w 1355"/>
                <a:gd name="T53" fmla="*/ 2147483647 h 1739"/>
                <a:gd name="T54" fmla="*/ 2147483647 w 1355"/>
                <a:gd name="T55" fmla="*/ 2147483647 h 1739"/>
                <a:gd name="T56" fmla="*/ 2147483647 w 1355"/>
                <a:gd name="T57" fmla="*/ 2147483647 h 1739"/>
                <a:gd name="T58" fmla="*/ 2147483647 w 1355"/>
                <a:gd name="T59" fmla="*/ 2147483647 h 1739"/>
                <a:gd name="T60" fmla="*/ 2147483647 w 1355"/>
                <a:gd name="T61" fmla="*/ 2147483647 h 1739"/>
                <a:gd name="T62" fmla="*/ 2147483647 w 1355"/>
                <a:gd name="T63" fmla="*/ 2147483647 h 1739"/>
                <a:gd name="T64" fmla="*/ 2147483647 w 1355"/>
                <a:gd name="T65" fmla="*/ 2147483647 h 1739"/>
                <a:gd name="T66" fmla="*/ 2147483647 w 1355"/>
                <a:gd name="T67" fmla="*/ 2147483647 h 1739"/>
                <a:gd name="T68" fmla="*/ 1496653028 w 1355"/>
                <a:gd name="T69" fmla="*/ 2147483647 h 1739"/>
                <a:gd name="T70" fmla="*/ 2147483647 w 1355"/>
                <a:gd name="T71" fmla="*/ 2147483647 h 1739"/>
                <a:gd name="T72" fmla="*/ 2147483647 w 1355"/>
                <a:gd name="T73" fmla="*/ 2147483647 h 1739"/>
                <a:gd name="T74" fmla="*/ 2147483647 w 1355"/>
                <a:gd name="T75" fmla="*/ 2147483647 h 1739"/>
                <a:gd name="T76" fmla="*/ 2147483647 w 1355"/>
                <a:gd name="T77" fmla="*/ 2147483647 h 1739"/>
                <a:gd name="T78" fmla="*/ 2147483647 w 1355"/>
                <a:gd name="T79" fmla="*/ 2147483647 h 1739"/>
                <a:gd name="T80" fmla="*/ 2147483647 w 1355"/>
                <a:gd name="T81" fmla="*/ 2147483647 h 1739"/>
                <a:gd name="T82" fmla="*/ 2147483647 w 1355"/>
                <a:gd name="T83" fmla="*/ 2147483647 h 1739"/>
                <a:gd name="T84" fmla="*/ 2147483647 w 1355"/>
                <a:gd name="T85" fmla="*/ 2147483647 h 1739"/>
                <a:gd name="T86" fmla="*/ 2147483647 w 1355"/>
                <a:gd name="T87" fmla="*/ 2147483647 h 1739"/>
                <a:gd name="T88" fmla="*/ 2147483647 w 1355"/>
                <a:gd name="T89" fmla="*/ 2147483647 h 1739"/>
                <a:gd name="T90" fmla="*/ 2147483647 w 1355"/>
                <a:gd name="T91" fmla="*/ 2147483647 h 1739"/>
                <a:gd name="T92" fmla="*/ 2147483647 w 1355"/>
                <a:gd name="T93" fmla="*/ 2147483647 h 1739"/>
                <a:gd name="T94" fmla="*/ 2147483647 w 1355"/>
                <a:gd name="T95" fmla="*/ 2147483647 h 1739"/>
                <a:gd name="T96" fmla="*/ 2147483647 w 1355"/>
                <a:gd name="T97" fmla="*/ 2147483647 h 1739"/>
                <a:gd name="T98" fmla="*/ 2147483647 w 1355"/>
                <a:gd name="T99" fmla="*/ 2147483647 h 1739"/>
                <a:gd name="T100" fmla="*/ 2147483647 w 1355"/>
                <a:gd name="T101" fmla="*/ 2147483647 h 1739"/>
                <a:gd name="T102" fmla="*/ 2147483647 w 1355"/>
                <a:gd name="T103" fmla="*/ 2147483647 h 1739"/>
                <a:gd name="T104" fmla="*/ 2147483647 w 1355"/>
                <a:gd name="T105" fmla="*/ 2147483647 h 1739"/>
                <a:gd name="T106" fmla="*/ 2147483647 w 1355"/>
                <a:gd name="T107" fmla="*/ 2147483647 h 1739"/>
                <a:gd name="T108" fmla="*/ 2147483647 w 1355"/>
                <a:gd name="T109" fmla="*/ 2147483647 h 1739"/>
                <a:gd name="T110" fmla="*/ 2147483647 w 1355"/>
                <a:gd name="T111" fmla="*/ 1001653279 h 17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55"/>
                <a:gd name="T169" fmla="*/ 0 h 1739"/>
                <a:gd name="T170" fmla="*/ 1355 w 1355"/>
                <a:gd name="T171" fmla="*/ 1739 h 173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55" h="1739">
                  <a:moveTo>
                    <a:pt x="1052" y="0"/>
                  </a:moveTo>
                  <a:lnTo>
                    <a:pt x="1065" y="0"/>
                  </a:lnTo>
                  <a:lnTo>
                    <a:pt x="1078" y="2"/>
                  </a:lnTo>
                  <a:lnTo>
                    <a:pt x="1092" y="4"/>
                  </a:lnTo>
                  <a:lnTo>
                    <a:pt x="1103" y="6"/>
                  </a:lnTo>
                  <a:lnTo>
                    <a:pt x="1117" y="10"/>
                  </a:lnTo>
                  <a:lnTo>
                    <a:pt x="1130" y="13"/>
                  </a:lnTo>
                  <a:lnTo>
                    <a:pt x="1144" y="17"/>
                  </a:lnTo>
                  <a:lnTo>
                    <a:pt x="1157" y="23"/>
                  </a:lnTo>
                  <a:lnTo>
                    <a:pt x="1169" y="29"/>
                  </a:lnTo>
                  <a:lnTo>
                    <a:pt x="1182" y="36"/>
                  </a:lnTo>
                  <a:lnTo>
                    <a:pt x="1194" y="44"/>
                  </a:lnTo>
                  <a:lnTo>
                    <a:pt x="1207" y="52"/>
                  </a:lnTo>
                  <a:lnTo>
                    <a:pt x="1220" y="59"/>
                  </a:lnTo>
                  <a:lnTo>
                    <a:pt x="1232" y="69"/>
                  </a:lnTo>
                  <a:lnTo>
                    <a:pt x="1245" y="79"/>
                  </a:lnTo>
                  <a:lnTo>
                    <a:pt x="1257" y="90"/>
                  </a:lnTo>
                  <a:lnTo>
                    <a:pt x="1268" y="100"/>
                  </a:lnTo>
                  <a:lnTo>
                    <a:pt x="1280" y="109"/>
                  </a:lnTo>
                  <a:lnTo>
                    <a:pt x="1292" y="119"/>
                  </a:lnTo>
                  <a:lnTo>
                    <a:pt x="1301" y="129"/>
                  </a:lnTo>
                  <a:lnTo>
                    <a:pt x="1309" y="138"/>
                  </a:lnTo>
                  <a:lnTo>
                    <a:pt x="1316" y="148"/>
                  </a:lnTo>
                  <a:lnTo>
                    <a:pt x="1324" y="157"/>
                  </a:lnTo>
                  <a:lnTo>
                    <a:pt x="1330" y="167"/>
                  </a:lnTo>
                  <a:lnTo>
                    <a:pt x="1336" y="178"/>
                  </a:lnTo>
                  <a:lnTo>
                    <a:pt x="1341" y="188"/>
                  </a:lnTo>
                  <a:lnTo>
                    <a:pt x="1345" y="198"/>
                  </a:lnTo>
                  <a:lnTo>
                    <a:pt x="1349" y="207"/>
                  </a:lnTo>
                  <a:lnTo>
                    <a:pt x="1351" y="219"/>
                  </a:lnTo>
                  <a:lnTo>
                    <a:pt x="1353" y="228"/>
                  </a:lnTo>
                  <a:lnTo>
                    <a:pt x="1355" y="238"/>
                  </a:lnTo>
                  <a:lnTo>
                    <a:pt x="1355" y="249"/>
                  </a:lnTo>
                  <a:lnTo>
                    <a:pt x="1353" y="261"/>
                  </a:lnTo>
                  <a:lnTo>
                    <a:pt x="1351" y="274"/>
                  </a:lnTo>
                  <a:lnTo>
                    <a:pt x="1347" y="286"/>
                  </a:lnTo>
                  <a:lnTo>
                    <a:pt x="1341" y="297"/>
                  </a:lnTo>
                  <a:lnTo>
                    <a:pt x="1334" y="311"/>
                  </a:lnTo>
                  <a:lnTo>
                    <a:pt x="1324" y="324"/>
                  </a:lnTo>
                  <a:lnTo>
                    <a:pt x="1313" y="338"/>
                  </a:lnTo>
                  <a:lnTo>
                    <a:pt x="1299" y="353"/>
                  </a:lnTo>
                  <a:lnTo>
                    <a:pt x="1278" y="392"/>
                  </a:lnTo>
                  <a:lnTo>
                    <a:pt x="1267" y="409"/>
                  </a:lnTo>
                  <a:lnTo>
                    <a:pt x="1255" y="428"/>
                  </a:lnTo>
                  <a:lnTo>
                    <a:pt x="1245" y="447"/>
                  </a:lnTo>
                  <a:lnTo>
                    <a:pt x="1236" y="466"/>
                  </a:lnTo>
                  <a:lnTo>
                    <a:pt x="1228" y="486"/>
                  </a:lnTo>
                  <a:lnTo>
                    <a:pt x="1220" y="505"/>
                  </a:lnTo>
                  <a:lnTo>
                    <a:pt x="1196" y="555"/>
                  </a:lnTo>
                  <a:lnTo>
                    <a:pt x="1169" y="603"/>
                  </a:lnTo>
                  <a:lnTo>
                    <a:pt x="1140" y="653"/>
                  </a:lnTo>
                  <a:lnTo>
                    <a:pt x="1111" y="702"/>
                  </a:lnTo>
                  <a:lnTo>
                    <a:pt x="1082" y="754"/>
                  </a:lnTo>
                  <a:lnTo>
                    <a:pt x="1052" y="806"/>
                  </a:lnTo>
                  <a:lnTo>
                    <a:pt x="1021" y="860"/>
                  </a:lnTo>
                  <a:lnTo>
                    <a:pt x="990" y="914"/>
                  </a:lnTo>
                  <a:lnTo>
                    <a:pt x="965" y="948"/>
                  </a:lnTo>
                  <a:lnTo>
                    <a:pt x="942" y="983"/>
                  </a:lnTo>
                  <a:lnTo>
                    <a:pt x="919" y="1015"/>
                  </a:lnTo>
                  <a:lnTo>
                    <a:pt x="894" y="1048"/>
                  </a:lnTo>
                  <a:lnTo>
                    <a:pt x="871" y="1081"/>
                  </a:lnTo>
                  <a:lnTo>
                    <a:pt x="846" y="1111"/>
                  </a:lnTo>
                  <a:lnTo>
                    <a:pt x="821" y="1142"/>
                  </a:lnTo>
                  <a:lnTo>
                    <a:pt x="798" y="1173"/>
                  </a:lnTo>
                  <a:lnTo>
                    <a:pt x="773" y="1204"/>
                  </a:lnTo>
                  <a:lnTo>
                    <a:pt x="748" y="1232"/>
                  </a:lnTo>
                  <a:lnTo>
                    <a:pt x="725" y="1259"/>
                  </a:lnTo>
                  <a:lnTo>
                    <a:pt x="700" y="1288"/>
                  </a:lnTo>
                  <a:lnTo>
                    <a:pt x="675" y="1315"/>
                  </a:lnTo>
                  <a:lnTo>
                    <a:pt x="650" y="1342"/>
                  </a:lnTo>
                  <a:lnTo>
                    <a:pt x="625" y="1369"/>
                  </a:lnTo>
                  <a:lnTo>
                    <a:pt x="600" y="1394"/>
                  </a:lnTo>
                  <a:lnTo>
                    <a:pt x="577" y="1415"/>
                  </a:lnTo>
                  <a:lnTo>
                    <a:pt x="554" y="1434"/>
                  </a:lnTo>
                  <a:lnTo>
                    <a:pt x="531" y="1453"/>
                  </a:lnTo>
                  <a:lnTo>
                    <a:pt x="508" y="1472"/>
                  </a:lnTo>
                  <a:lnTo>
                    <a:pt x="485" y="1490"/>
                  </a:lnTo>
                  <a:lnTo>
                    <a:pt x="462" y="1509"/>
                  </a:lnTo>
                  <a:lnTo>
                    <a:pt x="418" y="1543"/>
                  </a:lnTo>
                  <a:lnTo>
                    <a:pt x="374" y="1574"/>
                  </a:lnTo>
                  <a:lnTo>
                    <a:pt x="330" y="1605"/>
                  </a:lnTo>
                  <a:lnTo>
                    <a:pt x="286" y="1635"/>
                  </a:lnTo>
                  <a:lnTo>
                    <a:pt x="243" y="1662"/>
                  </a:lnTo>
                  <a:lnTo>
                    <a:pt x="224" y="1672"/>
                  </a:lnTo>
                  <a:lnTo>
                    <a:pt x="207" y="1680"/>
                  </a:lnTo>
                  <a:lnTo>
                    <a:pt x="190" y="1689"/>
                  </a:lnTo>
                  <a:lnTo>
                    <a:pt x="172" y="1697"/>
                  </a:lnTo>
                  <a:lnTo>
                    <a:pt x="157" y="1703"/>
                  </a:lnTo>
                  <a:lnTo>
                    <a:pt x="144" y="1708"/>
                  </a:lnTo>
                  <a:lnTo>
                    <a:pt x="130" y="1714"/>
                  </a:lnTo>
                  <a:lnTo>
                    <a:pt x="117" y="1720"/>
                  </a:lnTo>
                  <a:lnTo>
                    <a:pt x="105" y="1724"/>
                  </a:lnTo>
                  <a:lnTo>
                    <a:pt x="96" y="1728"/>
                  </a:lnTo>
                  <a:lnTo>
                    <a:pt x="86" y="1731"/>
                  </a:lnTo>
                  <a:lnTo>
                    <a:pt x="76" y="1733"/>
                  </a:lnTo>
                  <a:lnTo>
                    <a:pt x="71" y="1735"/>
                  </a:lnTo>
                  <a:lnTo>
                    <a:pt x="63" y="1737"/>
                  </a:lnTo>
                  <a:lnTo>
                    <a:pt x="59" y="1739"/>
                  </a:lnTo>
                  <a:lnTo>
                    <a:pt x="55" y="1739"/>
                  </a:lnTo>
                  <a:lnTo>
                    <a:pt x="42" y="1739"/>
                  </a:lnTo>
                  <a:lnTo>
                    <a:pt x="30" y="1737"/>
                  </a:lnTo>
                  <a:lnTo>
                    <a:pt x="21" y="1735"/>
                  </a:lnTo>
                  <a:lnTo>
                    <a:pt x="13" y="1733"/>
                  </a:lnTo>
                  <a:lnTo>
                    <a:pt x="7" y="1731"/>
                  </a:lnTo>
                  <a:lnTo>
                    <a:pt x="3" y="1728"/>
                  </a:lnTo>
                  <a:lnTo>
                    <a:pt x="2" y="1724"/>
                  </a:lnTo>
                  <a:lnTo>
                    <a:pt x="0" y="1720"/>
                  </a:lnTo>
                  <a:lnTo>
                    <a:pt x="26" y="1689"/>
                  </a:lnTo>
                  <a:lnTo>
                    <a:pt x="53" y="1660"/>
                  </a:lnTo>
                  <a:lnTo>
                    <a:pt x="78" y="1632"/>
                  </a:lnTo>
                  <a:lnTo>
                    <a:pt x="101" y="1605"/>
                  </a:lnTo>
                  <a:lnTo>
                    <a:pt x="126" y="1576"/>
                  </a:lnTo>
                  <a:lnTo>
                    <a:pt x="147" y="1551"/>
                  </a:lnTo>
                  <a:lnTo>
                    <a:pt x="170" y="1524"/>
                  </a:lnTo>
                  <a:lnTo>
                    <a:pt x="192" y="1499"/>
                  </a:lnTo>
                  <a:lnTo>
                    <a:pt x="211" y="1474"/>
                  </a:lnTo>
                  <a:lnTo>
                    <a:pt x="230" y="1449"/>
                  </a:lnTo>
                  <a:lnTo>
                    <a:pt x="249" y="1426"/>
                  </a:lnTo>
                  <a:lnTo>
                    <a:pt x="266" y="1403"/>
                  </a:lnTo>
                  <a:lnTo>
                    <a:pt x="284" y="1380"/>
                  </a:lnTo>
                  <a:lnTo>
                    <a:pt x="299" y="1359"/>
                  </a:lnTo>
                  <a:lnTo>
                    <a:pt x="314" y="1338"/>
                  </a:lnTo>
                  <a:lnTo>
                    <a:pt x="328" y="1317"/>
                  </a:lnTo>
                  <a:lnTo>
                    <a:pt x="387" y="1236"/>
                  </a:lnTo>
                  <a:lnTo>
                    <a:pt x="447" y="1154"/>
                  </a:lnTo>
                  <a:lnTo>
                    <a:pt x="476" y="1113"/>
                  </a:lnTo>
                  <a:lnTo>
                    <a:pt x="504" y="1073"/>
                  </a:lnTo>
                  <a:lnTo>
                    <a:pt x="531" y="1033"/>
                  </a:lnTo>
                  <a:lnTo>
                    <a:pt x="558" y="992"/>
                  </a:lnTo>
                  <a:lnTo>
                    <a:pt x="585" y="952"/>
                  </a:lnTo>
                  <a:lnTo>
                    <a:pt x="612" y="912"/>
                  </a:lnTo>
                  <a:lnTo>
                    <a:pt x="637" y="871"/>
                  </a:lnTo>
                  <a:lnTo>
                    <a:pt x="662" y="831"/>
                  </a:lnTo>
                  <a:lnTo>
                    <a:pt x="685" y="791"/>
                  </a:lnTo>
                  <a:lnTo>
                    <a:pt x="708" y="750"/>
                  </a:lnTo>
                  <a:lnTo>
                    <a:pt x="731" y="712"/>
                  </a:lnTo>
                  <a:lnTo>
                    <a:pt x="754" y="672"/>
                  </a:lnTo>
                  <a:lnTo>
                    <a:pt x="771" y="637"/>
                  </a:lnTo>
                  <a:lnTo>
                    <a:pt x="790" y="603"/>
                  </a:lnTo>
                  <a:lnTo>
                    <a:pt x="806" y="570"/>
                  </a:lnTo>
                  <a:lnTo>
                    <a:pt x="823" y="539"/>
                  </a:lnTo>
                  <a:lnTo>
                    <a:pt x="838" y="509"/>
                  </a:lnTo>
                  <a:lnTo>
                    <a:pt x="854" y="478"/>
                  </a:lnTo>
                  <a:lnTo>
                    <a:pt x="867" y="449"/>
                  </a:lnTo>
                  <a:lnTo>
                    <a:pt x="881" y="422"/>
                  </a:lnTo>
                  <a:lnTo>
                    <a:pt x="892" y="395"/>
                  </a:lnTo>
                  <a:lnTo>
                    <a:pt x="904" y="368"/>
                  </a:lnTo>
                  <a:lnTo>
                    <a:pt x="913" y="344"/>
                  </a:lnTo>
                  <a:lnTo>
                    <a:pt x="923" y="319"/>
                  </a:lnTo>
                  <a:lnTo>
                    <a:pt x="933" y="296"/>
                  </a:lnTo>
                  <a:lnTo>
                    <a:pt x="940" y="272"/>
                  </a:lnTo>
                  <a:lnTo>
                    <a:pt x="948" y="251"/>
                  </a:lnTo>
                  <a:lnTo>
                    <a:pt x="954" y="230"/>
                  </a:lnTo>
                  <a:lnTo>
                    <a:pt x="963" y="209"/>
                  </a:lnTo>
                  <a:lnTo>
                    <a:pt x="973" y="186"/>
                  </a:lnTo>
                  <a:lnTo>
                    <a:pt x="981" y="163"/>
                  </a:lnTo>
                  <a:lnTo>
                    <a:pt x="986" y="140"/>
                  </a:lnTo>
                  <a:lnTo>
                    <a:pt x="990" y="119"/>
                  </a:lnTo>
                  <a:lnTo>
                    <a:pt x="994" y="96"/>
                  </a:lnTo>
                  <a:lnTo>
                    <a:pt x="996" y="73"/>
                  </a:lnTo>
                  <a:lnTo>
                    <a:pt x="996" y="52"/>
                  </a:lnTo>
                  <a:lnTo>
                    <a:pt x="996" y="40"/>
                  </a:lnTo>
                  <a:lnTo>
                    <a:pt x="1000" y="31"/>
                  </a:lnTo>
                  <a:lnTo>
                    <a:pt x="1004" y="21"/>
                  </a:lnTo>
                  <a:lnTo>
                    <a:pt x="1009" y="13"/>
                  </a:lnTo>
                  <a:lnTo>
                    <a:pt x="1017" y="8"/>
                  </a:lnTo>
                  <a:lnTo>
                    <a:pt x="1027" y="4"/>
                  </a:lnTo>
                  <a:lnTo>
                    <a:pt x="1038" y="2"/>
                  </a:lnTo>
                  <a:lnTo>
                    <a:pt x="105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-1244081" y="1708696"/>
              <a:ext cx="839963" cy="1030089"/>
            </a:xfrm>
            <a:custGeom>
              <a:avLst/>
              <a:gdLst>
                <a:gd name="T0" fmla="*/ 2147483647 w 2223"/>
                <a:gd name="T1" fmla="*/ 2000373937 h 2864"/>
                <a:gd name="T2" fmla="*/ 2147483647 w 2223"/>
                <a:gd name="T3" fmla="*/ 2147483647 h 2864"/>
                <a:gd name="T4" fmla="*/ 2147483647 w 2223"/>
                <a:gd name="T5" fmla="*/ 2147483647 h 2864"/>
                <a:gd name="T6" fmla="*/ 2147483647 w 2223"/>
                <a:gd name="T7" fmla="*/ 2147483647 h 2864"/>
                <a:gd name="T8" fmla="*/ 2147483647 w 2223"/>
                <a:gd name="T9" fmla="*/ 2147483647 h 2864"/>
                <a:gd name="T10" fmla="*/ 2147483647 w 2223"/>
                <a:gd name="T11" fmla="*/ 2147483647 h 2864"/>
                <a:gd name="T12" fmla="*/ 2147483647 w 2223"/>
                <a:gd name="T13" fmla="*/ 2147483647 h 2864"/>
                <a:gd name="T14" fmla="*/ 2147483647 w 2223"/>
                <a:gd name="T15" fmla="*/ 2147483647 h 2864"/>
                <a:gd name="T16" fmla="*/ 2147483647 w 2223"/>
                <a:gd name="T17" fmla="*/ 2147483647 h 2864"/>
                <a:gd name="T18" fmla="*/ 2147483647 w 2223"/>
                <a:gd name="T19" fmla="*/ 2147483647 h 2864"/>
                <a:gd name="T20" fmla="*/ 2147483647 w 2223"/>
                <a:gd name="T21" fmla="*/ 2147483647 h 2864"/>
                <a:gd name="T22" fmla="*/ 2147483647 w 2223"/>
                <a:gd name="T23" fmla="*/ 2147483647 h 2864"/>
                <a:gd name="T24" fmla="*/ 2147483647 w 2223"/>
                <a:gd name="T25" fmla="*/ 2147483647 h 2864"/>
                <a:gd name="T26" fmla="*/ 2147483647 w 2223"/>
                <a:gd name="T27" fmla="*/ 2147483647 h 2864"/>
                <a:gd name="T28" fmla="*/ 2147483647 w 2223"/>
                <a:gd name="T29" fmla="*/ 2147483647 h 2864"/>
                <a:gd name="T30" fmla="*/ 2147483647 w 2223"/>
                <a:gd name="T31" fmla="*/ 2147483647 h 2864"/>
                <a:gd name="T32" fmla="*/ 2147483647 w 2223"/>
                <a:gd name="T33" fmla="*/ 2147483647 h 2864"/>
                <a:gd name="T34" fmla="*/ 2147483647 w 2223"/>
                <a:gd name="T35" fmla="*/ 2147483647 h 2864"/>
                <a:gd name="T36" fmla="*/ 2147483647 w 2223"/>
                <a:gd name="T37" fmla="*/ 2147483647 h 2864"/>
                <a:gd name="T38" fmla="*/ 2147483647 w 2223"/>
                <a:gd name="T39" fmla="*/ 2147483647 h 2864"/>
                <a:gd name="T40" fmla="*/ 2147483647 w 2223"/>
                <a:gd name="T41" fmla="*/ 2147483647 h 2864"/>
                <a:gd name="T42" fmla="*/ 2147483647 w 2223"/>
                <a:gd name="T43" fmla="*/ 2147483647 h 2864"/>
                <a:gd name="T44" fmla="*/ 2147483647 w 2223"/>
                <a:gd name="T45" fmla="*/ 2147483647 h 2864"/>
                <a:gd name="T46" fmla="*/ 2147483647 w 2223"/>
                <a:gd name="T47" fmla="*/ 2147483647 h 2864"/>
                <a:gd name="T48" fmla="*/ 2147483647 w 2223"/>
                <a:gd name="T49" fmla="*/ 2147483647 h 2864"/>
                <a:gd name="T50" fmla="*/ 2147483647 w 2223"/>
                <a:gd name="T51" fmla="*/ 2147483647 h 2864"/>
                <a:gd name="T52" fmla="*/ 2147483647 w 2223"/>
                <a:gd name="T53" fmla="*/ 2147483647 h 2864"/>
                <a:gd name="T54" fmla="*/ 2147483647 w 2223"/>
                <a:gd name="T55" fmla="*/ 2147483647 h 2864"/>
                <a:gd name="T56" fmla="*/ 2147483647 w 2223"/>
                <a:gd name="T57" fmla="*/ 2147483647 h 2864"/>
                <a:gd name="T58" fmla="*/ 2147483647 w 2223"/>
                <a:gd name="T59" fmla="*/ 2147483647 h 2864"/>
                <a:gd name="T60" fmla="*/ 2147483647 w 2223"/>
                <a:gd name="T61" fmla="*/ 2147483647 h 2864"/>
                <a:gd name="T62" fmla="*/ 0 w 2223"/>
                <a:gd name="T63" fmla="*/ 2147483647 h 2864"/>
                <a:gd name="T64" fmla="*/ 2147483647 w 2223"/>
                <a:gd name="T65" fmla="*/ 2147483647 h 2864"/>
                <a:gd name="T66" fmla="*/ 2147483647 w 2223"/>
                <a:gd name="T67" fmla="*/ 2147483647 h 2864"/>
                <a:gd name="T68" fmla="*/ 2147483647 w 2223"/>
                <a:gd name="T69" fmla="*/ 2147483647 h 2864"/>
                <a:gd name="T70" fmla="*/ 2147483647 w 2223"/>
                <a:gd name="T71" fmla="*/ 2147483647 h 2864"/>
                <a:gd name="T72" fmla="*/ 2147483647 w 2223"/>
                <a:gd name="T73" fmla="*/ 2147483647 h 2864"/>
                <a:gd name="T74" fmla="*/ 2147483647 w 2223"/>
                <a:gd name="T75" fmla="*/ 2147483647 h 2864"/>
                <a:gd name="T76" fmla="*/ 2147483647 w 2223"/>
                <a:gd name="T77" fmla="*/ 2147483647 h 2864"/>
                <a:gd name="T78" fmla="*/ 2147483647 w 2223"/>
                <a:gd name="T79" fmla="*/ 2147483647 h 2864"/>
                <a:gd name="T80" fmla="*/ 2147483647 w 2223"/>
                <a:gd name="T81" fmla="*/ 2147483647 h 2864"/>
                <a:gd name="T82" fmla="*/ 2147483647 w 2223"/>
                <a:gd name="T83" fmla="*/ 2147483647 h 2864"/>
                <a:gd name="T84" fmla="*/ 2147483647 w 2223"/>
                <a:gd name="T85" fmla="*/ 2147483647 h 2864"/>
                <a:gd name="T86" fmla="*/ 2147483647 w 2223"/>
                <a:gd name="T87" fmla="*/ 2147483647 h 2864"/>
                <a:gd name="T88" fmla="*/ 2147483647 w 2223"/>
                <a:gd name="T89" fmla="*/ 2147483647 h 2864"/>
                <a:gd name="T90" fmla="*/ 2147483647 w 2223"/>
                <a:gd name="T91" fmla="*/ 2147483647 h 2864"/>
                <a:gd name="T92" fmla="*/ 2147483647 w 2223"/>
                <a:gd name="T93" fmla="*/ 2147483647 h 2864"/>
                <a:gd name="T94" fmla="*/ 2147483647 w 2223"/>
                <a:gd name="T95" fmla="*/ 2000373937 h 2864"/>
                <a:gd name="T96" fmla="*/ 2147483647 w 2223"/>
                <a:gd name="T97" fmla="*/ 0 h 286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23"/>
                <a:gd name="T148" fmla="*/ 0 h 2864"/>
                <a:gd name="T149" fmla="*/ 2223 w 2223"/>
                <a:gd name="T150" fmla="*/ 2864 h 286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23" h="2864">
                  <a:moveTo>
                    <a:pt x="1743" y="0"/>
                  </a:moveTo>
                  <a:lnTo>
                    <a:pt x="1758" y="2"/>
                  </a:lnTo>
                  <a:lnTo>
                    <a:pt x="1775" y="2"/>
                  </a:lnTo>
                  <a:lnTo>
                    <a:pt x="1793" y="4"/>
                  </a:lnTo>
                  <a:lnTo>
                    <a:pt x="1810" y="8"/>
                  </a:lnTo>
                  <a:lnTo>
                    <a:pt x="1827" y="12"/>
                  </a:lnTo>
                  <a:lnTo>
                    <a:pt x="1846" y="17"/>
                  </a:lnTo>
                  <a:lnTo>
                    <a:pt x="1866" y="23"/>
                  </a:lnTo>
                  <a:lnTo>
                    <a:pt x="1885" y="29"/>
                  </a:lnTo>
                  <a:lnTo>
                    <a:pt x="1904" y="39"/>
                  </a:lnTo>
                  <a:lnTo>
                    <a:pt x="1925" y="46"/>
                  </a:lnTo>
                  <a:lnTo>
                    <a:pt x="1946" y="56"/>
                  </a:lnTo>
                  <a:lnTo>
                    <a:pt x="1967" y="67"/>
                  </a:lnTo>
                  <a:lnTo>
                    <a:pt x="1989" y="79"/>
                  </a:lnTo>
                  <a:lnTo>
                    <a:pt x="2012" y="92"/>
                  </a:lnTo>
                  <a:lnTo>
                    <a:pt x="2035" y="108"/>
                  </a:lnTo>
                  <a:lnTo>
                    <a:pt x="2058" y="123"/>
                  </a:lnTo>
                  <a:lnTo>
                    <a:pt x="2079" y="134"/>
                  </a:lnTo>
                  <a:lnTo>
                    <a:pt x="2096" y="146"/>
                  </a:lnTo>
                  <a:lnTo>
                    <a:pt x="2113" y="159"/>
                  </a:lnTo>
                  <a:lnTo>
                    <a:pt x="2129" y="171"/>
                  </a:lnTo>
                  <a:lnTo>
                    <a:pt x="2144" y="184"/>
                  </a:lnTo>
                  <a:lnTo>
                    <a:pt x="2157" y="198"/>
                  </a:lnTo>
                  <a:lnTo>
                    <a:pt x="2169" y="209"/>
                  </a:lnTo>
                  <a:lnTo>
                    <a:pt x="2180" y="223"/>
                  </a:lnTo>
                  <a:lnTo>
                    <a:pt x="2190" y="236"/>
                  </a:lnTo>
                  <a:lnTo>
                    <a:pt x="2198" y="250"/>
                  </a:lnTo>
                  <a:lnTo>
                    <a:pt x="2205" y="263"/>
                  </a:lnTo>
                  <a:lnTo>
                    <a:pt x="2211" y="277"/>
                  </a:lnTo>
                  <a:lnTo>
                    <a:pt x="2215" y="290"/>
                  </a:lnTo>
                  <a:lnTo>
                    <a:pt x="2219" y="305"/>
                  </a:lnTo>
                  <a:lnTo>
                    <a:pt x="2221" y="319"/>
                  </a:lnTo>
                  <a:lnTo>
                    <a:pt x="2223" y="334"/>
                  </a:lnTo>
                  <a:lnTo>
                    <a:pt x="2221" y="346"/>
                  </a:lnTo>
                  <a:lnTo>
                    <a:pt x="2219" y="357"/>
                  </a:lnTo>
                  <a:lnTo>
                    <a:pt x="2217" y="371"/>
                  </a:lnTo>
                  <a:lnTo>
                    <a:pt x="2213" y="384"/>
                  </a:lnTo>
                  <a:lnTo>
                    <a:pt x="2209" y="397"/>
                  </a:lnTo>
                  <a:lnTo>
                    <a:pt x="2204" y="411"/>
                  </a:lnTo>
                  <a:lnTo>
                    <a:pt x="2198" y="422"/>
                  </a:lnTo>
                  <a:lnTo>
                    <a:pt x="2192" y="436"/>
                  </a:lnTo>
                  <a:lnTo>
                    <a:pt x="2173" y="465"/>
                  </a:lnTo>
                  <a:lnTo>
                    <a:pt x="2154" y="493"/>
                  </a:lnTo>
                  <a:lnTo>
                    <a:pt x="2136" y="522"/>
                  </a:lnTo>
                  <a:lnTo>
                    <a:pt x="2119" y="549"/>
                  </a:lnTo>
                  <a:lnTo>
                    <a:pt x="2102" y="574"/>
                  </a:lnTo>
                  <a:lnTo>
                    <a:pt x="2086" y="599"/>
                  </a:lnTo>
                  <a:lnTo>
                    <a:pt x="2071" y="624"/>
                  </a:lnTo>
                  <a:lnTo>
                    <a:pt x="2056" y="647"/>
                  </a:lnTo>
                  <a:lnTo>
                    <a:pt x="2042" y="668"/>
                  </a:lnTo>
                  <a:lnTo>
                    <a:pt x="2029" y="689"/>
                  </a:lnTo>
                  <a:lnTo>
                    <a:pt x="2015" y="710"/>
                  </a:lnTo>
                  <a:lnTo>
                    <a:pt x="2002" y="730"/>
                  </a:lnTo>
                  <a:lnTo>
                    <a:pt x="1990" y="749"/>
                  </a:lnTo>
                  <a:lnTo>
                    <a:pt x="1981" y="766"/>
                  </a:lnTo>
                  <a:lnTo>
                    <a:pt x="1969" y="783"/>
                  </a:lnTo>
                  <a:lnTo>
                    <a:pt x="1962" y="801"/>
                  </a:lnTo>
                  <a:lnTo>
                    <a:pt x="1925" y="881"/>
                  </a:lnTo>
                  <a:lnTo>
                    <a:pt x="1891" y="962"/>
                  </a:lnTo>
                  <a:lnTo>
                    <a:pt x="1854" y="1041"/>
                  </a:lnTo>
                  <a:lnTo>
                    <a:pt x="1818" y="1117"/>
                  </a:lnTo>
                  <a:lnTo>
                    <a:pt x="1779" y="1192"/>
                  </a:lnTo>
                  <a:lnTo>
                    <a:pt x="1741" y="1265"/>
                  </a:lnTo>
                  <a:lnTo>
                    <a:pt x="1703" y="1338"/>
                  </a:lnTo>
                  <a:lnTo>
                    <a:pt x="1664" y="1407"/>
                  </a:lnTo>
                  <a:lnTo>
                    <a:pt x="1624" y="1476"/>
                  </a:lnTo>
                  <a:lnTo>
                    <a:pt x="1585" y="1542"/>
                  </a:lnTo>
                  <a:lnTo>
                    <a:pt x="1545" y="1607"/>
                  </a:lnTo>
                  <a:lnTo>
                    <a:pt x="1503" y="1670"/>
                  </a:lnTo>
                  <a:lnTo>
                    <a:pt x="1463" y="1732"/>
                  </a:lnTo>
                  <a:lnTo>
                    <a:pt x="1420" y="1791"/>
                  </a:lnTo>
                  <a:lnTo>
                    <a:pt x="1378" y="1849"/>
                  </a:lnTo>
                  <a:lnTo>
                    <a:pt x="1336" y="1906"/>
                  </a:lnTo>
                  <a:lnTo>
                    <a:pt x="1309" y="1941"/>
                  </a:lnTo>
                  <a:lnTo>
                    <a:pt x="1284" y="1975"/>
                  </a:lnTo>
                  <a:lnTo>
                    <a:pt x="1257" y="2010"/>
                  </a:lnTo>
                  <a:lnTo>
                    <a:pt x="1230" y="2043"/>
                  </a:lnTo>
                  <a:lnTo>
                    <a:pt x="1203" y="2075"/>
                  </a:lnTo>
                  <a:lnTo>
                    <a:pt x="1175" y="2108"/>
                  </a:lnTo>
                  <a:lnTo>
                    <a:pt x="1148" y="2139"/>
                  </a:lnTo>
                  <a:lnTo>
                    <a:pt x="1121" y="2169"/>
                  </a:lnTo>
                  <a:lnTo>
                    <a:pt x="1092" y="2200"/>
                  </a:lnTo>
                  <a:lnTo>
                    <a:pt x="1063" y="2229"/>
                  </a:lnTo>
                  <a:lnTo>
                    <a:pt x="1034" y="2258"/>
                  </a:lnTo>
                  <a:lnTo>
                    <a:pt x="1006" y="2286"/>
                  </a:lnTo>
                  <a:lnTo>
                    <a:pt x="977" y="2313"/>
                  </a:lnTo>
                  <a:lnTo>
                    <a:pt x="948" y="2340"/>
                  </a:lnTo>
                  <a:lnTo>
                    <a:pt x="919" y="2367"/>
                  </a:lnTo>
                  <a:lnTo>
                    <a:pt x="889" y="2392"/>
                  </a:lnTo>
                  <a:lnTo>
                    <a:pt x="860" y="2417"/>
                  </a:lnTo>
                  <a:lnTo>
                    <a:pt x="829" y="2442"/>
                  </a:lnTo>
                  <a:lnTo>
                    <a:pt x="798" y="2465"/>
                  </a:lnTo>
                  <a:lnTo>
                    <a:pt x="768" y="2490"/>
                  </a:lnTo>
                  <a:lnTo>
                    <a:pt x="737" y="2511"/>
                  </a:lnTo>
                  <a:lnTo>
                    <a:pt x="706" y="2534"/>
                  </a:lnTo>
                  <a:lnTo>
                    <a:pt x="674" y="2555"/>
                  </a:lnTo>
                  <a:lnTo>
                    <a:pt x="643" y="2574"/>
                  </a:lnTo>
                  <a:lnTo>
                    <a:pt x="610" y="2595"/>
                  </a:lnTo>
                  <a:lnTo>
                    <a:pt x="580" y="2615"/>
                  </a:lnTo>
                  <a:lnTo>
                    <a:pt x="547" y="2634"/>
                  </a:lnTo>
                  <a:lnTo>
                    <a:pt x="514" y="2651"/>
                  </a:lnTo>
                  <a:lnTo>
                    <a:pt x="482" y="2668"/>
                  </a:lnTo>
                  <a:lnTo>
                    <a:pt x="449" y="2686"/>
                  </a:lnTo>
                  <a:lnTo>
                    <a:pt x="414" y="2701"/>
                  </a:lnTo>
                  <a:lnTo>
                    <a:pt x="382" y="2716"/>
                  </a:lnTo>
                  <a:lnTo>
                    <a:pt x="349" y="2734"/>
                  </a:lnTo>
                  <a:lnTo>
                    <a:pt x="318" y="2751"/>
                  </a:lnTo>
                  <a:lnTo>
                    <a:pt x="290" y="2766"/>
                  </a:lnTo>
                  <a:lnTo>
                    <a:pt x="261" y="2782"/>
                  </a:lnTo>
                  <a:lnTo>
                    <a:pt x="234" y="2795"/>
                  </a:lnTo>
                  <a:lnTo>
                    <a:pt x="209" y="2807"/>
                  </a:lnTo>
                  <a:lnTo>
                    <a:pt x="186" y="2818"/>
                  </a:lnTo>
                  <a:lnTo>
                    <a:pt x="163" y="2828"/>
                  </a:lnTo>
                  <a:lnTo>
                    <a:pt x="142" y="2835"/>
                  </a:lnTo>
                  <a:lnTo>
                    <a:pt x="123" y="2843"/>
                  </a:lnTo>
                  <a:lnTo>
                    <a:pt x="105" y="2849"/>
                  </a:lnTo>
                  <a:lnTo>
                    <a:pt x="88" y="2855"/>
                  </a:lnTo>
                  <a:lnTo>
                    <a:pt x="73" y="2858"/>
                  </a:lnTo>
                  <a:lnTo>
                    <a:pt x="59" y="2862"/>
                  </a:lnTo>
                  <a:lnTo>
                    <a:pt x="46" y="2864"/>
                  </a:lnTo>
                  <a:lnTo>
                    <a:pt x="36" y="2864"/>
                  </a:lnTo>
                  <a:lnTo>
                    <a:pt x="27" y="2864"/>
                  </a:lnTo>
                  <a:lnTo>
                    <a:pt x="19" y="2862"/>
                  </a:lnTo>
                  <a:lnTo>
                    <a:pt x="13" y="2858"/>
                  </a:lnTo>
                  <a:lnTo>
                    <a:pt x="7" y="2855"/>
                  </a:lnTo>
                  <a:lnTo>
                    <a:pt x="4" y="2851"/>
                  </a:lnTo>
                  <a:lnTo>
                    <a:pt x="2" y="2845"/>
                  </a:lnTo>
                  <a:lnTo>
                    <a:pt x="0" y="2839"/>
                  </a:lnTo>
                  <a:lnTo>
                    <a:pt x="0" y="2832"/>
                  </a:lnTo>
                  <a:lnTo>
                    <a:pt x="69" y="2774"/>
                  </a:lnTo>
                  <a:lnTo>
                    <a:pt x="138" y="2718"/>
                  </a:lnTo>
                  <a:lnTo>
                    <a:pt x="207" y="2661"/>
                  </a:lnTo>
                  <a:lnTo>
                    <a:pt x="274" y="2601"/>
                  </a:lnTo>
                  <a:lnTo>
                    <a:pt x="340" y="2544"/>
                  </a:lnTo>
                  <a:lnTo>
                    <a:pt x="403" y="2486"/>
                  </a:lnTo>
                  <a:lnTo>
                    <a:pt x="466" y="2427"/>
                  </a:lnTo>
                  <a:lnTo>
                    <a:pt x="528" y="2367"/>
                  </a:lnTo>
                  <a:lnTo>
                    <a:pt x="589" y="2308"/>
                  </a:lnTo>
                  <a:lnTo>
                    <a:pt x="647" y="2248"/>
                  </a:lnTo>
                  <a:lnTo>
                    <a:pt x="704" y="2188"/>
                  </a:lnTo>
                  <a:lnTo>
                    <a:pt x="762" y="2127"/>
                  </a:lnTo>
                  <a:lnTo>
                    <a:pt x="816" y="2066"/>
                  </a:lnTo>
                  <a:lnTo>
                    <a:pt x="869" y="2004"/>
                  </a:lnTo>
                  <a:lnTo>
                    <a:pt x="921" y="1943"/>
                  </a:lnTo>
                  <a:lnTo>
                    <a:pt x="971" y="1879"/>
                  </a:lnTo>
                  <a:lnTo>
                    <a:pt x="1010" y="1831"/>
                  </a:lnTo>
                  <a:lnTo>
                    <a:pt x="1046" y="1780"/>
                  </a:lnTo>
                  <a:lnTo>
                    <a:pt x="1084" y="1730"/>
                  </a:lnTo>
                  <a:lnTo>
                    <a:pt x="1121" y="1676"/>
                  </a:lnTo>
                  <a:lnTo>
                    <a:pt x="1159" y="1620"/>
                  </a:lnTo>
                  <a:lnTo>
                    <a:pt x="1196" y="1565"/>
                  </a:lnTo>
                  <a:lnTo>
                    <a:pt x="1232" y="1507"/>
                  </a:lnTo>
                  <a:lnTo>
                    <a:pt x="1269" y="1448"/>
                  </a:lnTo>
                  <a:lnTo>
                    <a:pt x="1303" y="1388"/>
                  </a:lnTo>
                  <a:lnTo>
                    <a:pt x="1338" y="1327"/>
                  </a:lnTo>
                  <a:lnTo>
                    <a:pt x="1374" y="1261"/>
                  </a:lnTo>
                  <a:lnTo>
                    <a:pt x="1409" y="1198"/>
                  </a:lnTo>
                  <a:lnTo>
                    <a:pt x="1441" y="1131"/>
                  </a:lnTo>
                  <a:lnTo>
                    <a:pt x="1476" y="1062"/>
                  </a:lnTo>
                  <a:lnTo>
                    <a:pt x="1509" y="993"/>
                  </a:lnTo>
                  <a:lnTo>
                    <a:pt x="1541" y="922"/>
                  </a:lnTo>
                  <a:lnTo>
                    <a:pt x="1560" y="877"/>
                  </a:lnTo>
                  <a:lnTo>
                    <a:pt x="1580" y="833"/>
                  </a:lnTo>
                  <a:lnTo>
                    <a:pt x="1597" y="789"/>
                  </a:lnTo>
                  <a:lnTo>
                    <a:pt x="1612" y="745"/>
                  </a:lnTo>
                  <a:lnTo>
                    <a:pt x="1628" y="703"/>
                  </a:lnTo>
                  <a:lnTo>
                    <a:pt x="1641" y="660"/>
                  </a:lnTo>
                  <a:lnTo>
                    <a:pt x="1653" y="618"/>
                  </a:lnTo>
                  <a:lnTo>
                    <a:pt x="1664" y="576"/>
                  </a:lnTo>
                  <a:lnTo>
                    <a:pt x="1674" y="534"/>
                  </a:lnTo>
                  <a:lnTo>
                    <a:pt x="1681" y="493"/>
                  </a:lnTo>
                  <a:lnTo>
                    <a:pt x="1689" y="451"/>
                  </a:lnTo>
                  <a:lnTo>
                    <a:pt x="1695" y="411"/>
                  </a:lnTo>
                  <a:lnTo>
                    <a:pt x="1701" y="371"/>
                  </a:lnTo>
                  <a:lnTo>
                    <a:pt x="1703" y="330"/>
                  </a:lnTo>
                  <a:lnTo>
                    <a:pt x="1704" y="290"/>
                  </a:lnTo>
                  <a:lnTo>
                    <a:pt x="1706" y="250"/>
                  </a:lnTo>
                  <a:lnTo>
                    <a:pt x="1687" y="171"/>
                  </a:lnTo>
                  <a:lnTo>
                    <a:pt x="1670" y="90"/>
                  </a:lnTo>
                  <a:lnTo>
                    <a:pt x="1670" y="81"/>
                  </a:lnTo>
                  <a:lnTo>
                    <a:pt x="1670" y="69"/>
                  </a:lnTo>
                  <a:lnTo>
                    <a:pt x="1672" y="62"/>
                  </a:lnTo>
                  <a:lnTo>
                    <a:pt x="1674" y="52"/>
                  </a:lnTo>
                  <a:lnTo>
                    <a:pt x="1676" y="44"/>
                  </a:lnTo>
                  <a:lnTo>
                    <a:pt x="1679" y="37"/>
                  </a:lnTo>
                  <a:lnTo>
                    <a:pt x="1683" y="31"/>
                  </a:lnTo>
                  <a:lnTo>
                    <a:pt x="1687" y="23"/>
                  </a:lnTo>
                  <a:lnTo>
                    <a:pt x="1693" y="19"/>
                  </a:lnTo>
                  <a:lnTo>
                    <a:pt x="1699" y="14"/>
                  </a:lnTo>
                  <a:lnTo>
                    <a:pt x="1704" y="10"/>
                  </a:lnTo>
                  <a:lnTo>
                    <a:pt x="1710" y="6"/>
                  </a:lnTo>
                  <a:lnTo>
                    <a:pt x="1718" y="4"/>
                  </a:lnTo>
                  <a:lnTo>
                    <a:pt x="1726" y="2"/>
                  </a:lnTo>
                  <a:lnTo>
                    <a:pt x="1733" y="0"/>
                  </a:lnTo>
                  <a:lnTo>
                    <a:pt x="174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074" name="Picture 2" descr="C:\Users\Meishing\Dropbox\meizhouhuayu\pics\牛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14850" y="838200"/>
            <a:ext cx="4629150" cy="990600"/>
          </a:xfrm>
          <a:prstGeom prst="rect">
            <a:avLst/>
          </a:prstGeom>
          <a:noFill/>
        </p:spPr>
      </p:pic>
      <p:pic>
        <p:nvPicPr>
          <p:cNvPr id="3075" name="Picture 3" descr="C:\Users\Meishing\Dropbox\meizhouhuayu\pics\牛-文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495800" y="1828800"/>
            <a:ext cx="3371850" cy="238125"/>
          </a:xfrm>
          <a:prstGeom prst="rect">
            <a:avLst/>
          </a:prstGeom>
          <a:noFill/>
        </p:spPr>
      </p:pic>
      <p:pic>
        <p:nvPicPr>
          <p:cNvPr id="3076" name="Picture 4" descr="C:\Users\Meishing\Dropbox\meizhouhuayu\pics\勿.pn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05325" y="2057400"/>
            <a:ext cx="4638675" cy="10287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298193" y="4660612"/>
            <a:ext cx="18288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大人物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29300" y="3530025"/>
            <a:ext cx="18288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小人物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59117" y="3396292"/>
            <a:ext cx="18288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人物畫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29300" y="4660612"/>
            <a:ext cx="19812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海洋生物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87917" y="5979386"/>
            <a:ext cx="19812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地上生物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05200" y="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6929867"/>
      </p:ext>
    </p:extLst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4.19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14169" r="73328"/>
          <a:stretch>
            <a:fillRect/>
          </a:stretch>
        </p:blipFill>
        <p:spPr bwMode="auto">
          <a:xfrm>
            <a:off x="228599" y="1143000"/>
            <a:ext cx="1469571" cy="137160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6629400" y="1752600"/>
            <a:ext cx="1600200" cy="457200"/>
            <a:chOff x="766763" y="1985963"/>
            <a:chExt cx="4260850" cy="1708150"/>
          </a:xfrm>
          <a:solidFill>
            <a:srgbClr val="00B0F0"/>
          </a:solidFill>
        </p:grpSpPr>
        <p:sp>
          <p:nvSpPr>
            <p:cNvPr id="6" name="Freeform 27"/>
            <p:cNvSpPr>
              <a:spLocks/>
            </p:cNvSpPr>
            <p:nvPr/>
          </p:nvSpPr>
          <p:spPr bwMode="auto">
            <a:xfrm>
              <a:off x="2339975" y="1985963"/>
              <a:ext cx="723900" cy="600075"/>
            </a:xfrm>
            <a:custGeom>
              <a:avLst/>
              <a:gdLst>
                <a:gd name="T0" fmla="*/ 63003914 w 912"/>
                <a:gd name="T1" fmla="*/ 0 h 756"/>
                <a:gd name="T2" fmla="*/ 97655855 w 912"/>
                <a:gd name="T3" fmla="*/ 2520156 h 756"/>
                <a:gd name="T4" fmla="*/ 135458213 w 912"/>
                <a:gd name="T5" fmla="*/ 8190707 h 756"/>
                <a:gd name="T6" fmla="*/ 173890784 w 912"/>
                <a:gd name="T7" fmla="*/ 18900775 h 756"/>
                <a:gd name="T8" fmla="*/ 217363716 w 912"/>
                <a:gd name="T9" fmla="*/ 32762033 h 756"/>
                <a:gd name="T10" fmla="*/ 263356754 w 912"/>
                <a:gd name="T11" fmla="*/ 45993048 h 756"/>
                <a:gd name="T12" fmla="*/ 305569161 w 912"/>
                <a:gd name="T13" fmla="*/ 59224074 h 756"/>
                <a:gd name="T14" fmla="*/ 345891650 w 912"/>
                <a:gd name="T15" fmla="*/ 73714770 h 756"/>
                <a:gd name="T16" fmla="*/ 381804066 w 912"/>
                <a:gd name="T17" fmla="*/ 88205465 h 756"/>
                <a:gd name="T18" fmla="*/ 417086343 w 912"/>
                <a:gd name="T19" fmla="*/ 102696160 h 756"/>
                <a:gd name="T20" fmla="*/ 447328210 w 912"/>
                <a:gd name="T21" fmla="*/ 118447355 h 756"/>
                <a:gd name="T22" fmla="*/ 475049921 w 912"/>
                <a:gd name="T23" fmla="*/ 132938050 h 756"/>
                <a:gd name="T24" fmla="*/ 498360765 w 912"/>
                <a:gd name="T25" fmla="*/ 149948901 h 756"/>
                <a:gd name="T26" fmla="*/ 517262329 w 912"/>
                <a:gd name="T27" fmla="*/ 170110938 h 756"/>
                <a:gd name="T28" fmla="*/ 533013500 w 912"/>
                <a:gd name="T29" fmla="*/ 190901625 h 756"/>
                <a:gd name="T30" fmla="*/ 546243721 w 912"/>
                <a:gd name="T31" fmla="*/ 214213311 h 756"/>
                <a:gd name="T32" fmla="*/ 557584818 w 912"/>
                <a:gd name="T33" fmla="*/ 238155185 h 756"/>
                <a:gd name="T34" fmla="*/ 565775522 w 912"/>
                <a:gd name="T35" fmla="*/ 263355945 h 756"/>
                <a:gd name="T36" fmla="*/ 570815833 w 912"/>
                <a:gd name="T37" fmla="*/ 289817974 h 756"/>
                <a:gd name="T38" fmla="*/ 573335989 w 912"/>
                <a:gd name="T39" fmla="*/ 319429602 h 756"/>
                <a:gd name="T40" fmla="*/ 573335989 w 912"/>
                <a:gd name="T41" fmla="*/ 351562179 h 756"/>
                <a:gd name="T42" fmla="*/ 568295678 w 912"/>
                <a:gd name="T43" fmla="*/ 381804045 h 756"/>
                <a:gd name="T44" fmla="*/ 560104973 w 912"/>
                <a:gd name="T45" fmla="*/ 408895517 h 756"/>
                <a:gd name="T46" fmla="*/ 546243721 w 912"/>
                <a:gd name="T47" fmla="*/ 430316541 h 756"/>
                <a:gd name="T48" fmla="*/ 528602632 w 912"/>
                <a:gd name="T49" fmla="*/ 448587866 h 756"/>
                <a:gd name="T50" fmla="*/ 505291788 w 912"/>
                <a:gd name="T51" fmla="*/ 461818881 h 756"/>
                <a:gd name="T52" fmla="*/ 477570077 w 912"/>
                <a:gd name="T53" fmla="*/ 471269265 h 756"/>
                <a:gd name="T54" fmla="*/ 461818906 w 912"/>
                <a:gd name="T55" fmla="*/ 473789420 h 756"/>
                <a:gd name="T56" fmla="*/ 444808054 w 912"/>
                <a:gd name="T57" fmla="*/ 476309576 h 756"/>
                <a:gd name="T58" fmla="*/ 426536728 w 912"/>
                <a:gd name="T59" fmla="*/ 476309576 h 756"/>
                <a:gd name="T60" fmla="*/ 413305614 w 912"/>
                <a:gd name="T61" fmla="*/ 475049895 h 756"/>
                <a:gd name="T62" fmla="*/ 400074598 w 912"/>
                <a:gd name="T63" fmla="*/ 473789420 h 756"/>
                <a:gd name="T64" fmla="*/ 386844377 w 912"/>
                <a:gd name="T65" fmla="*/ 470639028 h 756"/>
                <a:gd name="T66" fmla="*/ 373613362 w 912"/>
                <a:gd name="T67" fmla="*/ 465598717 h 756"/>
                <a:gd name="T68" fmla="*/ 360382346 w 912"/>
                <a:gd name="T69" fmla="*/ 459298725 h 756"/>
                <a:gd name="T70" fmla="*/ 345891650 w 912"/>
                <a:gd name="T71" fmla="*/ 451108022 h 756"/>
                <a:gd name="T72" fmla="*/ 331400954 w 912"/>
                <a:gd name="T73" fmla="*/ 442287874 h 756"/>
                <a:gd name="T74" fmla="*/ 318169939 w 912"/>
                <a:gd name="T75" fmla="*/ 431577015 h 756"/>
                <a:gd name="T76" fmla="*/ 303678449 w 912"/>
                <a:gd name="T77" fmla="*/ 420866156 h 756"/>
                <a:gd name="T78" fmla="*/ 289817990 w 912"/>
                <a:gd name="T79" fmla="*/ 407635043 h 756"/>
                <a:gd name="T80" fmla="*/ 274066820 w 912"/>
                <a:gd name="T81" fmla="*/ 393144347 h 756"/>
                <a:gd name="T82" fmla="*/ 259576123 w 912"/>
                <a:gd name="T83" fmla="*/ 378653652 h 756"/>
                <a:gd name="T84" fmla="*/ 243195509 w 912"/>
                <a:gd name="T85" fmla="*/ 360382327 h 756"/>
                <a:gd name="T86" fmla="*/ 226183864 w 912"/>
                <a:gd name="T87" fmla="*/ 342111001 h 756"/>
                <a:gd name="T88" fmla="*/ 209173012 w 912"/>
                <a:gd name="T89" fmla="*/ 322579995 h 756"/>
                <a:gd name="T90" fmla="*/ 190901636 w 912"/>
                <a:gd name="T91" fmla="*/ 301158277 h 756"/>
                <a:gd name="T92" fmla="*/ 172631103 w 912"/>
                <a:gd name="T93" fmla="*/ 277847434 h 756"/>
                <a:gd name="T94" fmla="*/ 153729540 w 912"/>
                <a:gd name="T95" fmla="*/ 253905561 h 756"/>
                <a:gd name="T96" fmla="*/ 132938058 w 912"/>
                <a:gd name="T97" fmla="*/ 228704007 h 756"/>
                <a:gd name="T98" fmla="*/ 112147370 w 912"/>
                <a:gd name="T99" fmla="*/ 200352804 h 756"/>
                <a:gd name="T100" fmla="*/ 90725626 w 912"/>
                <a:gd name="T101" fmla="*/ 172631094 h 756"/>
                <a:gd name="T102" fmla="*/ 68674463 w 912"/>
                <a:gd name="T103" fmla="*/ 142388435 h 756"/>
                <a:gd name="T104" fmla="*/ 45993050 w 912"/>
                <a:gd name="T105" fmla="*/ 110886889 h 756"/>
                <a:gd name="T106" fmla="*/ 22681406 w 912"/>
                <a:gd name="T107" fmla="*/ 77494606 h 756"/>
                <a:gd name="T108" fmla="*/ 13231021 w 912"/>
                <a:gd name="T109" fmla="*/ 64263592 h 756"/>
                <a:gd name="T110" fmla="*/ 5670550 w 912"/>
                <a:gd name="T111" fmla="*/ 51663596 h 756"/>
                <a:gd name="T112" fmla="*/ 1260475 w 912"/>
                <a:gd name="T113" fmla="*/ 42212418 h 756"/>
                <a:gd name="T114" fmla="*/ 0 w 912"/>
                <a:gd name="T115" fmla="*/ 32762033 h 756"/>
                <a:gd name="T116" fmla="*/ 1260475 w 912"/>
                <a:gd name="T117" fmla="*/ 25201561 h 756"/>
                <a:gd name="T118" fmla="*/ 4410075 w 912"/>
                <a:gd name="T119" fmla="*/ 18271332 h 756"/>
                <a:gd name="T120" fmla="*/ 15751177 w 912"/>
                <a:gd name="T121" fmla="*/ 6930232 h 756"/>
                <a:gd name="T122" fmla="*/ 30241879 w 912"/>
                <a:gd name="T123" fmla="*/ 1260475 h 756"/>
                <a:gd name="T124" fmla="*/ 47252731 w 912"/>
                <a:gd name="T125" fmla="*/ 0 h 75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12"/>
                <a:gd name="T190" fmla="*/ 0 h 756"/>
                <a:gd name="T191" fmla="*/ 912 w 912"/>
                <a:gd name="T192" fmla="*/ 756 h 75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12" h="756">
                  <a:moveTo>
                    <a:pt x="75" y="0"/>
                  </a:moveTo>
                  <a:lnTo>
                    <a:pt x="100" y="0"/>
                  </a:lnTo>
                  <a:lnTo>
                    <a:pt x="128" y="2"/>
                  </a:lnTo>
                  <a:lnTo>
                    <a:pt x="155" y="4"/>
                  </a:lnTo>
                  <a:lnTo>
                    <a:pt x="186" y="7"/>
                  </a:lnTo>
                  <a:lnTo>
                    <a:pt x="215" y="13"/>
                  </a:lnTo>
                  <a:lnTo>
                    <a:pt x="245" y="21"/>
                  </a:lnTo>
                  <a:lnTo>
                    <a:pt x="276" y="30"/>
                  </a:lnTo>
                  <a:lnTo>
                    <a:pt x="309" y="40"/>
                  </a:lnTo>
                  <a:lnTo>
                    <a:pt x="345" y="52"/>
                  </a:lnTo>
                  <a:lnTo>
                    <a:pt x="382" y="61"/>
                  </a:lnTo>
                  <a:lnTo>
                    <a:pt x="418" y="73"/>
                  </a:lnTo>
                  <a:lnTo>
                    <a:pt x="451" y="82"/>
                  </a:lnTo>
                  <a:lnTo>
                    <a:pt x="485" y="94"/>
                  </a:lnTo>
                  <a:lnTo>
                    <a:pt x="518" y="105"/>
                  </a:lnTo>
                  <a:lnTo>
                    <a:pt x="549" y="117"/>
                  </a:lnTo>
                  <a:lnTo>
                    <a:pt x="578" y="128"/>
                  </a:lnTo>
                  <a:lnTo>
                    <a:pt x="606" y="140"/>
                  </a:lnTo>
                  <a:lnTo>
                    <a:pt x="635" y="151"/>
                  </a:lnTo>
                  <a:lnTo>
                    <a:pt x="662" y="163"/>
                  </a:lnTo>
                  <a:lnTo>
                    <a:pt x="687" y="174"/>
                  </a:lnTo>
                  <a:lnTo>
                    <a:pt x="710" y="188"/>
                  </a:lnTo>
                  <a:lnTo>
                    <a:pt x="733" y="199"/>
                  </a:lnTo>
                  <a:lnTo>
                    <a:pt x="754" y="211"/>
                  </a:lnTo>
                  <a:lnTo>
                    <a:pt x="775" y="224"/>
                  </a:lnTo>
                  <a:lnTo>
                    <a:pt x="791" y="238"/>
                  </a:lnTo>
                  <a:lnTo>
                    <a:pt x="806" y="253"/>
                  </a:lnTo>
                  <a:lnTo>
                    <a:pt x="821" y="270"/>
                  </a:lnTo>
                  <a:lnTo>
                    <a:pt x="835" y="286"/>
                  </a:lnTo>
                  <a:lnTo>
                    <a:pt x="846" y="303"/>
                  </a:lnTo>
                  <a:lnTo>
                    <a:pt x="858" y="320"/>
                  </a:lnTo>
                  <a:lnTo>
                    <a:pt x="867" y="340"/>
                  </a:lnTo>
                  <a:lnTo>
                    <a:pt x="877" y="359"/>
                  </a:lnTo>
                  <a:lnTo>
                    <a:pt x="885" y="378"/>
                  </a:lnTo>
                  <a:lnTo>
                    <a:pt x="890" y="397"/>
                  </a:lnTo>
                  <a:lnTo>
                    <a:pt x="898" y="418"/>
                  </a:lnTo>
                  <a:lnTo>
                    <a:pt x="902" y="439"/>
                  </a:lnTo>
                  <a:lnTo>
                    <a:pt x="906" y="460"/>
                  </a:lnTo>
                  <a:lnTo>
                    <a:pt x="908" y="484"/>
                  </a:lnTo>
                  <a:lnTo>
                    <a:pt x="910" y="507"/>
                  </a:lnTo>
                  <a:lnTo>
                    <a:pt x="912" y="532"/>
                  </a:lnTo>
                  <a:lnTo>
                    <a:pt x="910" y="558"/>
                  </a:lnTo>
                  <a:lnTo>
                    <a:pt x="908" y="583"/>
                  </a:lnTo>
                  <a:lnTo>
                    <a:pt x="902" y="606"/>
                  </a:lnTo>
                  <a:lnTo>
                    <a:pt x="896" y="629"/>
                  </a:lnTo>
                  <a:lnTo>
                    <a:pt x="889" y="649"/>
                  </a:lnTo>
                  <a:lnTo>
                    <a:pt x="879" y="668"/>
                  </a:lnTo>
                  <a:lnTo>
                    <a:pt x="867" y="683"/>
                  </a:lnTo>
                  <a:lnTo>
                    <a:pt x="854" y="699"/>
                  </a:lnTo>
                  <a:lnTo>
                    <a:pt x="839" y="712"/>
                  </a:lnTo>
                  <a:lnTo>
                    <a:pt x="821" y="723"/>
                  </a:lnTo>
                  <a:lnTo>
                    <a:pt x="802" y="733"/>
                  </a:lnTo>
                  <a:lnTo>
                    <a:pt x="781" y="743"/>
                  </a:lnTo>
                  <a:lnTo>
                    <a:pt x="758" y="748"/>
                  </a:lnTo>
                  <a:lnTo>
                    <a:pt x="745" y="750"/>
                  </a:lnTo>
                  <a:lnTo>
                    <a:pt x="733" y="752"/>
                  </a:lnTo>
                  <a:lnTo>
                    <a:pt x="720" y="754"/>
                  </a:lnTo>
                  <a:lnTo>
                    <a:pt x="706" y="756"/>
                  </a:lnTo>
                  <a:lnTo>
                    <a:pt x="691" y="756"/>
                  </a:lnTo>
                  <a:lnTo>
                    <a:pt x="677" y="756"/>
                  </a:lnTo>
                  <a:lnTo>
                    <a:pt x="668" y="756"/>
                  </a:lnTo>
                  <a:lnTo>
                    <a:pt x="656" y="754"/>
                  </a:lnTo>
                  <a:lnTo>
                    <a:pt x="647" y="754"/>
                  </a:lnTo>
                  <a:lnTo>
                    <a:pt x="635" y="752"/>
                  </a:lnTo>
                  <a:lnTo>
                    <a:pt x="626" y="748"/>
                  </a:lnTo>
                  <a:lnTo>
                    <a:pt x="614" y="747"/>
                  </a:lnTo>
                  <a:lnTo>
                    <a:pt x="604" y="743"/>
                  </a:lnTo>
                  <a:lnTo>
                    <a:pt x="593" y="739"/>
                  </a:lnTo>
                  <a:lnTo>
                    <a:pt x="581" y="733"/>
                  </a:lnTo>
                  <a:lnTo>
                    <a:pt x="572" y="729"/>
                  </a:lnTo>
                  <a:lnTo>
                    <a:pt x="560" y="723"/>
                  </a:lnTo>
                  <a:lnTo>
                    <a:pt x="549" y="716"/>
                  </a:lnTo>
                  <a:lnTo>
                    <a:pt x="537" y="710"/>
                  </a:lnTo>
                  <a:lnTo>
                    <a:pt x="526" y="702"/>
                  </a:lnTo>
                  <a:lnTo>
                    <a:pt x="514" y="695"/>
                  </a:lnTo>
                  <a:lnTo>
                    <a:pt x="505" y="685"/>
                  </a:lnTo>
                  <a:lnTo>
                    <a:pt x="493" y="675"/>
                  </a:lnTo>
                  <a:lnTo>
                    <a:pt x="482" y="668"/>
                  </a:lnTo>
                  <a:lnTo>
                    <a:pt x="470" y="658"/>
                  </a:lnTo>
                  <a:lnTo>
                    <a:pt x="460" y="647"/>
                  </a:lnTo>
                  <a:lnTo>
                    <a:pt x="447" y="635"/>
                  </a:lnTo>
                  <a:lnTo>
                    <a:pt x="435" y="624"/>
                  </a:lnTo>
                  <a:lnTo>
                    <a:pt x="424" y="612"/>
                  </a:lnTo>
                  <a:lnTo>
                    <a:pt x="412" y="601"/>
                  </a:lnTo>
                  <a:lnTo>
                    <a:pt x="399" y="587"/>
                  </a:lnTo>
                  <a:lnTo>
                    <a:pt x="386" y="572"/>
                  </a:lnTo>
                  <a:lnTo>
                    <a:pt x="372" y="558"/>
                  </a:lnTo>
                  <a:lnTo>
                    <a:pt x="359" y="543"/>
                  </a:lnTo>
                  <a:lnTo>
                    <a:pt x="345" y="528"/>
                  </a:lnTo>
                  <a:lnTo>
                    <a:pt x="332" y="512"/>
                  </a:lnTo>
                  <a:lnTo>
                    <a:pt x="318" y="495"/>
                  </a:lnTo>
                  <a:lnTo>
                    <a:pt x="303" y="478"/>
                  </a:lnTo>
                  <a:lnTo>
                    <a:pt x="288" y="460"/>
                  </a:lnTo>
                  <a:lnTo>
                    <a:pt x="274" y="441"/>
                  </a:lnTo>
                  <a:lnTo>
                    <a:pt x="259" y="422"/>
                  </a:lnTo>
                  <a:lnTo>
                    <a:pt x="244" y="403"/>
                  </a:lnTo>
                  <a:lnTo>
                    <a:pt x="226" y="384"/>
                  </a:lnTo>
                  <a:lnTo>
                    <a:pt x="211" y="363"/>
                  </a:lnTo>
                  <a:lnTo>
                    <a:pt x="196" y="341"/>
                  </a:lnTo>
                  <a:lnTo>
                    <a:pt x="178" y="318"/>
                  </a:lnTo>
                  <a:lnTo>
                    <a:pt x="161" y="297"/>
                  </a:lnTo>
                  <a:lnTo>
                    <a:pt x="144" y="274"/>
                  </a:lnTo>
                  <a:lnTo>
                    <a:pt x="126" y="249"/>
                  </a:lnTo>
                  <a:lnTo>
                    <a:pt x="109" y="226"/>
                  </a:lnTo>
                  <a:lnTo>
                    <a:pt x="92" y="201"/>
                  </a:lnTo>
                  <a:lnTo>
                    <a:pt x="73" y="176"/>
                  </a:lnTo>
                  <a:lnTo>
                    <a:pt x="55" y="149"/>
                  </a:lnTo>
                  <a:lnTo>
                    <a:pt x="36" y="123"/>
                  </a:lnTo>
                  <a:lnTo>
                    <a:pt x="29" y="113"/>
                  </a:lnTo>
                  <a:lnTo>
                    <a:pt x="21" y="102"/>
                  </a:lnTo>
                  <a:lnTo>
                    <a:pt x="15" y="92"/>
                  </a:lnTo>
                  <a:lnTo>
                    <a:pt x="9" y="82"/>
                  </a:lnTo>
                  <a:lnTo>
                    <a:pt x="5" y="75"/>
                  </a:lnTo>
                  <a:lnTo>
                    <a:pt x="2" y="67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2" y="40"/>
                  </a:lnTo>
                  <a:lnTo>
                    <a:pt x="5" y="34"/>
                  </a:lnTo>
                  <a:lnTo>
                    <a:pt x="7" y="29"/>
                  </a:lnTo>
                  <a:lnTo>
                    <a:pt x="15" y="19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8" y="2"/>
                  </a:lnTo>
                  <a:lnTo>
                    <a:pt x="61" y="0"/>
                  </a:lnTo>
                  <a:lnTo>
                    <a:pt x="7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7" name="Freeform 28"/>
            <p:cNvSpPr>
              <a:spLocks/>
            </p:cNvSpPr>
            <p:nvPr/>
          </p:nvSpPr>
          <p:spPr bwMode="auto">
            <a:xfrm>
              <a:off x="766763" y="2492375"/>
              <a:ext cx="574675" cy="919163"/>
            </a:xfrm>
            <a:custGeom>
              <a:avLst/>
              <a:gdLst>
                <a:gd name="T0" fmla="*/ 339267280 w 723"/>
                <a:gd name="T1" fmla="*/ 2511850 h 1160"/>
                <a:gd name="T2" fmla="*/ 356325504 w 723"/>
                <a:gd name="T3" fmla="*/ 9418250 h 1160"/>
                <a:gd name="T4" fmla="*/ 373383728 w 723"/>
                <a:gd name="T5" fmla="*/ 25114540 h 1160"/>
                <a:gd name="T6" fmla="*/ 392968773 w 723"/>
                <a:gd name="T7" fmla="*/ 45834532 h 1160"/>
                <a:gd name="T8" fmla="*/ 411290804 w 723"/>
                <a:gd name="T9" fmla="*/ 74716059 h 1160"/>
                <a:gd name="T10" fmla="*/ 427717224 w 723"/>
                <a:gd name="T11" fmla="*/ 107365374 h 1160"/>
                <a:gd name="T12" fmla="*/ 439089108 w 723"/>
                <a:gd name="T13" fmla="*/ 137503607 h 1160"/>
                <a:gd name="T14" fmla="*/ 452356704 w 723"/>
                <a:gd name="T15" fmla="*/ 194011506 h 1160"/>
                <a:gd name="T16" fmla="*/ 456779236 w 723"/>
                <a:gd name="T17" fmla="*/ 246124906 h 1160"/>
                <a:gd name="T18" fmla="*/ 453620512 w 723"/>
                <a:gd name="T19" fmla="*/ 278774196 h 1160"/>
                <a:gd name="T20" fmla="*/ 446039256 w 723"/>
                <a:gd name="T21" fmla="*/ 317073959 h 1160"/>
                <a:gd name="T22" fmla="*/ 432771660 w 723"/>
                <a:gd name="T23" fmla="*/ 360396628 h 1160"/>
                <a:gd name="T24" fmla="*/ 414449529 w 723"/>
                <a:gd name="T25" fmla="*/ 408742997 h 1160"/>
                <a:gd name="T26" fmla="*/ 389178144 w 723"/>
                <a:gd name="T27" fmla="*/ 460228088 h 1160"/>
                <a:gd name="T28" fmla="*/ 361379940 w 723"/>
                <a:gd name="T29" fmla="*/ 516108421 h 1160"/>
                <a:gd name="T30" fmla="*/ 332317927 w 723"/>
                <a:gd name="T31" fmla="*/ 565082355 h 1160"/>
                <a:gd name="T32" fmla="*/ 303255915 w 723"/>
                <a:gd name="T33" fmla="*/ 609032591 h 1160"/>
                <a:gd name="T34" fmla="*/ 275457710 w 723"/>
                <a:gd name="T35" fmla="*/ 647333146 h 1160"/>
                <a:gd name="T36" fmla="*/ 249554422 w 723"/>
                <a:gd name="T37" fmla="*/ 677470587 h 1160"/>
                <a:gd name="T38" fmla="*/ 217965589 w 723"/>
                <a:gd name="T39" fmla="*/ 702585120 h 1160"/>
                <a:gd name="T40" fmla="*/ 179426560 w 723"/>
                <a:gd name="T41" fmla="*/ 719538124 h 1160"/>
                <a:gd name="T42" fmla="*/ 146573919 w 723"/>
                <a:gd name="T43" fmla="*/ 728328013 h 1160"/>
                <a:gd name="T44" fmla="*/ 123829355 w 723"/>
                <a:gd name="T45" fmla="*/ 727072088 h 1160"/>
                <a:gd name="T46" fmla="*/ 101717465 w 723"/>
                <a:gd name="T47" fmla="*/ 723305106 h 1160"/>
                <a:gd name="T48" fmla="*/ 80868613 w 723"/>
                <a:gd name="T49" fmla="*/ 717026274 h 1160"/>
                <a:gd name="T50" fmla="*/ 60650870 w 723"/>
                <a:gd name="T51" fmla="*/ 707608027 h 1160"/>
                <a:gd name="T52" fmla="*/ 41065813 w 723"/>
                <a:gd name="T53" fmla="*/ 694422798 h 1160"/>
                <a:gd name="T54" fmla="*/ 21480762 w 723"/>
                <a:gd name="T55" fmla="*/ 673703605 h 1160"/>
                <a:gd name="T56" fmla="*/ 6949356 w 723"/>
                <a:gd name="T57" fmla="*/ 639798390 h 1160"/>
                <a:gd name="T58" fmla="*/ 0 w 723"/>
                <a:gd name="T59" fmla="*/ 602753760 h 1160"/>
                <a:gd name="T60" fmla="*/ 1263808 w 723"/>
                <a:gd name="T61" fmla="*/ 561942940 h 1160"/>
                <a:gd name="T62" fmla="*/ 12003791 w 723"/>
                <a:gd name="T63" fmla="*/ 525526668 h 1160"/>
                <a:gd name="T64" fmla="*/ 29062025 w 723"/>
                <a:gd name="T65" fmla="*/ 499156209 h 1160"/>
                <a:gd name="T66" fmla="*/ 44856441 w 723"/>
                <a:gd name="T67" fmla="*/ 479692149 h 1160"/>
                <a:gd name="T68" fmla="*/ 65073402 w 723"/>
                <a:gd name="T69" fmla="*/ 453321690 h 1160"/>
                <a:gd name="T70" fmla="*/ 84659241 w 723"/>
                <a:gd name="T71" fmla="*/ 424439382 h 1160"/>
                <a:gd name="T72" fmla="*/ 106771131 w 723"/>
                <a:gd name="T73" fmla="*/ 391789993 h 1160"/>
                <a:gd name="T74" fmla="*/ 128251887 w 723"/>
                <a:gd name="T75" fmla="*/ 354117797 h 1160"/>
                <a:gd name="T76" fmla="*/ 151627560 w 723"/>
                <a:gd name="T77" fmla="*/ 313306184 h 1160"/>
                <a:gd name="T78" fmla="*/ 175635931 w 723"/>
                <a:gd name="T79" fmla="*/ 268727590 h 1160"/>
                <a:gd name="T80" fmla="*/ 199011604 w 723"/>
                <a:gd name="T81" fmla="*/ 220382014 h 1160"/>
                <a:gd name="T82" fmla="*/ 224283038 w 723"/>
                <a:gd name="T83" fmla="*/ 168896972 h 1160"/>
                <a:gd name="T84" fmla="*/ 249554422 w 723"/>
                <a:gd name="T85" fmla="*/ 112388281 h 1160"/>
                <a:gd name="T86" fmla="*/ 276088819 w 723"/>
                <a:gd name="T87" fmla="*/ 53368508 h 1160"/>
                <a:gd name="T88" fmla="*/ 282407063 w 723"/>
                <a:gd name="T89" fmla="*/ 35160359 h 1160"/>
                <a:gd name="T90" fmla="*/ 289988319 w 723"/>
                <a:gd name="T91" fmla="*/ 21975124 h 1160"/>
                <a:gd name="T92" fmla="*/ 299465287 w 723"/>
                <a:gd name="T93" fmla="*/ 10673383 h 1160"/>
                <a:gd name="T94" fmla="*/ 311469075 w 723"/>
                <a:gd name="T95" fmla="*/ 3766983 h 1160"/>
                <a:gd name="T96" fmla="*/ 323472863 w 723"/>
                <a:gd name="T97" fmla="*/ 0 h 11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3"/>
                <a:gd name="T148" fmla="*/ 0 h 1160"/>
                <a:gd name="T149" fmla="*/ 723 w 723"/>
                <a:gd name="T150" fmla="*/ 1160 h 11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3" h="1160">
                  <a:moveTo>
                    <a:pt x="520" y="0"/>
                  </a:moveTo>
                  <a:lnTo>
                    <a:pt x="528" y="2"/>
                  </a:lnTo>
                  <a:lnTo>
                    <a:pt x="537" y="4"/>
                  </a:lnTo>
                  <a:lnTo>
                    <a:pt x="545" y="6"/>
                  </a:lnTo>
                  <a:lnTo>
                    <a:pt x="555" y="10"/>
                  </a:lnTo>
                  <a:lnTo>
                    <a:pt x="564" y="15"/>
                  </a:lnTo>
                  <a:lnTo>
                    <a:pt x="574" y="23"/>
                  </a:lnTo>
                  <a:lnTo>
                    <a:pt x="581" y="31"/>
                  </a:lnTo>
                  <a:lnTo>
                    <a:pt x="591" y="40"/>
                  </a:lnTo>
                  <a:lnTo>
                    <a:pt x="601" y="50"/>
                  </a:lnTo>
                  <a:lnTo>
                    <a:pt x="612" y="62"/>
                  </a:lnTo>
                  <a:lnTo>
                    <a:pt x="622" y="73"/>
                  </a:lnTo>
                  <a:lnTo>
                    <a:pt x="631" y="88"/>
                  </a:lnTo>
                  <a:lnTo>
                    <a:pt x="641" y="102"/>
                  </a:lnTo>
                  <a:lnTo>
                    <a:pt x="651" y="119"/>
                  </a:lnTo>
                  <a:lnTo>
                    <a:pt x="660" y="136"/>
                  </a:lnTo>
                  <a:lnTo>
                    <a:pt x="670" y="154"/>
                  </a:lnTo>
                  <a:lnTo>
                    <a:pt x="677" y="171"/>
                  </a:lnTo>
                  <a:lnTo>
                    <a:pt x="683" y="186"/>
                  </a:lnTo>
                  <a:lnTo>
                    <a:pt x="689" y="204"/>
                  </a:lnTo>
                  <a:lnTo>
                    <a:pt x="695" y="219"/>
                  </a:lnTo>
                  <a:lnTo>
                    <a:pt x="702" y="250"/>
                  </a:lnTo>
                  <a:lnTo>
                    <a:pt x="710" y="278"/>
                  </a:lnTo>
                  <a:lnTo>
                    <a:pt x="716" y="309"/>
                  </a:lnTo>
                  <a:lnTo>
                    <a:pt x="720" y="336"/>
                  </a:lnTo>
                  <a:lnTo>
                    <a:pt x="722" y="365"/>
                  </a:lnTo>
                  <a:lnTo>
                    <a:pt x="723" y="392"/>
                  </a:lnTo>
                  <a:lnTo>
                    <a:pt x="722" y="407"/>
                  </a:lnTo>
                  <a:lnTo>
                    <a:pt x="722" y="426"/>
                  </a:lnTo>
                  <a:lnTo>
                    <a:pt x="718" y="444"/>
                  </a:lnTo>
                  <a:lnTo>
                    <a:pt x="716" y="465"/>
                  </a:lnTo>
                  <a:lnTo>
                    <a:pt x="712" y="484"/>
                  </a:lnTo>
                  <a:lnTo>
                    <a:pt x="706" y="505"/>
                  </a:lnTo>
                  <a:lnTo>
                    <a:pt x="700" y="528"/>
                  </a:lnTo>
                  <a:lnTo>
                    <a:pt x="693" y="551"/>
                  </a:lnTo>
                  <a:lnTo>
                    <a:pt x="685" y="574"/>
                  </a:lnTo>
                  <a:lnTo>
                    <a:pt x="675" y="599"/>
                  </a:lnTo>
                  <a:lnTo>
                    <a:pt x="666" y="624"/>
                  </a:lnTo>
                  <a:lnTo>
                    <a:pt x="656" y="651"/>
                  </a:lnTo>
                  <a:lnTo>
                    <a:pt x="643" y="678"/>
                  </a:lnTo>
                  <a:lnTo>
                    <a:pt x="631" y="705"/>
                  </a:lnTo>
                  <a:lnTo>
                    <a:pt x="616" y="733"/>
                  </a:lnTo>
                  <a:lnTo>
                    <a:pt x="603" y="764"/>
                  </a:lnTo>
                  <a:lnTo>
                    <a:pt x="587" y="793"/>
                  </a:lnTo>
                  <a:lnTo>
                    <a:pt x="572" y="822"/>
                  </a:lnTo>
                  <a:lnTo>
                    <a:pt x="556" y="849"/>
                  </a:lnTo>
                  <a:lnTo>
                    <a:pt x="541" y="875"/>
                  </a:lnTo>
                  <a:lnTo>
                    <a:pt x="526" y="900"/>
                  </a:lnTo>
                  <a:lnTo>
                    <a:pt x="510" y="925"/>
                  </a:lnTo>
                  <a:lnTo>
                    <a:pt x="495" y="948"/>
                  </a:lnTo>
                  <a:lnTo>
                    <a:pt x="480" y="970"/>
                  </a:lnTo>
                  <a:lnTo>
                    <a:pt x="464" y="991"/>
                  </a:lnTo>
                  <a:lnTo>
                    <a:pt x="451" y="1012"/>
                  </a:lnTo>
                  <a:lnTo>
                    <a:pt x="436" y="1031"/>
                  </a:lnTo>
                  <a:lnTo>
                    <a:pt x="422" y="1048"/>
                  </a:lnTo>
                  <a:lnTo>
                    <a:pt x="409" y="1064"/>
                  </a:lnTo>
                  <a:lnTo>
                    <a:pt x="395" y="1079"/>
                  </a:lnTo>
                  <a:lnTo>
                    <a:pt x="382" y="1094"/>
                  </a:lnTo>
                  <a:lnTo>
                    <a:pt x="368" y="1106"/>
                  </a:lnTo>
                  <a:lnTo>
                    <a:pt x="345" y="1119"/>
                  </a:lnTo>
                  <a:lnTo>
                    <a:pt x="324" y="1131"/>
                  </a:lnTo>
                  <a:lnTo>
                    <a:pt x="305" y="1138"/>
                  </a:lnTo>
                  <a:lnTo>
                    <a:pt x="284" y="1146"/>
                  </a:lnTo>
                  <a:lnTo>
                    <a:pt x="267" y="1152"/>
                  </a:lnTo>
                  <a:lnTo>
                    <a:pt x="249" y="1156"/>
                  </a:lnTo>
                  <a:lnTo>
                    <a:pt x="232" y="1160"/>
                  </a:lnTo>
                  <a:lnTo>
                    <a:pt x="219" y="1160"/>
                  </a:lnTo>
                  <a:lnTo>
                    <a:pt x="207" y="1160"/>
                  </a:lnTo>
                  <a:lnTo>
                    <a:pt x="196" y="1158"/>
                  </a:lnTo>
                  <a:lnTo>
                    <a:pt x="184" y="1158"/>
                  </a:lnTo>
                  <a:lnTo>
                    <a:pt x="173" y="1156"/>
                  </a:lnTo>
                  <a:lnTo>
                    <a:pt x="161" y="1152"/>
                  </a:lnTo>
                  <a:lnTo>
                    <a:pt x="149" y="1150"/>
                  </a:lnTo>
                  <a:lnTo>
                    <a:pt x="140" y="1146"/>
                  </a:lnTo>
                  <a:lnTo>
                    <a:pt x="128" y="1142"/>
                  </a:lnTo>
                  <a:lnTo>
                    <a:pt x="117" y="1137"/>
                  </a:lnTo>
                  <a:lnTo>
                    <a:pt x="105" y="1133"/>
                  </a:lnTo>
                  <a:lnTo>
                    <a:pt x="96" y="1127"/>
                  </a:lnTo>
                  <a:lnTo>
                    <a:pt x="84" y="1119"/>
                  </a:lnTo>
                  <a:lnTo>
                    <a:pt x="75" y="1113"/>
                  </a:lnTo>
                  <a:lnTo>
                    <a:pt x="65" y="1106"/>
                  </a:lnTo>
                  <a:lnTo>
                    <a:pt x="54" y="1098"/>
                  </a:lnTo>
                  <a:lnTo>
                    <a:pt x="44" y="1089"/>
                  </a:lnTo>
                  <a:lnTo>
                    <a:pt x="34" y="1073"/>
                  </a:lnTo>
                  <a:lnTo>
                    <a:pt x="25" y="1056"/>
                  </a:lnTo>
                  <a:lnTo>
                    <a:pt x="17" y="1037"/>
                  </a:lnTo>
                  <a:lnTo>
                    <a:pt x="11" y="1019"/>
                  </a:lnTo>
                  <a:lnTo>
                    <a:pt x="6" y="1000"/>
                  </a:lnTo>
                  <a:lnTo>
                    <a:pt x="2" y="981"/>
                  </a:lnTo>
                  <a:lnTo>
                    <a:pt x="0" y="960"/>
                  </a:lnTo>
                  <a:lnTo>
                    <a:pt x="0" y="941"/>
                  </a:lnTo>
                  <a:lnTo>
                    <a:pt x="0" y="918"/>
                  </a:lnTo>
                  <a:lnTo>
                    <a:pt x="2" y="895"/>
                  </a:lnTo>
                  <a:lnTo>
                    <a:pt x="6" y="875"/>
                  </a:lnTo>
                  <a:lnTo>
                    <a:pt x="11" y="856"/>
                  </a:lnTo>
                  <a:lnTo>
                    <a:pt x="19" y="837"/>
                  </a:lnTo>
                  <a:lnTo>
                    <a:pt x="29" y="820"/>
                  </a:lnTo>
                  <a:lnTo>
                    <a:pt x="38" y="803"/>
                  </a:lnTo>
                  <a:lnTo>
                    <a:pt x="46" y="795"/>
                  </a:lnTo>
                  <a:lnTo>
                    <a:pt x="52" y="787"/>
                  </a:lnTo>
                  <a:lnTo>
                    <a:pt x="61" y="776"/>
                  </a:lnTo>
                  <a:lnTo>
                    <a:pt x="71" y="764"/>
                  </a:lnTo>
                  <a:lnTo>
                    <a:pt x="82" y="751"/>
                  </a:lnTo>
                  <a:lnTo>
                    <a:pt x="92" y="737"/>
                  </a:lnTo>
                  <a:lnTo>
                    <a:pt x="103" y="722"/>
                  </a:lnTo>
                  <a:lnTo>
                    <a:pt x="113" y="708"/>
                  </a:lnTo>
                  <a:lnTo>
                    <a:pt x="125" y="693"/>
                  </a:lnTo>
                  <a:lnTo>
                    <a:pt x="134" y="676"/>
                  </a:lnTo>
                  <a:lnTo>
                    <a:pt x="146" y="659"/>
                  </a:lnTo>
                  <a:lnTo>
                    <a:pt x="157" y="641"/>
                  </a:lnTo>
                  <a:lnTo>
                    <a:pt x="169" y="624"/>
                  </a:lnTo>
                  <a:lnTo>
                    <a:pt x="180" y="605"/>
                  </a:lnTo>
                  <a:lnTo>
                    <a:pt x="192" y="586"/>
                  </a:lnTo>
                  <a:lnTo>
                    <a:pt x="203" y="564"/>
                  </a:lnTo>
                  <a:lnTo>
                    <a:pt x="215" y="543"/>
                  </a:lnTo>
                  <a:lnTo>
                    <a:pt x="228" y="522"/>
                  </a:lnTo>
                  <a:lnTo>
                    <a:pt x="240" y="499"/>
                  </a:lnTo>
                  <a:lnTo>
                    <a:pt x="251" y="476"/>
                  </a:lnTo>
                  <a:lnTo>
                    <a:pt x="265" y="453"/>
                  </a:lnTo>
                  <a:lnTo>
                    <a:pt x="278" y="428"/>
                  </a:lnTo>
                  <a:lnTo>
                    <a:pt x="290" y="403"/>
                  </a:lnTo>
                  <a:lnTo>
                    <a:pt x="303" y="378"/>
                  </a:lnTo>
                  <a:lnTo>
                    <a:pt x="315" y="351"/>
                  </a:lnTo>
                  <a:lnTo>
                    <a:pt x="328" y="325"/>
                  </a:lnTo>
                  <a:lnTo>
                    <a:pt x="341" y="296"/>
                  </a:lnTo>
                  <a:lnTo>
                    <a:pt x="355" y="269"/>
                  </a:lnTo>
                  <a:lnTo>
                    <a:pt x="368" y="240"/>
                  </a:lnTo>
                  <a:lnTo>
                    <a:pt x="382" y="209"/>
                  </a:lnTo>
                  <a:lnTo>
                    <a:pt x="395" y="179"/>
                  </a:lnTo>
                  <a:lnTo>
                    <a:pt x="409" y="148"/>
                  </a:lnTo>
                  <a:lnTo>
                    <a:pt x="422" y="115"/>
                  </a:lnTo>
                  <a:lnTo>
                    <a:pt x="437" y="85"/>
                  </a:lnTo>
                  <a:lnTo>
                    <a:pt x="439" y="73"/>
                  </a:lnTo>
                  <a:lnTo>
                    <a:pt x="443" y="65"/>
                  </a:lnTo>
                  <a:lnTo>
                    <a:pt x="447" y="56"/>
                  </a:lnTo>
                  <a:lnTo>
                    <a:pt x="451" y="48"/>
                  </a:lnTo>
                  <a:lnTo>
                    <a:pt x="455" y="40"/>
                  </a:lnTo>
                  <a:lnTo>
                    <a:pt x="459" y="35"/>
                  </a:lnTo>
                  <a:lnTo>
                    <a:pt x="464" y="27"/>
                  </a:lnTo>
                  <a:lnTo>
                    <a:pt x="470" y="21"/>
                  </a:lnTo>
                  <a:lnTo>
                    <a:pt x="474" y="17"/>
                  </a:lnTo>
                  <a:lnTo>
                    <a:pt x="480" y="14"/>
                  </a:lnTo>
                  <a:lnTo>
                    <a:pt x="485" y="10"/>
                  </a:lnTo>
                  <a:lnTo>
                    <a:pt x="493" y="6"/>
                  </a:lnTo>
                  <a:lnTo>
                    <a:pt x="499" y="4"/>
                  </a:lnTo>
                  <a:lnTo>
                    <a:pt x="505" y="2"/>
                  </a:lnTo>
                  <a:lnTo>
                    <a:pt x="512" y="0"/>
                  </a:lnTo>
                  <a:lnTo>
                    <a:pt x="52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1130300" y="2384425"/>
              <a:ext cx="3897313" cy="671513"/>
            </a:xfrm>
            <a:custGeom>
              <a:avLst/>
              <a:gdLst>
                <a:gd name="T0" fmla="*/ 2147483647 w 4908"/>
                <a:gd name="T1" fmla="*/ 5697517 h 844"/>
                <a:gd name="T2" fmla="*/ 2147483647 w 4908"/>
                <a:gd name="T3" fmla="*/ 33550193 h 844"/>
                <a:gd name="T4" fmla="*/ 2147483647 w 4908"/>
                <a:gd name="T5" fmla="*/ 84826254 h 844"/>
                <a:gd name="T6" fmla="*/ 2147483647 w 4908"/>
                <a:gd name="T7" fmla="*/ 134835684 h 844"/>
                <a:gd name="T8" fmla="*/ 2147483647 w 4908"/>
                <a:gd name="T9" fmla="*/ 172184208 h 844"/>
                <a:gd name="T10" fmla="*/ 2147483647 w 4908"/>
                <a:gd name="T11" fmla="*/ 205101861 h 844"/>
                <a:gd name="T12" fmla="*/ 2147483647 w 4908"/>
                <a:gd name="T13" fmla="*/ 235487069 h 844"/>
                <a:gd name="T14" fmla="*/ 2147483647 w 4908"/>
                <a:gd name="T15" fmla="*/ 262073885 h 844"/>
                <a:gd name="T16" fmla="*/ 2147483647 w 4908"/>
                <a:gd name="T17" fmla="*/ 285496474 h 844"/>
                <a:gd name="T18" fmla="*/ 2147483647 w 4908"/>
                <a:gd name="T19" fmla="*/ 307019096 h 844"/>
                <a:gd name="T20" fmla="*/ 2147483647 w 4908"/>
                <a:gd name="T21" fmla="*/ 331707535 h 844"/>
                <a:gd name="T22" fmla="*/ 2147483647 w 4908"/>
                <a:gd name="T23" fmla="*/ 350698458 h 844"/>
                <a:gd name="T24" fmla="*/ 2147483647 w 4908"/>
                <a:gd name="T25" fmla="*/ 367790209 h 844"/>
                <a:gd name="T26" fmla="*/ 2147483647 w 4908"/>
                <a:gd name="T27" fmla="*/ 381083617 h 844"/>
                <a:gd name="T28" fmla="*/ 2147483647 w 4908"/>
                <a:gd name="T29" fmla="*/ 391212003 h 844"/>
                <a:gd name="T30" fmla="*/ 2147483647 w 4908"/>
                <a:gd name="T31" fmla="*/ 398175368 h 844"/>
                <a:gd name="T32" fmla="*/ 2147483647 w 4908"/>
                <a:gd name="T33" fmla="*/ 419065563 h 844"/>
                <a:gd name="T34" fmla="*/ 2147483647 w 4908"/>
                <a:gd name="T35" fmla="*/ 455781560 h 844"/>
                <a:gd name="T36" fmla="*/ 2147483647 w 4908"/>
                <a:gd name="T37" fmla="*/ 508955985 h 844"/>
                <a:gd name="T38" fmla="*/ 2147483647 w 4908"/>
                <a:gd name="T39" fmla="*/ 532377779 h 844"/>
                <a:gd name="T40" fmla="*/ 2147483647 w 4908"/>
                <a:gd name="T41" fmla="*/ 516551877 h 844"/>
                <a:gd name="T42" fmla="*/ 2147483647 w 4908"/>
                <a:gd name="T43" fmla="*/ 436157314 h 844"/>
                <a:gd name="T44" fmla="*/ 2147483647 w 4908"/>
                <a:gd name="T45" fmla="*/ 367790209 h 844"/>
                <a:gd name="T46" fmla="*/ 2147483647 w 4908"/>
                <a:gd name="T47" fmla="*/ 309551590 h 844"/>
                <a:gd name="T48" fmla="*/ 2147483647 w 4908"/>
                <a:gd name="T49" fmla="*/ 262073885 h 844"/>
                <a:gd name="T50" fmla="*/ 2147483647 w 4908"/>
                <a:gd name="T51" fmla="*/ 225991210 h 844"/>
                <a:gd name="T52" fmla="*/ 2147483647 w 4908"/>
                <a:gd name="T53" fmla="*/ 200037668 h 844"/>
                <a:gd name="T54" fmla="*/ 2147483647 w 4908"/>
                <a:gd name="T55" fmla="*/ 184211766 h 844"/>
                <a:gd name="T56" fmla="*/ 2147483647 w 4908"/>
                <a:gd name="T57" fmla="*/ 173450057 h 844"/>
                <a:gd name="T58" fmla="*/ 2147483647 w 4908"/>
                <a:gd name="T59" fmla="*/ 169019186 h 844"/>
                <a:gd name="T60" fmla="*/ 2147483647 w 4908"/>
                <a:gd name="T61" fmla="*/ 169651713 h 844"/>
                <a:gd name="T62" fmla="*/ 2137572894 w 4908"/>
                <a:gd name="T63" fmla="*/ 181046745 h 844"/>
                <a:gd name="T64" fmla="*/ 1853825116 w 4908"/>
                <a:gd name="T65" fmla="*/ 202569367 h 844"/>
                <a:gd name="T66" fmla="*/ 1544223505 w 4908"/>
                <a:gd name="T67" fmla="*/ 232954575 h 844"/>
                <a:gd name="T68" fmla="*/ 1205616383 w 4908"/>
                <a:gd name="T69" fmla="*/ 273468916 h 844"/>
                <a:gd name="T70" fmla="*/ 837374448 w 4908"/>
                <a:gd name="T71" fmla="*/ 324110847 h 844"/>
                <a:gd name="T72" fmla="*/ 442648384 w 4908"/>
                <a:gd name="T73" fmla="*/ 384881960 h 844"/>
                <a:gd name="T74" fmla="*/ 383376276 w 4908"/>
                <a:gd name="T75" fmla="*/ 393744497 h 844"/>
                <a:gd name="T76" fmla="*/ 342390186 w 4908"/>
                <a:gd name="T77" fmla="*/ 398175368 h 844"/>
                <a:gd name="T78" fmla="*/ 316537544 w 4908"/>
                <a:gd name="T79" fmla="*/ 399442013 h 844"/>
                <a:gd name="T80" fmla="*/ 242762581 w 4908"/>
                <a:gd name="T81" fmla="*/ 396276196 h 844"/>
                <a:gd name="T82" fmla="*/ 167727375 w 4908"/>
                <a:gd name="T83" fmla="*/ 382349466 h 844"/>
                <a:gd name="T84" fmla="*/ 109716355 w 4908"/>
                <a:gd name="T85" fmla="*/ 359560995 h 844"/>
                <a:gd name="T86" fmla="*/ 59272033 w 4908"/>
                <a:gd name="T87" fmla="*/ 326643342 h 844"/>
                <a:gd name="T88" fmla="*/ 21439190 w 4908"/>
                <a:gd name="T89" fmla="*/ 297524032 h 844"/>
                <a:gd name="T90" fmla="*/ 3152472 w 4908"/>
                <a:gd name="T91" fmla="*/ 273468916 h 844"/>
                <a:gd name="T92" fmla="*/ 630494 w 4908"/>
                <a:gd name="T93" fmla="*/ 253844670 h 844"/>
                <a:gd name="T94" fmla="*/ 10719198 w 4908"/>
                <a:gd name="T95" fmla="*/ 239285413 h 844"/>
                <a:gd name="T96" fmla="*/ 32158390 w 4908"/>
                <a:gd name="T97" fmla="*/ 228523704 h 844"/>
                <a:gd name="T98" fmla="*/ 56750057 w 4908"/>
                <a:gd name="T99" fmla="*/ 223459511 h 844"/>
                <a:gd name="T100" fmla="*/ 62424504 w 4908"/>
                <a:gd name="T101" fmla="*/ 223459511 h 844"/>
                <a:gd name="T102" fmla="*/ 95213376 w 4908"/>
                <a:gd name="T103" fmla="*/ 223459511 h 844"/>
                <a:gd name="T104" fmla="*/ 158268375 w 4908"/>
                <a:gd name="T105" fmla="*/ 223459511 h 844"/>
                <a:gd name="T106" fmla="*/ 454628567 w 4908"/>
                <a:gd name="T107" fmla="*/ 217129469 h 844"/>
                <a:gd name="T108" fmla="*/ 1114817285 w 4908"/>
                <a:gd name="T109" fmla="*/ 178514250 h 844"/>
                <a:gd name="T110" fmla="*/ 1837430680 w 4908"/>
                <a:gd name="T111" fmla="*/ 108248073 h 844"/>
                <a:gd name="T112" fmla="*/ 2147483647 w 4908"/>
                <a:gd name="T113" fmla="*/ 25320972 h 844"/>
                <a:gd name="T114" fmla="*/ 2147483647 w 4908"/>
                <a:gd name="T115" fmla="*/ 10761712 h 844"/>
                <a:gd name="T116" fmla="*/ 2147483647 w 4908"/>
                <a:gd name="T117" fmla="*/ 2532495 h 844"/>
                <a:gd name="T118" fmla="*/ 2147483647 w 4908"/>
                <a:gd name="T119" fmla="*/ 0 h 8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908"/>
                <a:gd name="T181" fmla="*/ 0 h 844"/>
                <a:gd name="T182" fmla="*/ 4908 w 4908"/>
                <a:gd name="T183" fmla="*/ 844 h 8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908" h="844">
                  <a:moveTo>
                    <a:pt x="4228" y="0"/>
                  </a:moveTo>
                  <a:lnTo>
                    <a:pt x="4242" y="0"/>
                  </a:lnTo>
                  <a:lnTo>
                    <a:pt x="4257" y="2"/>
                  </a:lnTo>
                  <a:lnTo>
                    <a:pt x="4273" y="5"/>
                  </a:lnTo>
                  <a:lnTo>
                    <a:pt x="4290" y="9"/>
                  </a:lnTo>
                  <a:lnTo>
                    <a:pt x="4309" y="15"/>
                  </a:lnTo>
                  <a:lnTo>
                    <a:pt x="4328" y="23"/>
                  </a:lnTo>
                  <a:lnTo>
                    <a:pt x="4349" y="32"/>
                  </a:lnTo>
                  <a:lnTo>
                    <a:pt x="4372" y="42"/>
                  </a:lnTo>
                  <a:lnTo>
                    <a:pt x="4396" y="53"/>
                  </a:lnTo>
                  <a:lnTo>
                    <a:pt x="4420" y="67"/>
                  </a:lnTo>
                  <a:lnTo>
                    <a:pt x="4447" y="82"/>
                  </a:lnTo>
                  <a:lnTo>
                    <a:pt x="4474" y="98"/>
                  </a:lnTo>
                  <a:lnTo>
                    <a:pt x="4503" y="115"/>
                  </a:lnTo>
                  <a:lnTo>
                    <a:pt x="4534" y="134"/>
                  </a:lnTo>
                  <a:lnTo>
                    <a:pt x="4566" y="153"/>
                  </a:lnTo>
                  <a:lnTo>
                    <a:pt x="4599" y="176"/>
                  </a:lnTo>
                  <a:lnTo>
                    <a:pt x="4616" y="188"/>
                  </a:lnTo>
                  <a:lnTo>
                    <a:pt x="4635" y="201"/>
                  </a:lnTo>
                  <a:lnTo>
                    <a:pt x="4653" y="213"/>
                  </a:lnTo>
                  <a:lnTo>
                    <a:pt x="4670" y="226"/>
                  </a:lnTo>
                  <a:lnTo>
                    <a:pt x="4685" y="238"/>
                  </a:lnTo>
                  <a:lnTo>
                    <a:pt x="4703" y="249"/>
                  </a:lnTo>
                  <a:lnTo>
                    <a:pt x="4718" y="261"/>
                  </a:lnTo>
                  <a:lnTo>
                    <a:pt x="4731" y="272"/>
                  </a:lnTo>
                  <a:lnTo>
                    <a:pt x="4747" y="284"/>
                  </a:lnTo>
                  <a:lnTo>
                    <a:pt x="4760" y="293"/>
                  </a:lnTo>
                  <a:lnTo>
                    <a:pt x="4774" y="305"/>
                  </a:lnTo>
                  <a:lnTo>
                    <a:pt x="4785" y="315"/>
                  </a:lnTo>
                  <a:lnTo>
                    <a:pt x="4797" y="324"/>
                  </a:lnTo>
                  <a:lnTo>
                    <a:pt x="4808" y="336"/>
                  </a:lnTo>
                  <a:lnTo>
                    <a:pt x="4820" y="345"/>
                  </a:lnTo>
                  <a:lnTo>
                    <a:pt x="4829" y="355"/>
                  </a:lnTo>
                  <a:lnTo>
                    <a:pt x="4839" y="363"/>
                  </a:lnTo>
                  <a:lnTo>
                    <a:pt x="4847" y="372"/>
                  </a:lnTo>
                  <a:lnTo>
                    <a:pt x="4856" y="382"/>
                  </a:lnTo>
                  <a:lnTo>
                    <a:pt x="4864" y="389"/>
                  </a:lnTo>
                  <a:lnTo>
                    <a:pt x="4870" y="399"/>
                  </a:lnTo>
                  <a:lnTo>
                    <a:pt x="4877" y="407"/>
                  </a:lnTo>
                  <a:lnTo>
                    <a:pt x="4883" y="414"/>
                  </a:lnTo>
                  <a:lnTo>
                    <a:pt x="4887" y="422"/>
                  </a:lnTo>
                  <a:lnTo>
                    <a:pt x="4893" y="430"/>
                  </a:lnTo>
                  <a:lnTo>
                    <a:pt x="4897" y="437"/>
                  </a:lnTo>
                  <a:lnTo>
                    <a:pt x="4900" y="445"/>
                  </a:lnTo>
                  <a:lnTo>
                    <a:pt x="4902" y="451"/>
                  </a:lnTo>
                  <a:lnTo>
                    <a:pt x="4904" y="459"/>
                  </a:lnTo>
                  <a:lnTo>
                    <a:pt x="4906" y="464"/>
                  </a:lnTo>
                  <a:lnTo>
                    <a:pt x="4908" y="472"/>
                  </a:lnTo>
                  <a:lnTo>
                    <a:pt x="4908" y="478"/>
                  </a:lnTo>
                  <a:lnTo>
                    <a:pt x="4908" y="485"/>
                  </a:lnTo>
                  <a:lnTo>
                    <a:pt x="4906" y="493"/>
                  </a:lnTo>
                  <a:lnTo>
                    <a:pt x="4906" y="501"/>
                  </a:lnTo>
                  <a:lnTo>
                    <a:pt x="4904" y="508"/>
                  </a:lnTo>
                  <a:lnTo>
                    <a:pt x="4902" y="516"/>
                  </a:lnTo>
                  <a:lnTo>
                    <a:pt x="4898" y="524"/>
                  </a:lnTo>
                  <a:lnTo>
                    <a:pt x="4897" y="530"/>
                  </a:lnTo>
                  <a:lnTo>
                    <a:pt x="4893" y="537"/>
                  </a:lnTo>
                  <a:lnTo>
                    <a:pt x="4889" y="543"/>
                  </a:lnTo>
                  <a:lnTo>
                    <a:pt x="4883" y="549"/>
                  </a:lnTo>
                  <a:lnTo>
                    <a:pt x="4877" y="554"/>
                  </a:lnTo>
                  <a:lnTo>
                    <a:pt x="4873" y="560"/>
                  </a:lnTo>
                  <a:lnTo>
                    <a:pt x="4866" y="566"/>
                  </a:lnTo>
                  <a:lnTo>
                    <a:pt x="4860" y="572"/>
                  </a:lnTo>
                  <a:lnTo>
                    <a:pt x="4852" y="576"/>
                  </a:lnTo>
                  <a:lnTo>
                    <a:pt x="4845" y="581"/>
                  </a:lnTo>
                  <a:lnTo>
                    <a:pt x="4837" y="585"/>
                  </a:lnTo>
                  <a:lnTo>
                    <a:pt x="4829" y="589"/>
                  </a:lnTo>
                  <a:lnTo>
                    <a:pt x="4820" y="595"/>
                  </a:lnTo>
                  <a:lnTo>
                    <a:pt x="4810" y="599"/>
                  </a:lnTo>
                  <a:lnTo>
                    <a:pt x="4801" y="602"/>
                  </a:lnTo>
                  <a:lnTo>
                    <a:pt x="4789" y="606"/>
                  </a:lnTo>
                  <a:lnTo>
                    <a:pt x="4779" y="608"/>
                  </a:lnTo>
                  <a:lnTo>
                    <a:pt x="4768" y="612"/>
                  </a:lnTo>
                  <a:lnTo>
                    <a:pt x="4756" y="616"/>
                  </a:lnTo>
                  <a:lnTo>
                    <a:pt x="4743" y="618"/>
                  </a:lnTo>
                  <a:lnTo>
                    <a:pt x="4730" y="620"/>
                  </a:lnTo>
                  <a:lnTo>
                    <a:pt x="4716" y="624"/>
                  </a:lnTo>
                  <a:lnTo>
                    <a:pt x="4703" y="626"/>
                  </a:lnTo>
                  <a:lnTo>
                    <a:pt x="4689" y="627"/>
                  </a:lnTo>
                  <a:lnTo>
                    <a:pt x="4674" y="629"/>
                  </a:lnTo>
                  <a:lnTo>
                    <a:pt x="4658" y="631"/>
                  </a:lnTo>
                  <a:lnTo>
                    <a:pt x="4611" y="637"/>
                  </a:lnTo>
                  <a:lnTo>
                    <a:pt x="4563" y="645"/>
                  </a:lnTo>
                  <a:lnTo>
                    <a:pt x="4515" y="652"/>
                  </a:lnTo>
                  <a:lnTo>
                    <a:pt x="4463" y="662"/>
                  </a:lnTo>
                  <a:lnTo>
                    <a:pt x="4411" y="672"/>
                  </a:lnTo>
                  <a:lnTo>
                    <a:pt x="4359" y="681"/>
                  </a:lnTo>
                  <a:lnTo>
                    <a:pt x="4305" y="693"/>
                  </a:lnTo>
                  <a:lnTo>
                    <a:pt x="4250" y="706"/>
                  </a:lnTo>
                  <a:lnTo>
                    <a:pt x="4194" y="720"/>
                  </a:lnTo>
                  <a:lnTo>
                    <a:pt x="4136" y="735"/>
                  </a:lnTo>
                  <a:lnTo>
                    <a:pt x="4079" y="750"/>
                  </a:lnTo>
                  <a:lnTo>
                    <a:pt x="4019" y="768"/>
                  </a:lnTo>
                  <a:lnTo>
                    <a:pt x="3958" y="785"/>
                  </a:lnTo>
                  <a:lnTo>
                    <a:pt x="3896" y="804"/>
                  </a:lnTo>
                  <a:lnTo>
                    <a:pt x="3833" y="823"/>
                  </a:lnTo>
                  <a:lnTo>
                    <a:pt x="3770" y="844"/>
                  </a:lnTo>
                  <a:lnTo>
                    <a:pt x="3758" y="844"/>
                  </a:lnTo>
                  <a:lnTo>
                    <a:pt x="3749" y="842"/>
                  </a:lnTo>
                  <a:lnTo>
                    <a:pt x="3741" y="841"/>
                  </a:lnTo>
                  <a:lnTo>
                    <a:pt x="3735" y="837"/>
                  </a:lnTo>
                  <a:lnTo>
                    <a:pt x="3731" y="831"/>
                  </a:lnTo>
                  <a:lnTo>
                    <a:pt x="3727" y="827"/>
                  </a:lnTo>
                  <a:lnTo>
                    <a:pt x="3726" y="821"/>
                  </a:lnTo>
                  <a:lnTo>
                    <a:pt x="3724" y="816"/>
                  </a:lnTo>
                  <a:lnTo>
                    <a:pt x="3745" y="789"/>
                  </a:lnTo>
                  <a:lnTo>
                    <a:pt x="3766" y="762"/>
                  </a:lnTo>
                  <a:lnTo>
                    <a:pt x="3787" y="737"/>
                  </a:lnTo>
                  <a:lnTo>
                    <a:pt x="3806" y="712"/>
                  </a:lnTo>
                  <a:lnTo>
                    <a:pt x="3823" y="689"/>
                  </a:lnTo>
                  <a:lnTo>
                    <a:pt x="3843" y="666"/>
                  </a:lnTo>
                  <a:lnTo>
                    <a:pt x="3860" y="643"/>
                  </a:lnTo>
                  <a:lnTo>
                    <a:pt x="3875" y="622"/>
                  </a:lnTo>
                  <a:lnTo>
                    <a:pt x="3891" y="601"/>
                  </a:lnTo>
                  <a:lnTo>
                    <a:pt x="3906" y="581"/>
                  </a:lnTo>
                  <a:lnTo>
                    <a:pt x="3921" y="560"/>
                  </a:lnTo>
                  <a:lnTo>
                    <a:pt x="3935" y="543"/>
                  </a:lnTo>
                  <a:lnTo>
                    <a:pt x="3948" y="524"/>
                  </a:lnTo>
                  <a:lnTo>
                    <a:pt x="3962" y="506"/>
                  </a:lnTo>
                  <a:lnTo>
                    <a:pt x="3973" y="489"/>
                  </a:lnTo>
                  <a:lnTo>
                    <a:pt x="3985" y="474"/>
                  </a:lnTo>
                  <a:lnTo>
                    <a:pt x="3994" y="457"/>
                  </a:lnTo>
                  <a:lnTo>
                    <a:pt x="4004" y="443"/>
                  </a:lnTo>
                  <a:lnTo>
                    <a:pt x="4013" y="428"/>
                  </a:lnTo>
                  <a:lnTo>
                    <a:pt x="4021" y="414"/>
                  </a:lnTo>
                  <a:lnTo>
                    <a:pt x="4029" y="403"/>
                  </a:lnTo>
                  <a:lnTo>
                    <a:pt x="4037" y="389"/>
                  </a:lnTo>
                  <a:lnTo>
                    <a:pt x="4042" y="378"/>
                  </a:lnTo>
                  <a:lnTo>
                    <a:pt x="4048" y="368"/>
                  </a:lnTo>
                  <a:lnTo>
                    <a:pt x="4054" y="357"/>
                  </a:lnTo>
                  <a:lnTo>
                    <a:pt x="4058" y="349"/>
                  </a:lnTo>
                  <a:lnTo>
                    <a:pt x="4061" y="339"/>
                  </a:lnTo>
                  <a:lnTo>
                    <a:pt x="4065" y="332"/>
                  </a:lnTo>
                  <a:lnTo>
                    <a:pt x="4067" y="324"/>
                  </a:lnTo>
                  <a:lnTo>
                    <a:pt x="4069" y="316"/>
                  </a:lnTo>
                  <a:lnTo>
                    <a:pt x="4071" y="311"/>
                  </a:lnTo>
                  <a:lnTo>
                    <a:pt x="4071" y="307"/>
                  </a:lnTo>
                  <a:lnTo>
                    <a:pt x="4069" y="301"/>
                  </a:lnTo>
                  <a:lnTo>
                    <a:pt x="4069" y="295"/>
                  </a:lnTo>
                  <a:lnTo>
                    <a:pt x="4065" y="291"/>
                  </a:lnTo>
                  <a:lnTo>
                    <a:pt x="4061" y="288"/>
                  </a:lnTo>
                  <a:lnTo>
                    <a:pt x="4058" y="284"/>
                  </a:lnTo>
                  <a:lnTo>
                    <a:pt x="4052" y="280"/>
                  </a:lnTo>
                  <a:lnTo>
                    <a:pt x="4046" y="276"/>
                  </a:lnTo>
                  <a:lnTo>
                    <a:pt x="4038" y="274"/>
                  </a:lnTo>
                  <a:lnTo>
                    <a:pt x="4029" y="272"/>
                  </a:lnTo>
                  <a:lnTo>
                    <a:pt x="4019" y="270"/>
                  </a:lnTo>
                  <a:lnTo>
                    <a:pt x="4010" y="268"/>
                  </a:lnTo>
                  <a:lnTo>
                    <a:pt x="3998" y="267"/>
                  </a:lnTo>
                  <a:lnTo>
                    <a:pt x="3985" y="267"/>
                  </a:lnTo>
                  <a:lnTo>
                    <a:pt x="3971" y="265"/>
                  </a:lnTo>
                  <a:lnTo>
                    <a:pt x="3958" y="265"/>
                  </a:lnTo>
                  <a:lnTo>
                    <a:pt x="3942" y="265"/>
                  </a:lnTo>
                  <a:lnTo>
                    <a:pt x="3870" y="267"/>
                  </a:lnTo>
                  <a:lnTo>
                    <a:pt x="3793" y="268"/>
                  </a:lnTo>
                  <a:lnTo>
                    <a:pt x="3716" y="270"/>
                  </a:lnTo>
                  <a:lnTo>
                    <a:pt x="3637" y="274"/>
                  </a:lnTo>
                  <a:lnTo>
                    <a:pt x="3557" y="278"/>
                  </a:lnTo>
                  <a:lnTo>
                    <a:pt x="3474" y="282"/>
                  </a:lnTo>
                  <a:lnTo>
                    <a:pt x="3390" y="286"/>
                  </a:lnTo>
                  <a:lnTo>
                    <a:pt x="3303" y="291"/>
                  </a:lnTo>
                  <a:lnTo>
                    <a:pt x="3215" y="297"/>
                  </a:lnTo>
                  <a:lnTo>
                    <a:pt x="3127" y="305"/>
                  </a:lnTo>
                  <a:lnTo>
                    <a:pt x="3034" y="313"/>
                  </a:lnTo>
                  <a:lnTo>
                    <a:pt x="2940" y="320"/>
                  </a:lnTo>
                  <a:lnTo>
                    <a:pt x="2846" y="328"/>
                  </a:lnTo>
                  <a:lnTo>
                    <a:pt x="2748" y="338"/>
                  </a:lnTo>
                  <a:lnTo>
                    <a:pt x="2651" y="347"/>
                  </a:lnTo>
                  <a:lnTo>
                    <a:pt x="2551" y="357"/>
                  </a:lnTo>
                  <a:lnTo>
                    <a:pt x="2449" y="368"/>
                  </a:lnTo>
                  <a:lnTo>
                    <a:pt x="2343" y="380"/>
                  </a:lnTo>
                  <a:lnTo>
                    <a:pt x="2238" y="391"/>
                  </a:lnTo>
                  <a:lnTo>
                    <a:pt x="2130" y="405"/>
                  </a:lnTo>
                  <a:lnTo>
                    <a:pt x="2021" y="418"/>
                  </a:lnTo>
                  <a:lnTo>
                    <a:pt x="1912" y="432"/>
                  </a:lnTo>
                  <a:lnTo>
                    <a:pt x="1798" y="447"/>
                  </a:lnTo>
                  <a:lnTo>
                    <a:pt x="1683" y="462"/>
                  </a:lnTo>
                  <a:lnTo>
                    <a:pt x="1566" y="478"/>
                  </a:lnTo>
                  <a:lnTo>
                    <a:pt x="1449" y="495"/>
                  </a:lnTo>
                  <a:lnTo>
                    <a:pt x="1328" y="512"/>
                  </a:lnTo>
                  <a:lnTo>
                    <a:pt x="1207" y="530"/>
                  </a:lnTo>
                  <a:lnTo>
                    <a:pt x="1082" y="549"/>
                  </a:lnTo>
                  <a:lnTo>
                    <a:pt x="957" y="568"/>
                  </a:lnTo>
                  <a:lnTo>
                    <a:pt x="831" y="587"/>
                  </a:lnTo>
                  <a:lnTo>
                    <a:pt x="702" y="608"/>
                  </a:lnTo>
                  <a:lnTo>
                    <a:pt x="681" y="610"/>
                  </a:lnTo>
                  <a:lnTo>
                    <a:pt x="662" y="614"/>
                  </a:lnTo>
                  <a:lnTo>
                    <a:pt x="643" y="616"/>
                  </a:lnTo>
                  <a:lnTo>
                    <a:pt x="625" y="620"/>
                  </a:lnTo>
                  <a:lnTo>
                    <a:pt x="608" y="622"/>
                  </a:lnTo>
                  <a:lnTo>
                    <a:pt x="593" y="624"/>
                  </a:lnTo>
                  <a:lnTo>
                    <a:pt x="579" y="626"/>
                  </a:lnTo>
                  <a:lnTo>
                    <a:pt x="566" y="626"/>
                  </a:lnTo>
                  <a:lnTo>
                    <a:pt x="552" y="627"/>
                  </a:lnTo>
                  <a:lnTo>
                    <a:pt x="543" y="629"/>
                  </a:lnTo>
                  <a:lnTo>
                    <a:pt x="531" y="629"/>
                  </a:lnTo>
                  <a:lnTo>
                    <a:pt x="524" y="629"/>
                  </a:lnTo>
                  <a:lnTo>
                    <a:pt x="514" y="631"/>
                  </a:lnTo>
                  <a:lnTo>
                    <a:pt x="508" y="631"/>
                  </a:lnTo>
                  <a:lnTo>
                    <a:pt x="502" y="631"/>
                  </a:lnTo>
                  <a:lnTo>
                    <a:pt x="497" y="631"/>
                  </a:lnTo>
                  <a:lnTo>
                    <a:pt x="468" y="631"/>
                  </a:lnTo>
                  <a:lnTo>
                    <a:pt x="439" y="629"/>
                  </a:lnTo>
                  <a:lnTo>
                    <a:pt x="412" y="627"/>
                  </a:lnTo>
                  <a:lnTo>
                    <a:pt x="385" y="626"/>
                  </a:lnTo>
                  <a:lnTo>
                    <a:pt x="360" y="624"/>
                  </a:lnTo>
                  <a:lnTo>
                    <a:pt x="335" y="620"/>
                  </a:lnTo>
                  <a:lnTo>
                    <a:pt x="312" y="616"/>
                  </a:lnTo>
                  <a:lnTo>
                    <a:pt x="289" y="610"/>
                  </a:lnTo>
                  <a:lnTo>
                    <a:pt x="266" y="604"/>
                  </a:lnTo>
                  <a:lnTo>
                    <a:pt x="247" y="599"/>
                  </a:lnTo>
                  <a:lnTo>
                    <a:pt x="226" y="591"/>
                  </a:lnTo>
                  <a:lnTo>
                    <a:pt x="207" y="585"/>
                  </a:lnTo>
                  <a:lnTo>
                    <a:pt x="190" y="576"/>
                  </a:lnTo>
                  <a:lnTo>
                    <a:pt x="174" y="568"/>
                  </a:lnTo>
                  <a:lnTo>
                    <a:pt x="157" y="558"/>
                  </a:lnTo>
                  <a:lnTo>
                    <a:pt x="144" y="549"/>
                  </a:lnTo>
                  <a:lnTo>
                    <a:pt x="126" y="537"/>
                  </a:lnTo>
                  <a:lnTo>
                    <a:pt x="109" y="528"/>
                  </a:lnTo>
                  <a:lnTo>
                    <a:pt x="94" y="516"/>
                  </a:lnTo>
                  <a:lnTo>
                    <a:pt x="80" y="506"/>
                  </a:lnTo>
                  <a:lnTo>
                    <a:pt x="67" y="497"/>
                  </a:lnTo>
                  <a:lnTo>
                    <a:pt x="55" y="487"/>
                  </a:lnTo>
                  <a:lnTo>
                    <a:pt x="44" y="478"/>
                  </a:lnTo>
                  <a:lnTo>
                    <a:pt x="34" y="470"/>
                  </a:lnTo>
                  <a:lnTo>
                    <a:pt x="26" y="460"/>
                  </a:lnTo>
                  <a:lnTo>
                    <a:pt x="19" y="453"/>
                  </a:lnTo>
                  <a:lnTo>
                    <a:pt x="13" y="445"/>
                  </a:lnTo>
                  <a:lnTo>
                    <a:pt x="9" y="437"/>
                  </a:lnTo>
                  <a:lnTo>
                    <a:pt x="5" y="432"/>
                  </a:lnTo>
                  <a:lnTo>
                    <a:pt x="1" y="424"/>
                  </a:lnTo>
                  <a:lnTo>
                    <a:pt x="1" y="418"/>
                  </a:lnTo>
                  <a:lnTo>
                    <a:pt x="0" y="412"/>
                  </a:lnTo>
                  <a:lnTo>
                    <a:pt x="0" y="407"/>
                  </a:lnTo>
                  <a:lnTo>
                    <a:pt x="1" y="401"/>
                  </a:lnTo>
                  <a:lnTo>
                    <a:pt x="3" y="397"/>
                  </a:lnTo>
                  <a:lnTo>
                    <a:pt x="5" y="391"/>
                  </a:lnTo>
                  <a:lnTo>
                    <a:pt x="9" y="387"/>
                  </a:lnTo>
                  <a:lnTo>
                    <a:pt x="13" y="382"/>
                  </a:lnTo>
                  <a:lnTo>
                    <a:pt x="17" y="378"/>
                  </a:lnTo>
                  <a:lnTo>
                    <a:pt x="23" y="374"/>
                  </a:lnTo>
                  <a:lnTo>
                    <a:pt x="28" y="370"/>
                  </a:lnTo>
                  <a:lnTo>
                    <a:pt x="36" y="366"/>
                  </a:lnTo>
                  <a:lnTo>
                    <a:pt x="42" y="364"/>
                  </a:lnTo>
                  <a:lnTo>
                    <a:pt x="51" y="361"/>
                  </a:lnTo>
                  <a:lnTo>
                    <a:pt x="59" y="359"/>
                  </a:lnTo>
                  <a:lnTo>
                    <a:pt x="69" y="357"/>
                  </a:lnTo>
                  <a:lnTo>
                    <a:pt x="80" y="355"/>
                  </a:lnTo>
                  <a:lnTo>
                    <a:pt x="90" y="353"/>
                  </a:lnTo>
                  <a:lnTo>
                    <a:pt x="92" y="353"/>
                  </a:lnTo>
                  <a:lnTo>
                    <a:pt x="94" y="353"/>
                  </a:lnTo>
                  <a:lnTo>
                    <a:pt x="96" y="353"/>
                  </a:lnTo>
                  <a:lnTo>
                    <a:pt x="99" y="353"/>
                  </a:lnTo>
                  <a:lnTo>
                    <a:pt x="105" y="353"/>
                  </a:lnTo>
                  <a:lnTo>
                    <a:pt x="115" y="353"/>
                  </a:lnTo>
                  <a:lnTo>
                    <a:pt x="124" y="353"/>
                  </a:lnTo>
                  <a:lnTo>
                    <a:pt x="138" y="353"/>
                  </a:lnTo>
                  <a:lnTo>
                    <a:pt x="151" y="353"/>
                  </a:lnTo>
                  <a:lnTo>
                    <a:pt x="168" y="353"/>
                  </a:lnTo>
                  <a:lnTo>
                    <a:pt x="186" y="353"/>
                  </a:lnTo>
                  <a:lnTo>
                    <a:pt x="205" y="353"/>
                  </a:lnTo>
                  <a:lnTo>
                    <a:pt x="228" y="353"/>
                  </a:lnTo>
                  <a:lnTo>
                    <a:pt x="251" y="353"/>
                  </a:lnTo>
                  <a:lnTo>
                    <a:pt x="276" y="353"/>
                  </a:lnTo>
                  <a:lnTo>
                    <a:pt x="303" y="353"/>
                  </a:lnTo>
                  <a:lnTo>
                    <a:pt x="332" y="353"/>
                  </a:lnTo>
                  <a:lnTo>
                    <a:pt x="524" y="349"/>
                  </a:lnTo>
                  <a:lnTo>
                    <a:pt x="721" y="343"/>
                  </a:lnTo>
                  <a:lnTo>
                    <a:pt x="923" y="334"/>
                  </a:lnTo>
                  <a:lnTo>
                    <a:pt x="1128" y="324"/>
                  </a:lnTo>
                  <a:lnTo>
                    <a:pt x="1336" y="313"/>
                  </a:lnTo>
                  <a:lnTo>
                    <a:pt x="1551" y="297"/>
                  </a:lnTo>
                  <a:lnTo>
                    <a:pt x="1768" y="282"/>
                  </a:lnTo>
                  <a:lnTo>
                    <a:pt x="1988" y="263"/>
                  </a:lnTo>
                  <a:lnTo>
                    <a:pt x="2213" y="244"/>
                  </a:lnTo>
                  <a:lnTo>
                    <a:pt x="2443" y="220"/>
                  </a:lnTo>
                  <a:lnTo>
                    <a:pt x="2677" y="196"/>
                  </a:lnTo>
                  <a:lnTo>
                    <a:pt x="2914" y="171"/>
                  </a:lnTo>
                  <a:lnTo>
                    <a:pt x="3155" y="142"/>
                  </a:lnTo>
                  <a:lnTo>
                    <a:pt x="3401" y="113"/>
                  </a:lnTo>
                  <a:lnTo>
                    <a:pt x="3651" y="80"/>
                  </a:lnTo>
                  <a:lnTo>
                    <a:pt x="3906" y="46"/>
                  </a:lnTo>
                  <a:lnTo>
                    <a:pt x="3935" y="40"/>
                  </a:lnTo>
                  <a:lnTo>
                    <a:pt x="3964" y="34"/>
                  </a:lnTo>
                  <a:lnTo>
                    <a:pt x="3992" y="30"/>
                  </a:lnTo>
                  <a:lnTo>
                    <a:pt x="4017" y="27"/>
                  </a:lnTo>
                  <a:lnTo>
                    <a:pt x="4042" y="21"/>
                  </a:lnTo>
                  <a:lnTo>
                    <a:pt x="4067" y="17"/>
                  </a:lnTo>
                  <a:lnTo>
                    <a:pt x="4088" y="15"/>
                  </a:lnTo>
                  <a:lnTo>
                    <a:pt x="4109" y="11"/>
                  </a:lnTo>
                  <a:lnTo>
                    <a:pt x="4129" y="7"/>
                  </a:lnTo>
                  <a:lnTo>
                    <a:pt x="4148" y="5"/>
                  </a:lnTo>
                  <a:lnTo>
                    <a:pt x="4163" y="4"/>
                  </a:lnTo>
                  <a:lnTo>
                    <a:pt x="4179" y="2"/>
                  </a:lnTo>
                  <a:lnTo>
                    <a:pt x="4194" y="0"/>
                  </a:lnTo>
                  <a:lnTo>
                    <a:pt x="4207" y="0"/>
                  </a:lnTo>
                  <a:lnTo>
                    <a:pt x="4219" y="0"/>
                  </a:lnTo>
                  <a:lnTo>
                    <a:pt x="422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9" name="Freeform 30"/>
            <p:cNvSpPr>
              <a:spLocks/>
            </p:cNvSpPr>
            <p:nvPr/>
          </p:nvSpPr>
          <p:spPr bwMode="auto">
            <a:xfrm>
              <a:off x="1376363" y="2698750"/>
              <a:ext cx="1220787" cy="995363"/>
            </a:xfrm>
            <a:custGeom>
              <a:avLst/>
              <a:gdLst>
                <a:gd name="T0" fmla="*/ 692682624 w 1537"/>
                <a:gd name="T1" fmla="*/ 2520157 h 1254"/>
                <a:gd name="T2" fmla="*/ 724226098 w 1537"/>
                <a:gd name="T3" fmla="*/ 8820948 h 1254"/>
                <a:gd name="T4" fmla="*/ 749459924 w 1537"/>
                <a:gd name="T5" fmla="*/ 17010864 h 1254"/>
                <a:gd name="T6" fmla="*/ 778479221 w 1537"/>
                <a:gd name="T7" fmla="*/ 27721734 h 1254"/>
                <a:gd name="T8" fmla="*/ 810022695 w 1537"/>
                <a:gd name="T9" fmla="*/ 42212436 h 1254"/>
                <a:gd name="T10" fmla="*/ 839042191 w 1537"/>
                <a:gd name="T11" fmla="*/ 59224100 h 1254"/>
                <a:gd name="T12" fmla="*/ 865538105 w 1537"/>
                <a:gd name="T13" fmla="*/ 74974483 h 1254"/>
                <a:gd name="T14" fmla="*/ 888879990 w 1537"/>
                <a:gd name="T15" fmla="*/ 90725660 h 1254"/>
                <a:gd name="T16" fmla="*/ 909067051 w 1537"/>
                <a:gd name="T17" fmla="*/ 106476862 h 1254"/>
                <a:gd name="T18" fmla="*/ 927362170 w 1537"/>
                <a:gd name="T19" fmla="*/ 120967563 h 1254"/>
                <a:gd name="T20" fmla="*/ 941871819 w 1537"/>
                <a:gd name="T21" fmla="*/ 135458265 h 1254"/>
                <a:gd name="T22" fmla="*/ 952596791 w 1537"/>
                <a:gd name="T23" fmla="*/ 149949760 h 1254"/>
                <a:gd name="T24" fmla="*/ 961429027 w 1537"/>
                <a:gd name="T25" fmla="*/ 163179987 h 1254"/>
                <a:gd name="T26" fmla="*/ 967106439 w 1537"/>
                <a:gd name="T27" fmla="*/ 176411007 h 1254"/>
                <a:gd name="T28" fmla="*/ 969629822 w 1537"/>
                <a:gd name="T29" fmla="*/ 190272265 h 1254"/>
                <a:gd name="T30" fmla="*/ 969629822 w 1537"/>
                <a:gd name="T31" fmla="*/ 195942022 h 1254"/>
                <a:gd name="T32" fmla="*/ 965844351 w 1537"/>
                <a:gd name="T33" fmla="*/ 200982335 h 1254"/>
                <a:gd name="T34" fmla="*/ 953858085 w 1537"/>
                <a:gd name="T35" fmla="*/ 210433567 h 1254"/>
                <a:gd name="T36" fmla="*/ 932408936 w 1537"/>
                <a:gd name="T37" fmla="*/ 223663793 h 1254"/>
                <a:gd name="T38" fmla="*/ 895819491 w 1537"/>
                <a:gd name="T39" fmla="*/ 252645990 h 1254"/>
                <a:gd name="T40" fmla="*/ 866800194 w 1537"/>
                <a:gd name="T41" fmla="*/ 277217318 h 1254"/>
                <a:gd name="T42" fmla="*/ 813807372 w 1537"/>
                <a:gd name="T43" fmla="*/ 330140605 h 1254"/>
                <a:gd name="T44" fmla="*/ 749459924 w 1537"/>
                <a:gd name="T45" fmla="*/ 391884837 h 1254"/>
                <a:gd name="T46" fmla="*/ 683851182 w 1537"/>
                <a:gd name="T47" fmla="*/ 448588062 h 1254"/>
                <a:gd name="T48" fmla="*/ 618872293 w 1537"/>
                <a:gd name="T49" fmla="*/ 502141586 h 1254"/>
                <a:gd name="T50" fmla="*/ 553262756 w 1537"/>
                <a:gd name="T51" fmla="*/ 550654798 h 1254"/>
                <a:gd name="T52" fmla="*/ 491438691 w 1537"/>
                <a:gd name="T53" fmla="*/ 592867222 h 1254"/>
                <a:gd name="T54" fmla="*/ 438446862 w 1537"/>
                <a:gd name="T55" fmla="*/ 626889732 h 1254"/>
                <a:gd name="T56" fmla="*/ 379776727 w 1537"/>
                <a:gd name="T57" fmla="*/ 657761054 h 1254"/>
                <a:gd name="T58" fmla="*/ 319214750 w 1537"/>
                <a:gd name="T59" fmla="*/ 688002932 h 1254"/>
                <a:gd name="T60" fmla="*/ 234679447 w 1537"/>
                <a:gd name="T61" fmla="*/ 727065756 h 1254"/>
                <a:gd name="T62" fmla="*/ 160869066 w 1537"/>
                <a:gd name="T63" fmla="*/ 756047159 h 1254"/>
                <a:gd name="T64" fmla="*/ 123017533 w 1537"/>
                <a:gd name="T65" fmla="*/ 769278179 h 1254"/>
                <a:gd name="T66" fmla="*/ 90843387 w 1537"/>
                <a:gd name="T67" fmla="*/ 778728568 h 1254"/>
                <a:gd name="T68" fmla="*/ 63716826 w 1537"/>
                <a:gd name="T69" fmla="*/ 785029356 h 1254"/>
                <a:gd name="T70" fmla="*/ 43528958 w 1537"/>
                <a:gd name="T71" fmla="*/ 788809194 h 1254"/>
                <a:gd name="T72" fmla="*/ 29019310 w 1537"/>
                <a:gd name="T73" fmla="*/ 790069669 h 1254"/>
                <a:gd name="T74" fmla="*/ 17663684 w 1537"/>
                <a:gd name="T75" fmla="*/ 788809194 h 1254"/>
                <a:gd name="T76" fmla="*/ 8200798 w 1537"/>
                <a:gd name="T77" fmla="*/ 786289037 h 1254"/>
                <a:gd name="T78" fmla="*/ 1262089 w 1537"/>
                <a:gd name="T79" fmla="*/ 781248724 h 1254"/>
                <a:gd name="T80" fmla="*/ 1892736 w 1537"/>
                <a:gd name="T81" fmla="*/ 775578967 h 1254"/>
                <a:gd name="T82" fmla="*/ 10724975 w 1537"/>
                <a:gd name="T83" fmla="*/ 766758023 h 1254"/>
                <a:gd name="T84" fmla="*/ 29019310 w 1537"/>
                <a:gd name="T85" fmla="*/ 756047159 h 1254"/>
                <a:gd name="T86" fmla="*/ 117339327 w 1537"/>
                <a:gd name="T87" fmla="*/ 693043245 h 1254"/>
                <a:gd name="T88" fmla="*/ 170331950 w 1537"/>
                <a:gd name="T89" fmla="*/ 652091297 h 1254"/>
                <a:gd name="T90" fmla="*/ 223954476 w 1537"/>
                <a:gd name="T91" fmla="*/ 607357923 h 1254"/>
                <a:gd name="T92" fmla="*/ 275685010 w 1537"/>
                <a:gd name="T93" fmla="*/ 560105187 h 1254"/>
                <a:gd name="T94" fmla="*/ 341294547 w 1537"/>
                <a:gd name="T95" fmla="*/ 493321435 h 1254"/>
                <a:gd name="T96" fmla="*/ 433400097 w 1537"/>
                <a:gd name="T97" fmla="*/ 394404994 h 1254"/>
                <a:gd name="T98" fmla="*/ 505948340 w 1537"/>
                <a:gd name="T99" fmla="*/ 303679359 h 1254"/>
                <a:gd name="T100" fmla="*/ 546954697 w 1537"/>
                <a:gd name="T101" fmla="*/ 245715758 h 1254"/>
                <a:gd name="T102" fmla="*/ 569034493 w 1537"/>
                <a:gd name="T103" fmla="*/ 210433567 h 1254"/>
                <a:gd name="T104" fmla="*/ 586067524 w 1537"/>
                <a:gd name="T105" fmla="*/ 174521088 h 1254"/>
                <a:gd name="T106" fmla="*/ 600577173 w 1537"/>
                <a:gd name="T107" fmla="*/ 140498578 h 1254"/>
                <a:gd name="T108" fmla="*/ 608778762 w 1537"/>
                <a:gd name="T109" fmla="*/ 106476862 h 1254"/>
                <a:gd name="T110" fmla="*/ 613825527 w 1537"/>
                <a:gd name="T111" fmla="*/ 73714802 h 1254"/>
                <a:gd name="T112" fmla="*/ 615086822 w 1537"/>
                <a:gd name="T113" fmla="*/ 48513224 h 1254"/>
                <a:gd name="T114" fmla="*/ 618872293 w 1537"/>
                <a:gd name="T115" fmla="*/ 30241891 h 1254"/>
                <a:gd name="T116" fmla="*/ 627073088 w 1537"/>
                <a:gd name="T117" fmla="*/ 15751183 h 1254"/>
                <a:gd name="T118" fmla="*/ 639060148 w 1537"/>
                <a:gd name="T119" fmla="*/ 6300790 h 1254"/>
                <a:gd name="T120" fmla="*/ 653569796 w 1537"/>
                <a:gd name="T121" fmla="*/ 1260476 h 1254"/>
                <a:gd name="T122" fmla="*/ 665556062 w 1537"/>
                <a:gd name="T123" fmla="*/ 0 h 12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7"/>
                <a:gd name="T187" fmla="*/ 0 h 1254"/>
                <a:gd name="T188" fmla="*/ 1537 w 1537"/>
                <a:gd name="T189" fmla="*/ 1254 h 12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7" h="1254">
                  <a:moveTo>
                    <a:pt x="1055" y="0"/>
                  </a:moveTo>
                  <a:lnTo>
                    <a:pt x="1077" y="0"/>
                  </a:lnTo>
                  <a:lnTo>
                    <a:pt x="1098" y="4"/>
                  </a:lnTo>
                  <a:lnTo>
                    <a:pt x="1123" y="8"/>
                  </a:lnTo>
                  <a:lnTo>
                    <a:pt x="1134" y="10"/>
                  </a:lnTo>
                  <a:lnTo>
                    <a:pt x="1148" y="14"/>
                  </a:lnTo>
                  <a:lnTo>
                    <a:pt x="1161" y="17"/>
                  </a:lnTo>
                  <a:lnTo>
                    <a:pt x="1174" y="21"/>
                  </a:lnTo>
                  <a:lnTo>
                    <a:pt x="1188" y="27"/>
                  </a:lnTo>
                  <a:lnTo>
                    <a:pt x="1203" y="33"/>
                  </a:lnTo>
                  <a:lnTo>
                    <a:pt x="1219" y="39"/>
                  </a:lnTo>
                  <a:lnTo>
                    <a:pt x="1234" y="44"/>
                  </a:lnTo>
                  <a:lnTo>
                    <a:pt x="1249" y="52"/>
                  </a:lnTo>
                  <a:lnTo>
                    <a:pt x="1267" y="60"/>
                  </a:lnTo>
                  <a:lnTo>
                    <a:pt x="1284" y="67"/>
                  </a:lnTo>
                  <a:lnTo>
                    <a:pt x="1299" y="77"/>
                  </a:lnTo>
                  <a:lnTo>
                    <a:pt x="1315" y="85"/>
                  </a:lnTo>
                  <a:lnTo>
                    <a:pt x="1330" y="94"/>
                  </a:lnTo>
                  <a:lnTo>
                    <a:pt x="1345" y="104"/>
                  </a:lnTo>
                  <a:lnTo>
                    <a:pt x="1359" y="111"/>
                  </a:lnTo>
                  <a:lnTo>
                    <a:pt x="1372" y="119"/>
                  </a:lnTo>
                  <a:lnTo>
                    <a:pt x="1386" y="129"/>
                  </a:lnTo>
                  <a:lnTo>
                    <a:pt x="1397" y="136"/>
                  </a:lnTo>
                  <a:lnTo>
                    <a:pt x="1409" y="144"/>
                  </a:lnTo>
                  <a:lnTo>
                    <a:pt x="1420" y="154"/>
                  </a:lnTo>
                  <a:lnTo>
                    <a:pt x="1432" y="161"/>
                  </a:lnTo>
                  <a:lnTo>
                    <a:pt x="1441" y="169"/>
                  </a:lnTo>
                  <a:lnTo>
                    <a:pt x="1451" y="177"/>
                  </a:lnTo>
                  <a:lnTo>
                    <a:pt x="1460" y="184"/>
                  </a:lnTo>
                  <a:lnTo>
                    <a:pt x="1470" y="192"/>
                  </a:lnTo>
                  <a:lnTo>
                    <a:pt x="1478" y="200"/>
                  </a:lnTo>
                  <a:lnTo>
                    <a:pt x="1485" y="207"/>
                  </a:lnTo>
                  <a:lnTo>
                    <a:pt x="1493" y="215"/>
                  </a:lnTo>
                  <a:lnTo>
                    <a:pt x="1499" y="223"/>
                  </a:lnTo>
                  <a:lnTo>
                    <a:pt x="1505" y="231"/>
                  </a:lnTo>
                  <a:lnTo>
                    <a:pt x="1510" y="238"/>
                  </a:lnTo>
                  <a:lnTo>
                    <a:pt x="1516" y="244"/>
                  </a:lnTo>
                  <a:lnTo>
                    <a:pt x="1520" y="252"/>
                  </a:lnTo>
                  <a:lnTo>
                    <a:pt x="1524" y="259"/>
                  </a:lnTo>
                  <a:lnTo>
                    <a:pt x="1528" y="267"/>
                  </a:lnTo>
                  <a:lnTo>
                    <a:pt x="1531" y="273"/>
                  </a:lnTo>
                  <a:lnTo>
                    <a:pt x="1533" y="280"/>
                  </a:lnTo>
                  <a:lnTo>
                    <a:pt x="1535" y="286"/>
                  </a:lnTo>
                  <a:lnTo>
                    <a:pt x="1537" y="294"/>
                  </a:lnTo>
                  <a:lnTo>
                    <a:pt x="1537" y="302"/>
                  </a:lnTo>
                  <a:lnTo>
                    <a:pt x="1537" y="307"/>
                  </a:lnTo>
                  <a:lnTo>
                    <a:pt x="1537" y="309"/>
                  </a:lnTo>
                  <a:lnTo>
                    <a:pt x="1537" y="311"/>
                  </a:lnTo>
                  <a:lnTo>
                    <a:pt x="1535" y="315"/>
                  </a:lnTo>
                  <a:lnTo>
                    <a:pt x="1533" y="317"/>
                  </a:lnTo>
                  <a:lnTo>
                    <a:pt x="1531" y="319"/>
                  </a:lnTo>
                  <a:lnTo>
                    <a:pt x="1530" y="323"/>
                  </a:lnTo>
                  <a:lnTo>
                    <a:pt x="1522" y="328"/>
                  </a:lnTo>
                  <a:lnTo>
                    <a:pt x="1512" y="334"/>
                  </a:lnTo>
                  <a:lnTo>
                    <a:pt x="1503" y="342"/>
                  </a:lnTo>
                  <a:lnTo>
                    <a:pt x="1491" y="348"/>
                  </a:lnTo>
                  <a:lnTo>
                    <a:pt x="1478" y="355"/>
                  </a:lnTo>
                  <a:lnTo>
                    <a:pt x="1449" y="376"/>
                  </a:lnTo>
                  <a:lnTo>
                    <a:pt x="1434" y="388"/>
                  </a:lnTo>
                  <a:lnTo>
                    <a:pt x="1420" y="401"/>
                  </a:lnTo>
                  <a:lnTo>
                    <a:pt x="1405" y="413"/>
                  </a:lnTo>
                  <a:lnTo>
                    <a:pt x="1389" y="426"/>
                  </a:lnTo>
                  <a:lnTo>
                    <a:pt x="1374" y="440"/>
                  </a:lnTo>
                  <a:lnTo>
                    <a:pt x="1357" y="455"/>
                  </a:lnTo>
                  <a:lnTo>
                    <a:pt x="1324" y="490"/>
                  </a:lnTo>
                  <a:lnTo>
                    <a:pt x="1290" y="524"/>
                  </a:lnTo>
                  <a:lnTo>
                    <a:pt x="1255" y="559"/>
                  </a:lnTo>
                  <a:lnTo>
                    <a:pt x="1222" y="591"/>
                  </a:lnTo>
                  <a:lnTo>
                    <a:pt x="1188" y="622"/>
                  </a:lnTo>
                  <a:lnTo>
                    <a:pt x="1153" y="653"/>
                  </a:lnTo>
                  <a:lnTo>
                    <a:pt x="1119" y="684"/>
                  </a:lnTo>
                  <a:lnTo>
                    <a:pt x="1084" y="712"/>
                  </a:lnTo>
                  <a:lnTo>
                    <a:pt x="1050" y="741"/>
                  </a:lnTo>
                  <a:lnTo>
                    <a:pt x="1015" y="770"/>
                  </a:lnTo>
                  <a:lnTo>
                    <a:pt x="981" y="797"/>
                  </a:lnTo>
                  <a:lnTo>
                    <a:pt x="946" y="824"/>
                  </a:lnTo>
                  <a:lnTo>
                    <a:pt x="911" y="849"/>
                  </a:lnTo>
                  <a:lnTo>
                    <a:pt x="877" y="874"/>
                  </a:lnTo>
                  <a:lnTo>
                    <a:pt x="842" y="899"/>
                  </a:lnTo>
                  <a:lnTo>
                    <a:pt x="806" y="922"/>
                  </a:lnTo>
                  <a:lnTo>
                    <a:pt x="779" y="941"/>
                  </a:lnTo>
                  <a:lnTo>
                    <a:pt x="752" y="960"/>
                  </a:lnTo>
                  <a:lnTo>
                    <a:pt x="723" y="977"/>
                  </a:lnTo>
                  <a:lnTo>
                    <a:pt x="695" y="995"/>
                  </a:lnTo>
                  <a:lnTo>
                    <a:pt x="664" y="1012"/>
                  </a:lnTo>
                  <a:lnTo>
                    <a:pt x="633" y="1029"/>
                  </a:lnTo>
                  <a:lnTo>
                    <a:pt x="602" y="1044"/>
                  </a:lnTo>
                  <a:lnTo>
                    <a:pt x="572" y="1062"/>
                  </a:lnTo>
                  <a:lnTo>
                    <a:pt x="539" y="1077"/>
                  </a:lnTo>
                  <a:lnTo>
                    <a:pt x="506" y="1092"/>
                  </a:lnTo>
                  <a:lnTo>
                    <a:pt x="474" y="1108"/>
                  </a:lnTo>
                  <a:lnTo>
                    <a:pt x="439" y="1123"/>
                  </a:lnTo>
                  <a:lnTo>
                    <a:pt x="372" y="1154"/>
                  </a:lnTo>
                  <a:lnTo>
                    <a:pt x="301" y="1183"/>
                  </a:lnTo>
                  <a:lnTo>
                    <a:pt x="278" y="1192"/>
                  </a:lnTo>
                  <a:lnTo>
                    <a:pt x="255" y="1200"/>
                  </a:lnTo>
                  <a:lnTo>
                    <a:pt x="234" y="1208"/>
                  </a:lnTo>
                  <a:lnTo>
                    <a:pt x="215" y="1213"/>
                  </a:lnTo>
                  <a:lnTo>
                    <a:pt x="195" y="1221"/>
                  </a:lnTo>
                  <a:lnTo>
                    <a:pt x="176" y="1227"/>
                  </a:lnTo>
                  <a:lnTo>
                    <a:pt x="159" y="1231"/>
                  </a:lnTo>
                  <a:lnTo>
                    <a:pt x="144" y="1236"/>
                  </a:lnTo>
                  <a:lnTo>
                    <a:pt x="128" y="1240"/>
                  </a:lnTo>
                  <a:lnTo>
                    <a:pt x="115" y="1244"/>
                  </a:lnTo>
                  <a:lnTo>
                    <a:pt x="101" y="1246"/>
                  </a:lnTo>
                  <a:lnTo>
                    <a:pt x="90" y="1250"/>
                  </a:lnTo>
                  <a:lnTo>
                    <a:pt x="78" y="1252"/>
                  </a:lnTo>
                  <a:lnTo>
                    <a:pt x="69" y="1252"/>
                  </a:lnTo>
                  <a:lnTo>
                    <a:pt x="61" y="1254"/>
                  </a:lnTo>
                  <a:lnTo>
                    <a:pt x="53" y="1254"/>
                  </a:lnTo>
                  <a:lnTo>
                    <a:pt x="46" y="1254"/>
                  </a:lnTo>
                  <a:lnTo>
                    <a:pt x="40" y="1254"/>
                  </a:lnTo>
                  <a:lnTo>
                    <a:pt x="34" y="1252"/>
                  </a:lnTo>
                  <a:lnTo>
                    <a:pt x="28" y="1252"/>
                  </a:lnTo>
                  <a:lnTo>
                    <a:pt x="25" y="1252"/>
                  </a:lnTo>
                  <a:lnTo>
                    <a:pt x="19" y="1250"/>
                  </a:lnTo>
                  <a:lnTo>
                    <a:pt x="13" y="1248"/>
                  </a:lnTo>
                  <a:lnTo>
                    <a:pt x="7" y="1246"/>
                  </a:lnTo>
                  <a:lnTo>
                    <a:pt x="3" y="1244"/>
                  </a:lnTo>
                  <a:lnTo>
                    <a:pt x="2" y="1240"/>
                  </a:lnTo>
                  <a:lnTo>
                    <a:pt x="0" y="1236"/>
                  </a:lnTo>
                  <a:lnTo>
                    <a:pt x="2" y="1233"/>
                  </a:lnTo>
                  <a:lnTo>
                    <a:pt x="3" y="1231"/>
                  </a:lnTo>
                  <a:lnTo>
                    <a:pt x="7" y="1227"/>
                  </a:lnTo>
                  <a:lnTo>
                    <a:pt x="11" y="1223"/>
                  </a:lnTo>
                  <a:lnTo>
                    <a:pt x="17" y="1217"/>
                  </a:lnTo>
                  <a:lnTo>
                    <a:pt x="25" y="1211"/>
                  </a:lnTo>
                  <a:lnTo>
                    <a:pt x="34" y="1206"/>
                  </a:lnTo>
                  <a:lnTo>
                    <a:pt x="46" y="1200"/>
                  </a:lnTo>
                  <a:lnTo>
                    <a:pt x="101" y="1162"/>
                  </a:lnTo>
                  <a:lnTo>
                    <a:pt x="157" y="1121"/>
                  </a:lnTo>
                  <a:lnTo>
                    <a:pt x="186" y="1100"/>
                  </a:lnTo>
                  <a:lnTo>
                    <a:pt x="215" y="1079"/>
                  </a:lnTo>
                  <a:lnTo>
                    <a:pt x="243" y="1058"/>
                  </a:lnTo>
                  <a:lnTo>
                    <a:pt x="270" y="1035"/>
                  </a:lnTo>
                  <a:lnTo>
                    <a:pt x="299" y="1012"/>
                  </a:lnTo>
                  <a:lnTo>
                    <a:pt x="326" y="989"/>
                  </a:lnTo>
                  <a:lnTo>
                    <a:pt x="355" y="964"/>
                  </a:lnTo>
                  <a:lnTo>
                    <a:pt x="382" y="939"/>
                  </a:lnTo>
                  <a:lnTo>
                    <a:pt x="408" y="914"/>
                  </a:lnTo>
                  <a:lnTo>
                    <a:pt x="437" y="889"/>
                  </a:lnTo>
                  <a:lnTo>
                    <a:pt x="464" y="862"/>
                  </a:lnTo>
                  <a:lnTo>
                    <a:pt x="491" y="833"/>
                  </a:lnTo>
                  <a:lnTo>
                    <a:pt x="541" y="783"/>
                  </a:lnTo>
                  <a:lnTo>
                    <a:pt x="591" y="732"/>
                  </a:lnTo>
                  <a:lnTo>
                    <a:pt x="639" y="680"/>
                  </a:lnTo>
                  <a:lnTo>
                    <a:pt x="687" y="626"/>
                  </a:lnTo>
                  <a:lnTo>
                    <a:pt x="735" y="568"/>
                  </a:lnTo>
                  <a:lnTo>
                    <a:pt x="779" y="511"/>
                  </a:lnTo>
                  <a:lnTo>
                    <a:pt x="802" y="482"/>
                  </a:lnTo>
                  <a:lnTo>
                    <a:pt x="825" y="451"/>
                  </a:lnTo>
                  <a:lnTo>
                    <a:pt x="846" y="421"/>
                  </a:lnTo>
                  <a:lnTo>
                    <a:pt x="867" y="390"/>
                  </a:lnTo>
                  <a:lnTo>
                    <a:pt x="879" y="371"/>
                  </a:lnTo>
                  <a:lnTo>
                    <a:pt x="890" y="351"/>
                  </a:lnTo>
                  <a:lnTo>
                    <a:pt x="902" y="334"/>
                  </a:lnTo>
                  <a:lnTo>
                    <a:pt x="911" y="315"/>
                  </a:lnTo>
                  <a:lnTo>
                    <a:pt x="921" y="296"/>
                  </a:lnTo>
                  <a:lnTo>
                    <a:pt x="929" y="277"/>
                  </a:lnTo>
                  <a:lnTo>
                    <a:pt x="938" y="259"/>
                  </a:lnTo>
                  <a:lnTo>
                    <a:pt x="944" y="240"/>
                  </a:lnTo>
                  <a:lnTo>
                    <a:pt x="952" y="223"/>
                  </a:lnTo>
                  <a:lnTo>
                    <a:pt x="958" y="204"/>
                  </a:lnTo>
                  <a:lnTo>
                    <a:pt x="961" y="186"/>
                  </a:lnTo>
                  <a:lnTo>
                    <a:pt x="965" y="169"/>
                  </a:lnTo>
                  <a:lnTo>
                    <a:pt x="969" y="152"/>
                  </a:lnTo>
                  <a:lnTo>
                    <a:pt x="971" y="135"/>
                  </a:lnTo>
                  <a:lnTo>
                    <a:pt x="973" y="117"/>
                  </a:lnTo>
                  <a:lnTo>
                    <a:pt x="973" y="100"/>
                  </a:lnTo>
                  <a:lnTo>
                    <a:pt x="973" y="88"/>
                  </a:lnTo>
                  <a:lnTo>
                    <a:pt x="975" y="77"/>
                  </a:lnTo>
                  <a:lnTo>
                    <a:pt x="975" y="67"/>
                  </a:lnTo>
                  <a:lnTo>
                    <a:pt x="979" y="58"/>
                  </a:lnTo>
                  <a:lnTo>
                    <a:pt x="981" y="48"/>
                  </a:lnTo>
                  <a:lnTo>
                    <a:pt x="984" y="40"/>
                  </a:lnTo>
                  <a:lnTo>
                    <a:pt x="988" y="33"/>
                  </a:lnTo>
                  <a:lnTo>
                    <a:pt x="994" y="25"/>
                  </a:lnTo>
                  <a:lnTo>
                    <a:pt x="1000" y="19"/>
                  </a:lnTo>
                  <a:lnTo>
                    <a:pt x="1005" y="14"/>
                  </a:lnTo>
                  <a:lnTo>
                    <a:pt x="1013" y="10"/>
                  </a:lnTo>
                  <a:lnTo>
                    <a:pt x="1021" y="6"/>
                  </a:lnTo>
                  <a:lnTo>
                    <a:pt x="1029" y="4"/>
                  </a:lnTo>
                  <a:lnTo>
                    <a:pt x="1036" y="2"/>
                  </a:lnTo>
                  <a:lnTo>
                    <a:pt x="1046" y="0"/>
                  </a:lnTo>
                  <a:lnTo>
                    <a:pt x="105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0" name="Freeform 31"/>
            <p:cNvSpPr>
              <a:spLocks/>
            </p:cNvSpPr>
            <p:nvPr/>
          </p:nvSpPr>
          <p:spPr bwMode="auto">
            <a:xfrm>
              <a:off x="3081338" y="2643188"/>
              <a:ext cx="1377950" cy="919162"/>
            </a:xfrm>
            <a:custGeom>
              <a:avLst/>
              <a:gdLst>
                <a:gd name="T0" fmla="*/ 97768528 w 1735"/>
                <a:gd name="T1" fmla="*/ 2511848 h 1160"/>
                <a:gd name="T2" fmla="*/ 143814308 w 1735"/>
                <a:gd name="T3" fmla="*/ 13185221 h 1160"/>
                <a:gd name="T4" fmla="*/ 218875681 w 1735"/>
                <a:gd name="T5" fmla="*/ 40811580 h 1160"/>
                <a:gd name="T6" fmla="*/ 274382827 w 1735"/>
                <a:gd name="T7" fmla="*/ 66553665 h 1160"/>
                <a:gd name="T8" fmla="*/ 309705989 w 1735"/>
                <a:gd name="T9" fmla="*/ 94180018 h 1160"/>
                <a:gd name="T10" fmla="*/ 322951778 w 1735"/>
                <a:gd name="T11" fmla="*/ 124317450 h 1160"/>
                <a:gd name="T12" fmla="*/ 320428582 w 1735"/>
                <a:gd name="T13" fmla="*/ 138758588 h 1160"/>
                <a:gd name="T14" fmla="*/ 305921592 w 1735"/>
                <a:gd name="T15" fmla="*/ 155710781 h 1160"/>
                <a:gd name="T16" fmla="*/ 292675008 w 1735"/>
                <a:gd name="T17" fmla="*/ 177058310 h 1160"/>
                <a:gd name="T18" fmla="*/ 279429220 w 1735"/>
                <a:gd name="T19" fmla="*/ 209707613 h 1160"/>
                <a:gd name="T20" fmla="*/ 266183431 w 1735"/>
                <a:gd name="T21" fmla="*/ 256798006 h 1160"/>
                <a:gd name="T22" fmla="*/ 251675647 w 1735"/>
                <a:gd name="T23" fmla="*/ 332769883 h 1160"/>
                <a:gd name="T24" fmla="*/ 242214255 w 1735"/>
                <a:gd name="T25" fmla="*/ 388021797 h 1160"/>
                <a:gd name="T26" fmla="*/ 238429064 w 1735"/>
                <a:gd name="T27" fmla="*/ 425694052 h 1160"/>
                <a:gd name="T28" fmla="*/ 244106057 w 1735"/>
                <a:gd name="T29" fmla="*/ 457087383 h 1160"/>
                <a:gd name="T30" fmla="*/ 269967828 w 1735"/>
                <a:gd name="T31" fmla="*/ 484713736 h 1160"/>
                <a:gd name="T32" fmla="*/ 314752382 w 1735"/>
                <a:gd name="T33" fmla="*/ 506061264 h 1160"/>
                <a:gd name="T34" fmla="*/ 379720919 w 1735"/>
                <a:gd name="T35" fmla="*/ 523013457 h 1160"/>
                <a:gd name="T36" fmla="*/ 464874334 w 1735"/>
                <a:gd name="T37" fmla="*/ 534943541 h 1160"/>
                <a:gd name="T38" fmla="*/ 570212426 w 1735"/>
                <a:gd name="T39" fmla="*/ 541221573 h 1160"/>
                <a:gd name="T40" fmla="*/ 650319348 w 1735"/>
                <a:gd name="T41" fmla="*/ 541221573 h 1160"/>
                <a:gd name="T42" fmla="*/ 680596118 w 1735"/>
                <a:gd name="T43" fmla="*/ 539966442 h 1160"/>
                <a:gd name="T44" fmla="*/ 725380672 w 1735"/>
                <a:gd name="T45" fmla="*/ 534943541 h 1160"/>
                <a:gd name="T46" fmla="*/ 784672215 w 1735"/>
                <a:gd name="T47" fmla="*/ 529292282 h 1160"/>
                <a:gd name="T48" fmla="*/ 848379750 w 1735"/>
                <a:gd name="T49" fmla="*/ 520502402 h 1160"/>
                <a:gd name="T50" fmla="*/ 901995094 w 1735"/>
                <a:gd name="T51" fmla="*/ 517362990 h 1160"/>
                <a:gd name="T52" fmla="*/ 946778854 w 1735"/>
                <a:gd name="T53" fmla="*/ 516107067 h 1160"/>
                <a:gd name="T54" fmla="*/ 966333031 w 1735"/>
                <a:gd name="T55" fmla="*/ 519874045 h 1160"/>
                <a:gd name="T56" fmla="*/ 995347805 w 1735"/>
                <a:gd name="T57" fmla="*/ 528036358 h 1160"/>
                <a:gd name="T58" fmla="*/ 1036347961 w 1735"/>
                <a:gd name="T59" fmla="*/ 542477496 h 1160"/>
                <a:gd name="T60" fmla="*/ 1067885932 w 1735"/>
                <a:gd name="T61" fmla="*/ 563197459 h 1160"/>
                <a:gd name="T62" fmla="*/ 1084916913 w 1735"/>
                <a:gd name="T63" fmla="*/ 587056042 h 1160"/>
                <a:gd name="T64" fmla="*/ 1093117103 w 1735"/>
                <a:gd name="T65" fmla="*/ 612170549 h 1160"/>
                <a:gd name="T66" fmla="*/ 1090593906 w 1735"/>
                <a:gd name="T67" fmla="*/ 641052825 h 1160"/>
                <a:gd name="T68" fmla="*/ 1076086122 w 1735"/>
                <a:gd name="T69" fmla="*/ 665539766 h 1160"/>
                <a:gd name="T70" fmla="*/ 1047070554 w 1735"/>
                <a:gd name="T71" fmla="*/ 682491959 h 1160"/>
                <a:gd name="T72" fmla="*/ 995347805 w 1735"/>
                <a:gd name="T73" fmla="*/ 699444151 h 1160"/>
                <a:gd name="T74" fmla="*/ 915240883 w 1735"/>
                <a:gd name="T75" fmla="*/ 715768779 h 1160"/>
                <a:gd name="T76" fmla="*/ 821887180 w 1735"/>
                <a:gd name="T77" fmla="*/ 725814581 h 1160"/>
                <a:gd name="T78" fmla="*/ 682488714 w 1735"/>
                <a:gd name="T79" fmla="*/ 727070505 h 1160"/>
                <a:gd name="T80" fmla="*/ 524165877 w 1735"/>
                <a:gd name="T81" fmla="*/ 719536549 h 1160"/>
                <a:gd name="T82" fmla="*/ 401797499 w 1735"/>
                <a:gd name="T83" fmla="*/ 705095411 h 1160"/>
                <a:gd name="T84" fmla="*/ 293937004 w 1735"/>
                <a:gd name="T85" fmla="*/ 686887294 h 1160"/>
                <a:gd name="T86" fmla="*/ 208152244 w 1735"/>
                <a:gd name="T87" fmla="*/ 665539766 h 1160"/>
                <a:gd name="T88" fmla="*/ 136876113 w 1735"/>
                <a:gd name="T89" fmla="*/ 637913413 h 1160"/>
                <a:gd name="T90" fmla="*/ 80738342 w 1735"/>
                <a:gd name="T91" fmla="*/ 602753104 h 1160"/>
                <a:gd name="T92" fmla="*/ 42261370 w 1735"/>
                <a:gd name="T93" fmla="*/ 561941536 h 1160"/>
                <a:gd name="T94" fmla="*/ 17661587 w 1735"/>
                <a:gd name="T95" fmla="*/ 514851143 h 1160"/>
                <a:gd name="T96" fmla="*/ 9461394 w 1735"/>
                <a:gd name="T97" fmla="*/ 460226795 h 1160"/>
                <a:gd name="T98" fmla="*/ 17030987 w 1735"/>
                <a:gd name="T99" fmla="*/ 423182997 h 1160"/>
                <a:gd name="T100" fmla="*/ 18922789 w 1735"/>
                <a:gd name="T101" fmla="*/ 390533644 h 1160"/>
                <a:gd name="T102" fmla="*/ 18922789 w 1735"/>
                <a:gd name="T103" fmla="*/ 349722076 h 1160"/>
                <a:gd name="T104" fmla="*/ 18922789 w 1735"/>
                <a:gd name="T105" fmla="*/ 312049920 h 1160"/>
                <a:gd name="T106" fmla="*/ 18922789 w 1735"/>
                <a:gd name="T107" fmla="*/ 272494275 h 1160"/>
                <a:gd name="T108" fmla="*/ 15768992 w 1735"/>
                <a:gd name="T109" fmla="*/ 188360035 h 1160"/>
                <a:gd name="T110" fmla="*/ 3153798 w 1735"/>
                <a:gd name="T111" fmla="*/ 118039418 h 1160"/>
                <a:gd name="T112" fmla="*/ 0 w 1735"/>
                <a:gd name="T113" fmla="*/ 61530763 h 1160"/>
                <a:gd name="T114" fmla="*/ 2523197 w 1735"/>
                <a:gd name="T115" fmla="*/ 28882289 h 1160"/>
                <a:gd name="T116" fmla="*/ 17661587 w 1735"/>
                <a:gd name="T117" fmla="*/ 13185221 h 1160"/>
                <a:gd name="T118" fmla="*/ 44784566 w 1735"/>
                <a:gd name="T119" fmla="*/ 3766979 h 1160"/>
                <a:gd name="T120" fmla="*/ 66230557 w 1735"/>
                <a:gd name="T121" fmla="*/ 0 h 11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35"/>
                <a:gd name="T184" fmla="*/ 0 h 1160"/>
                <a:gd name="T185" fmla="*/ 1735 w 1735"/>
                <a:gd name="T186" fmla="*/ 1160 h 11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35" h="1160">
                  <a:moveTo>
                    <a:pt x="105" y="0"/>
                  </a:moveTo>
                  <a:lnTo>
                    <a:pt x="117" y="0"/>
                  </a:lnTo>
                  <a:lnTo>
                    <a:pt x="130" y="0"/>
                  </a:lnTo>
                  <a:lnTo>
                    <a:pt x="142" y="2"/>
                  </a:lnTo>
                  <a:lnTo>
                    <a:pt x="155" y="4"/>
                  </a:lnTo>
                  <a:lnTo>
                    <a:pt x="169" y="6"/>
                  </a:lnTo>
                  <a:lnTo>
                    <a:pt x="184" y="10"/>
                  </a:lnTo>
                  <a:lnTo>
                    <a:pt x="197" y="12"/>
                  </a:lnTo>
                  <a:lnTo>
                    <a:pt x="213" y="17"/>
                  </a:lnTo>
                  <a:lnTo>
                    <a:pt x="228" y="21"/>
                  </a:lnTo>
                  <a:lnTo>
                    <a:pt x="243" y="25"/>
                  </a:lnTo>
                  <a:lnTo>
                    <a:pt x="261" y="31"/>
                  </a:lnTo>
                  <a:lnTo>
                    <a:pt x="276" y="37"/>
                  </a:lnTo>
                  <a:lnTo>
                    <a:pt x="311" y="50"/>
                  </a:lnTo>
                  <a:lnTo>
                    <a:pt x="347" y="65"/>
                  </a:lnTo>
                  <a:lnTo>
                    <a:pt x="368" y="73"/>
                  </a:lnTo>
                  <a:lnTo>
                    <a:pt x="387" y="81"/>
                  </a:lnTo>
                  <a:lnTo>
                    <a:pt x="405" y="88"/>
                  </a:lnTo>
                  <a:lnTo>
                    <a:pt x="420" y="98"/>
                  </a:lnTo>
                  <a:lnTo>
                    <a:pt x="435" y="106"/>
                  </a:lnTo>
                  <a:lnTo>
                    <a:pt x="449" y="115"/>
                  </a:lnTo>
                  <a:lnTo>
                    <a:pt x="462" y="123"/>
                  </a:lnTo>
                  <a:lnTo>
                    <a:pt x="472" y="133"/>
                  </a:lnTo>
                  <a:lnTo>
                    <a:pt x="482" y="140"/>
                  </a:lnTo>
                  <a:lnTo>
                    <a:pt x="491" y="150"/>
                  </a:lnTo>
                  <a:lnTo>
                    <a:pt x="497" y="159"/>
                  </a:lnTo>
                  <a:lnTo>
                    <a:pt x="503" y="169"/>
                  </a:lnTo>
                  <a:lnTo>
                    <a:pt x="508" y="179"/>
                  </a:lnTo>
                  <a:lnTo>
                    <a:pt x="510" y="188"/>
                  </a:lnTo>
                  <a:lnTo>
                    <a:pt x="512" y="198"/>
                  </a:lnTo>
                  <a:lnTo>
                    <a:pt x="514" y="207"/>
                  </a:lnTo>
                  <a:lnTo>
                    <a:pt x="512" y="209"/>
                  </a:lnTo>
                  <a:lnTo>
                    <a:pt x="512" y="213"/>
                  </a:lnTo>
                  <a:lnTo>
                    <a:pt x="510" y="215"/>
                  </a:lnTo>
                  <a:lnTo>
                    <a:pt x="508" y="221"/>
                  </a:lnTo>
                  <a:lnTo>
                    <a:pt x="505" y="225"/>
                  </a:lnTo>
                  <a:lnTo>
                    <a:pt x="501" y="230"/>
                  </a:lnTo>
                  <a:lnTo>
                    <a:pt x="495" y="236"/>
                  </a:lnTo>
                  <a:lnTo>
                    <a:pt x="491" y="242"/>
                  </a:lnTo>
                  <a:lnTo>
                    <a:pt x="485" y="248"/>
                  </a:lnTo>
                  <a:lnTo>
                    <a:pt x="482" y="254"/>
                  </a:lnTo>
                  <a:lnTo>
                    <a:pt x="478" y="259"/>
                  </a:lnTo>
                  <a:lnTo>
                    <a:pt x="474" y="265"/>
                  </a:lnTo>
                  <a:lnTo>
                    <a:pt x="470" y="273"/>
                  </a:lnTo>
                  <a:lnTo>
                    <a:pt x="464" y="282"/>
                  </a:lnTo>
                  <a:lnTo>
                    <a:pt x="460" y="290"/>
                  </a:lnTo>
                  <a:lnTo>
                    <a:pt x="457" y="302"/>
                  </a:lnTo>
                  <a:lnTo>
                    <a:pt x="453" y="311"/>
                  </a:lnTo>
                  <a:lnTo>
                    <a:pt x="447" y="323"/>
                  </a:lnTo>
                  <a:lnTo>
                    <a:pt x="443" y="334"/>
                  </a:lnTo>
                  <a:lnTo>
                    <a:pt x="439" y="348"/>
                  </a:lnTo>
                  <a:lnTo>
                    <a:pt x="435" y="361"/>
                  </a:lnTo>
                  <a:lnTo>
                    <a:pt x="432" y="376"/>
                  </a:lnTo>
                  <a:lnTo>
                    <a:pt x="426" y="392"/>
                  </a:lnTo>
                  <a:lnTo>
                    <a:pt x="422" y="409"/>
                  </a:lnTo>
                  <a:lnTo>
                    <a:pt x="416" y="436"/>
                  </a:lnTo>
                  <a:lnTo>
                    <a:pt x="412" y="461"/>
                  </a:lnTo>
                  <a:lnTo>
                    <a:pt x="407" y="486"/>
                  </a:lnTo>
                  <a:lnTo>
                    <a:pt x="403" y="509"/>
                  </a:lnTo>
                  <a:lnTo>
                    <a:pt x="399" y="530"/>
                  </a:lnTo>
                  <a:lnTo>
                    <a:pt x="395" y="549"/>
                  </a:lnTo>
                  <a:lnTo>
                    <a:pt x="391" y="568"/>
                  </a:lnTo>
                  <a:lnTo>
                    <a:pt x="389" y="588"/>
                  </a:lnTo>
                  <a:lnTo>
                    <a:pt x="386" y="603"/>
                  </a:lnTo>
                  <a:lnTo>
                    <a:pt x="384" y="618"/>
                  </a:lnTo>
                  <a:lnTo>
                    <a:pt x="382" y="634"/>
                  </a:lnTo>
                  <a:lnTo>
                    <a:pt x="380" y="645"/>
                  </a:lnTo>
                  <a:lnTo>
                    <a:pt x="380" y="657"/>
                  </a:lnTo>
                  <a:lnTo>
                    <a:pt x="378" y="668"/>
                  </a:lnTo>
                  <a:lnTo>
                    <a:pt x="378" y="678"/>
                  </a:lnTo>
                  <a:lnTo>
                    <a:pt x="378" y="685"/>
                  </a:lnTo>
                  <a:lnTo>
                    <a:pt x="378" y="697"/>
                  </a:lnTo>
                  <a:lnTo>
                    <a:pt x="380" y="707"/>
                  </a:lnTo>
                  <a:lnTo>
                    <a:pt x="384" y="718"/>
                  </a:lnTo>
                  <a:lnTo>
                    <a:pt x="387" y="728"/>
                  </a:lnTo>
                  <a:lnTo>
                    <a:pt x="393" y="737"/>
                  </a:lnTo>
                  <a:lnTo>
                    <a:pt x="399" y="747"/>
                  </a:lnTo>
                  <a:lnTo>
                    <a:pt x="409" y="755"/>
                  </a:lnTo>
                  <a:lnTo>
                    <a:pt x="416" y="764"/>
                  </a:lnTo>
                  <a:lnTo>
                    <a:pt x="428" y="772"/>
                  </a:lnTo>
                  <a:lnTo>
                    <a:pt x="439" y="780"/>
                  </a:lnTo>
                  <a:lnTo>
                    <a:pt x="453" y="787"/>
                  </a:lnTo>
                  <a:lnTo>
                    <a:pt x="466" y="793"/>
                  </a:lnTo>
                  <a:lnTo>
                    <a:pt x="482" y="801"/>
                  </a:lnTo>
                  <a:lnTo>
                    <a:pt x="499" y="806"/>
                  </a:lnTo>
                  <a:lnTo>
                    <a:pt x="518" y="812"/>
                  </a:lnTo>
                  <a:lnTo>
                    <a:pt x="537" y="818"/>
                  </a:lnTo>
                  <a:lnTo>
                    <a:pt x="556" y="824"/>
                  </a:lnTo>
                  <a:lnTo>
                    <a:pt x="579" y="829"/>
                  </a:lnTo>
                  <a:lnTo>
                    <a:pt x="602" y="833"/>
                  </a:lnTo>
                  <a:lnTo>
                    <a:pt x="627" y="839"/>
                  </a:lnTo>
                  <a:lnTo>
                    <a:pt x="652" y="843"/>
                  </a:lnTo>
                  <a:lnTo>
                    <a:pt x="679" y="847"/>
                  </a:lnTo>
                  <a:lnTo>
                    <a:pt x="708" y="849"/>
                  </a:lnTo>
                  <a:lnTo>
                    <a:pt x="737" y="852"/>
                  </a:lnTo>
                  <a:lnTo>
                    <a:pt x="768" y="854"/>
                  </a:lnTo>
                  <a:lnTo>
                    <a:pt x="800" y="856"/>
                  </a:lnTo>
                  <a:lnTo>
                    <a:pt x="833" y="858"/>
                  </a:lnTo>
                  <a:lnTo>
                    <a:pt x="867" y="860"/>
                  </a:lnTo>
                  <a:lnTo>
                    <a:pt x="904" y="862"/>
                  </a:lnTo>
                  <a:lnTo>
                    <a:pt x="940" y="862"/>
                  </a:lnTo>
                  <a:lnTo>
                    <a:pt x="979" y="862"/>
                  </a:lnTo>
                  <a:lnTo>
                    <a:pt x="1019" y="864"/>
                  </a:lnTo>
                  <a:lnTo>
                    <a:pt x="1025" y="862"/>
                  </a:lnTo>
                  <a:lnTo>
                    <a:pt x="1031" y="862"/>
                  </a:lnTo>
                  <a:lnTo>
                    <a:pt x="1038" y="862"/>
                  </a:lnTo>
                  <a:lnTo>
                    <a:pt x="1048" y="862"/>
                  </a:lnTo>
                  <a:lnTo>
                    <a:pt x="1057" y="862"/>
                  </a:lnTo>
                  <a:lnTo>
                    <a:pt x="1067" y="860"/>
                  </a:lnTo>
                  <a:lnTo>
                    <a:pt x="1079" y="860"/>
                  </a:lnTo>
                  <a:lnTo>
                    <a:pt x="1092" y="858"/>
                  </a:lnTo>
                  <a:lnTo>
                    <a:pt x="1105" y="858"/>
                  </a:lnTo>
                  <a:lnTo>
                    <a:pt x="1119" y="856"/>
                  </a:lnTo>
                  <a:lnTo>
                    <a:pt x="1134" y="854"/>
                  </a:lnTo>
                  <a:lnTo>
                    <a:pt x="1150" y="852"/>
                  </a:lnTo>
                  <a:lnTo>
                    <a:pt x="1167" y="851"/>
                  </a:lnTo>
                  <a:lnTo>
                    <a:pt x="1184" y="849"/>
                  </a:lnTo>
                  <a:lnTo>
                    <a:pt x="1201" y="847"/>
                  </a:lnTo>
                  <a:lnTo>
                    <a:pt x="1222" y="845"/>
                  </a:lnTo>
                  <a:lnTo>
                    <a:pt x="1244" y="843"/>
                  </a:lnTo>
                  <a:lnTo>
                    <a:pt x="1265" y="839"/>
                  </a:lnTo>
                  <a:lnTo>
                    <a:pt x="1286" y="837"/>
                  </a:lnTo>
                  <a:lnTo>
                    <a:pt x="1307" y="833"/>
                  </a:lnTo>
                  <a:lnTo>
                    <a:pt x="1326" y="831"/>
                  </a:lnTo>
                  <a:lnTo>
                    <a:pt x="1345" y="829"/>
                  </a:lnTo>
                  <a:lnTo>
                    <a:pt x="1363" y="828"/>
                  </a:lnTo>
                  <a:lnTo>
                    <a:pt x="1380" y="828"/>
                  </a:lnTo>
                  <a:lnTo>
                    <a:pt x="1397" y="826"/>
                  </a:lnTo>
                  <a:lnTo>
                    <a:pt x="1414" y="824"/>
                  </a:lnTo>
                  <a:lnTo>
                    <a:pt x="1430" y="824"/>
                  </a:lnTo>
                  <a:lnTo>
                    <a:pt x="1445" y="824"/>
                  </a:lnTo>
                  <a:lnTo>
                    <a:pt x="1461" y="822"/>
                  </a:lnTo>
                  <a:lnTo>
                    <a:pt x="1474" y="822"/>
                  </a:lnTo>
                  <a:lnTo>
                    <a:pt x="1487" y="822"/>
                  </a:lnTo>
                  <a:lnTo>
                    <a:pt x="1501" y="822"/>
                  </a:lnTo>
                  <a:lnTo>
                    <a:pt x="1505" y="822"/>
                  </a:lnTo>
                  <a:lnTo>
                    <a:pt x="1510" y="822"/>
                  </a:lnTo>
                  <a:lnTo>
                    <a:pt x="1516" y="824"/>
                  </a:lnTo>
                  <a:lnTo>
                    <a:pt x="1524" y="826"/>
                  </a:lnTo>
                  <a:lnTo>
                    <a:pt x="1532" y="828"/>
                  </a:lnTo>
                  <a:lnTo>
                    <a:pt x="1539" y="829"/>
                  </a:lnTo>
                  <a:lnTo>
                    <a:pt x="1547" y="831"/>
                  </a:lnTo>
                  <a:lnTo>
                    <a:pt x="1556" y="833"/>
                  </a:lnTo>
                  <a:lnTo>
                    <a:pt x="1568" y="837"/>
                  </a:lnTo>
                  <a:lnTo>
                    <a:pt x="1578" y="841"/>
                  </a:lnTo>
                  <a:lnTo>
                    <a:pt x="1589" y="845"/>
                  </a:lnTo>
                  <a:lnTo>
                    <a:pt x="1603" y="849"/>
                  </a:lnTo>
                  <a:lnTo>
                    <a:pt x="1616" y="854"/>
                  </a:lnTo>
                  <a:lnTo>
                    <a:pt x="1629" y="858"/>
                  </a:lnTo>
                  <a:lnTo>
                    <a:pt x="1643" y="864"/>
                  </a:lnTo>
                  <a:lnTo>
                    <a:pt x="1658" y="870"/>
                  </a:lnTo>
                  <a:lnTo>
                    <a:pt x="1668" y="875"/>
                  </a:lnTo>
                  <a:lnTo>
                    <a:pt x="1677" y="883"/>
                  </a:lnTo>
                  <a:lnTo>
                    <a:pt x="1685" y="891"/>
                  </a:lnTo>
                  <a:lnTo>
                    <a:pt x="1693" y="897"/>
                  </a:lnTo>
                  <a:lnTo>
                    <a:pt x="1700" y="904"/>
                  </a:lnTo>
                  <a:lnTo>
                    <a:pt x="1706" y="912"/>
                  </a:lnTo>
                  <a:lnTo>
                    <a:pt x="1712" y="920"/>
                  </a:lnTo>
                  <a:lnTo>
                    <a:pt x="1716" y="927"/>
                  </a:lnTo>
                  <a:lnTo>
                    <a:pt x="1720" y="935"/>
                  </a:lnTo>
                  <a:lnTo>
                    <a:pt x="1724" y="943"/>
                  </a:lnTo>
                  <a:lnTo>
                    <a:pt x="1727" y="950"/>
                  </a:lnTo>
                  <a:lnTo>
                    <a:pt x="1729" y="958"/>
                  </a:lnTo>
                  <a:lnTo>
                    <a:pt x="1731" y="968"/>
                  </a:lnTo>
                  <a:lnTo>
                    <a:pt x="1733" y="975"/>
                  </a:lnTo>
                  <a:lnTo>
                    <a:pt x="1733" y="985"/>
                  </a:lnTo>
                  <a:lnTo>
                    <a:pt x="1735" y="993"/>
                  </a:lnTo>
                  <a:lnTo>
                    <a:pt x="1733" y="1002"/>
                  </a:lnTo>
                  <a:lnTo>
                    <a:pt x="1733" y="1012"/>
                  </a:lnTo>
                  <a:lnTo>
                    <a:pt x="1729" y="1021"/>
                  </a:lnTo>
                  <a:lnTo>
                    <a:pt x="1727" y="1029"/>
                  </a:lnTo>
                  <a:lnTo>
                    <a:pt x="1724" y="1039"/>
                  </a:lnTo>
                  <a:lnTo>
                    <a:pt x="1718" y="1046"/>
                  </a:lnTo>
                  <a:lnTo>
                    <a:pt x="1712" y="1052"/>
                  </a:lnTo>
                  <a:lnTo>
                    <a:pt x="1706" y="1060"/>
                  </a:lnTo>
                  <a:lnTo>
                    <a:pt x="1699" y="1066"/>
                  </a:lnTo>
                  <a:lnTo>
                    <a:pt x="1691" y="1071"/>
                  </a:lnTo>
                  <a:lnTo>
                    <a:pt x="1681" y="1077"/>
                  </a:lnTo>
                  <a:lnTo>
                    <a:pt x="1672" y="1083"/>
                  </a:lnTo>
                  <a:lnTo>
                    <a:pt x="1660" y="1087"/>
                  </a:lnTo>
                  <a:lnTo>
                    <a:pt x="1649" y="1092"/>
                  </a:lnTo>
                  <a:lnTo>
                    <a:pt x="1635" y="1096"/>
                  </a:lnTo>
                  <a:lnTo>
                    <a:pt x="1622" y="1100"/>
                  </a:lnTo>
                  <a:lnTo>
                    <a:pt x="1601" y="1108"/>
                  </a:lnTo>
                  <a:lnTo>
                    <a:pt x="1578" y="1114"/>
                  </a:lnTo>
                  <a:lnTo>
                    <a:pt x="1555" y="1121"/>
                  </a:lnTo>
                  <a:lnTo>
                    <a:pt x="1530" y="1127"/>
                  </a:lnTo>
                  <a:lnTo>
                    <a:pt x="1505" y="1133"/>
                  </a:lnTo>
                  <a:lnTo>
                    <a:pt x="1478" y="1137"/>
                  </a:lnTo>
                  <a:lnTo>
                    <a:pt x="1451" y="1140"/>
                  </a:lnTo>
                  <a:lnTo>
                    <a:pt x="1424" y="1144"/>
                  </a:lnTo>
                  <a:lnTo>
                    <a:pt x="1395" y="1148"/>
                  </a:lnTo>
                  <a:lnTo>
                    <a:pt x="1365" y="1152"/>
                  </a:lnTo>
                  <a:lnTo>
                    <a:pt x="1334" y="1154"/>
                  </a:lnTo>
                  <a:lnTo>
                    <a:pt x="1303" y="1156"/>
                  </a:lnTo>
                  <a:lnTo>
                    <a:pt x="1270" y="1158"/>
                  </a:lnTo>
                  <a:lnTo>
                    <a:pt x="1238" y="1158"/>
                  </a:lnTo>
                  <a:lnTo>
                    <a:pt x="1203" y="1158"/>
                  </a:lnTo>
                  <a:lnTo>
                    <a:pt x="1169" y="1160"/>
                  </a:lnTo>
                  <a:lnTo>
                    <a:pt x="1082" y="1158"/>
                  </a:lnTo>
                  <a:lnTo>
                    <a:pt x="996" y="1156"/>
                  </a:lnTo>
                  <a:lnTo>
                    <a:pt x="954" y="1154"/>
                  </a:lnTo>
                  <a:lnTo>
                    <a:pt x="913" y="1152"/>
                  </a:lnTo>
                  <a:lnTo>
                    <a:pt x="871" y="1148"/>
                  </a:lnTo>
                  <a:lnTo>
                    <a:pt x="831" y="1146"/>
                  </a:lnTo>
                  <a:lnTo>
                    <a:pt x="791" y="1142"/>
                  </a:lnTo>
                  <a:lnTo>
                    <a:pt x="752" y="1138"/>
                  </a:lnTo>
                  <a:lnTo>
                    <a:pt x="714" y="1135"/>
                  </a:lnTo>
                  <a:lnTo>
                    <a:pt x="675" y="1129"/>
                  </a:lnTo>
                  <a:lnTo>
                    <a:pt x="637" y="1123"/>
                  </a:lnTo>
                  <a:lnTo>
                    <a:pt x="601" y="1117"/>
                  </a:lnTo>
                  <a:lnTo>
                    <a:pt x="564" y="1112"/>
                  </a:lnTo>
                  <a:lnTo>
                    <a:pt x="528" y="1106"/>
                  </a:lnTo>
                  <a:lnTo>
                    <a:pt x="497" y="1100"/>
                  </a:lnTo>
                  <a:lnTo>
                    <a:pt x="466" y="1094"/>
                  </a:lnTo>
                  <a:lnTo>
                    <a:pt x="437" y="1089"/>
                  </a:lnTo>
                  <a:lnTo>
                    <a:pt x="409" y="1081"/>
                  </a:lnTo>
                  <a:lnTo>
                    <a:pt x="382" y="1075"/>
                  </a:lnTo>
                  <a:lnTo>
                    <a:pt x="355" y="1067"/>
                  </a:lnTo>
                  <a:lnTo>
                    <a:pt x="330" y="1060"/>
                  </a:lnTo>
                  <a:lnTo>
                    <a:pt x="305" y="1052"/>
                  </a:lnTo>
                  <a:lnTo>
                    <a:pt x="282" y="1043"/>
                  </a:lnTo>
                  <a:lnTo>
                    <a:pt x="259" y="1035"/>
                  </a:lnTo>
                  <a:lnTo>
                    <a:pt x="238" y="1025"/>
                  </a:lnTo>
                  <a:lnTo>
                    <a:pt x="217" y="1016"/>
                  </a:lnTo>
                  <a:lnTo>
                    <a:pt x="197" y="1006"/>
                  </a:lnTo>
                  <a:lnTo>
                    <a:pt x="178" y="995"/>
                  </a:lnTo>
                  <a:lnTo>
                    <a:pt x="161" y="983"/>
                  </a:lnTo>
                  <a:lnTo>
                    <a:pt x="146" y="971"/>
                  </a:lnTo>
                  <a:lnTo>
                    <a:pt x="128" y="960"/>
                  </a:lnTo>
                  <a:lnTo>
                    <a:pt x="115" y="948"/>
                  </a:lnTo>
                  <a:lnTo>
                    <a:pt x="101" y="935"/>
                  </a:lnTo>
                  <a:lnTo>
                    <a:pt x="88" y="922"/>
                  </a:lnTo>
                  <a:lnTo>
                    <a:pt x="76" y="908"/>
                  </a:lnTo>
                  <a:lnTo>
                    <a:pt x="67" y="895"/>
                  </a:lnTo>
                  <a:lnTo>
                    <a:pt x="57" y="881"/>
                  </a:lnTo>
                  <a:lnTo>
                    <a:pt x="48" y="866"/>
                  </a:lnTo>
                  <a:lnTo>
                    <a:pt x="40" y="851"/>
                  </a:lnTo>
                  <a:lnTo>
                    <a:pt x="34" y="835"/>
                  </a:lnTo>
                  <a:lnTo>
                    <a:pt x="28" y="820"/>
                  </a:lnTo>
                  <a:lnTo>
                    <a:pt x="25" y="803"/>
                  </a:lnTo>
                  <a:lnTo>
                    <a:pt x="21" y="785"/>
                  </a:lnTo>
                  <a:lnTo>
                    <a:pt x="17" y="768"/>
                  </a:lnTo>
                  <a:lnTo>
                    <a:pt x="17" y="751"/>
                  </a:lnTo>
                  <a:lnTo>
                    <a:pt x="15" y="733"/>
                  </a:lnTo>
                  <a:lnTo>
                    <a:pt x="19" y="722"/>
                  </a:lnTo>
                  <a:lnTo>
                    <a:pt x="21" y="707"/>
                  </a:lnTo>
                  <a:lnTo>
                    <a:pt x="23" y="691"/>
                  </a:lnTo>
                  <a:lnTo>
                    <a:pt x="25" y="684"/>
                  </a:lnTo>
                  <a:lnTo>
                    <a:pt x="27" y="674"/>
                  </a:lnTo>
                  <a:lnTo>
                    <a:pt x="27" y="664"/>
                  </a:lnTo>
                  <a:lnTo>
                    <a:pt x="28" y="655"/>
                  </a:lnTo>
                  <a:lnTo>
                    <a:pt x="28" y="645"/>
                  </a:lnTo>
                  <a:lnTo>
                    <a:pt x="28" y="634"/>
                  </a:lnTo>
                  <a:lnTo>
                    <a:pt x="30" y="622"/>
                  </a:lnTo>
                  <a:lnTo>
                    <a:pt x="30" y="611"/>
                  </a:lnTo>
                  <a:lnTo>
                    <a:pt x="30" y="599"/>
                  </a:lnTo>
                  <a:lnTo>
                    <a:pt x="30" y="586"/>
                  </a:lnTo>
                  <a:lnTo>
                    <a:pt x="30" y="570"/>
                  </a:lnTo>
                  <a:lnTo>
                    <a:pt x="30" y="557"/>
                  </a:lnTo>
                  <a:lnTo>
                    <a:pt x="30" y="545"/>
                  </a:lnTo>
                  <a:lnTo>
                    <a:pt x="30" y="532"/>
                  </a:lnTo>
                  <a:lnTo>
                    <a:pt x="30" y="520"/>
                  </a:lnTo>
                  <a:lnTo>
                    <a:pt x="30" y="509"/>
                  </a:lnTo>
                  <a:lnTo>
                    <a:pt x="30" y="497"/>
                  </a:lnTo>
                  <a:lnTo>
                    <a:pt x="30" y="488"/>
                  </a:lnTo>
                  <a:lnTo>
                    <a:pt x="30" y="476"/>
                  </a:lnTo>
                  <a:lnTo>
                    <a:pt x="30" y="467"/>
                  </a:lnTo>
                  <a:lnTo>
                    <a:pt x="30" y="449"/>
                  </a:lnTo>
                  <a:lnTo>
                    <a:pt x="30" y="434"/>
                  </a:lnTo>
                  <a:lnTo>
                    <a:pt x="30" y="421"/>
                  </a:lnTo>
                  <a:lnTo>
                    <a:pt x="30" y="388"/>
                  </a:lnTo>
                  <a:lnTo>
                    <a:pt x="28" y="357"/>
                  </a:lnTo>
                  <a:lnTo>
                    <a:pt x="27" y="326"/>
                  </a:lnTo>
                  <a:lnTo>
                    <a:pt x="25" y="300"/>
                  </a:lnTo>
                  <a:lnTo>
                    <a:pt x="21" y="275"/>
                  </a:lnTo>
                  <a:lnTo>
                    <a:pt x="17" y="250"/>
                  </a:lnTo>
                  <a:lnTo>
                    <a:pt x="13" y="229"/>
                  </a:lnTo>
                  <a:lnTo>
                    <a:pt x="7" y="207"/>
                  </a:lnTo>
                  <a:lnTo>
                    <a:pt x="5" y="188"/>
                  </a:lnTo>
                  <a:lnTo>
                    <a:pt x="4" y="169"/>
                  </a:lnTo>
                  <a:lnTo>
                    <a:pt x="2" y="150"/>
                  </a:lnTo>
                  <a:lnTo>
                    <a:pt x="2" y="131"/>
                  </a:lnTo>
                  <a:lnTo>
                    <a:pt x="2" y="113"/>
                  </a:lnTo>
                  <a:lnTo>
                    <a:pt x="0" y="98"/>
                  </a:lnTo>
                  <a:lnTo>
                    <a:pt x="0" y="81"/>
                  </a:lnTo>
                  <a:lnTo>
                    <a:pt x="0" y="65"/>
                  </a:lnTo>
                  <a:lnTo>
                    <a:pt x="2" y="58"/>
                  </a:lnTo>
                  <a:lnTo>
                    <a:pt x="2" y="52"/>
                  </a:lnTo>
                  <a:lnTo>
                    <a:pt x="4" y="46"/>
                  </a:lnTo>
                  <a:lnTo>
                    <a:pt x="7" y="40"/>
                  </a:lnTo>
                  <a:lnTo>
                    <a:pt x="11" y="35"/>
                  </a:lnTo>
                  <a:lnTo>
                    <a:pt x="15" y="31"/>
                  </a:lnTo>
                  <a:lnTo>
                    <a:pt x="21" y="25"/>
                  </a:lnTo>
                  <a:lnTo>
                    <a:pt x="28" y="21"/>
                  </a:lnTo>
                  <a:lnTo>
                    <a:pt x="34" y="17"/>
                  </a:lnTo>
                  <a:lnTo>
                    <a:pt x="42" y="14"/>
                  </a:lnTo>
                  <a:lnTo>
                    <a:pt x="52" y="10"/>
                  </a:lnTo>
                  <a:lnTo>
                    <a:pt x="61" y="8"/>
                  </a:lnTo>
                  <a:lnTo>
                    <a:pt x="71" y="6"/>
                  </a:lnTo>
                  <a:lnTo>
                    <a:pt x="82" y="2"/>
                  </a:lnTo>
                  <a:lnTo>
                    <a:pt x="94" y="0"/>
                  </a:lnTo>
                  <a:lnTo>
                    <a:pt x="10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010400" y="838200"/>
            <a:ext cx="685800" cy="990600"/>
            <a:chOff x="768350" y="1985963"/>
            <a:chExt cx="4238625" cy="4241800"/>
          </a:xfrm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468438" y="1985963"/>
              <a:ext cx="1817687" cy="1338262"/>
            </a:xfrm>
            <a:custGeom>
              <a:avLst/>
              <a:gdLst/>
              <a:ahLst/>
              <a:cxnLst>
                <a:cxn ang="0">
                  <a:pos x="1433" y="4"/>
                </a:cxn>
                <a:cxn ang="0">
                  <a:pos x="1552" y="21"/>
                </a:cxn>
                <a:cxn ang="0">
                  <a:pos x="1700" y="53"/>
                </a:cxn>
                <a:cxn ang="0">
                  <a:pos x="1873" y="101"/>
                </a:cxn>
                <a:cxn ang="0">
                  <a:pos x="1986" y="138"/>
                </a:cxn>
                <a:cxn ang="0">
                  <a:pos x="2063" y="169"/>
                </a:cxn>
                <a:cxn ang="0">
                  <a:pos x="2130" y="199"/>
                </a:cxn>
                <a:cxn ang="0">
                  <a:pos x="2184" y="228"/>
                </a:cxn>
                <a:cxn ang="0">
                  <a:pos x="2228" y="255"/>
                </a:cxn>
                <a:cxn ang="0">
                  <a:pos x="2259" y="282"/>
                </a:cxn>
                <a:cxn ang="0">
                  <a:pos x="2280" y="309"/>
                </a:cxn>
                <a:cxn ang="0">
                  <a:pos x="2287" y="332"/>
                </a:cxn>
                <a:cxn ang="0">
                  <a:pos x="2285" y="353"/>
                </a:cxn>
                <a:cxn ang="0">
                  <a:pos x="2268" y="376"/>
                </a:cxn>
                <a:cxn ang="0">
                  <a:pos x="2237" y="399"/>
                </a:cxn>
                <a:cxn ang="0">
                  <a:pos x="2191" y="422"/>
                </a:cxn>
                <a:cxn ang="0">
                  <a:pos x="2103" y="460"/>
                </a:cxn>
                <a:cxn ang="0">
                  <a:pos x="1990" y="522"/>
                </a:cxn>
                <a:cxn ang="0">
                  <a:pos x="1859" y="606"/>
                </a:cxn>
                <a:cxn ang="0">
                  <a:pos x="1713" y="712"/>
                </a:cxn>
                <a:cxn ang="0">
                  <a:pos x="1481" y="885"/>
                </a:cxn>
                <a:cxn ang="0">
                  <a:pos x="1211" y="1073"/>
                </a:cxn>
                <a:cxn ang="0">
                  <a:pos x="923" y="1259"/>
                </a:cxn>
                <a:cxn ang="0">
                  <a:pos x="623" y="1443"/>
                </a:cxn>
                <a:cxn ang="0">
                  <a:pos x="472" y="1526"/>
                </a:cxn>
                <a:cxn ang="0">
                  <a:pos x="381" y="1568"/>
                </a:cxn>
                <a:cxn ang="0">
                  <a:pos x="301" y="1604"/>
                </a:cxn>
                <a:cxn ang="0">
                  <a:pos x="232" y="1633"/>
                </a:cxn>
                <a:cxn ang="0">
                  <a:pos x="174" y="1656"/>
                </a:cxn>
                <a:cxn ang="0">
                  <a:pos x="126" y="1671"/>
                </a:cxn>
                <a:cxn ang="0">
                  <a:pos x="88" y="1683"/>
                </a:cxn>
                <a:cxn ang="0">
                  <a:pos x="61" y="1687"/>
                </a:cxn>
                <a:cxn ang="0">
                  <a:pos x="23" y="1685"/>
                </a:cxn>
                <a:cxn ang="0">
                  <a:pos x="1" y="1671"/>
                </a:cxn>
                <a:cxn ang="0">
                  <a:pos x="71" y="1591"/>
                </a:cxn>
                <a:cxn ang="0">
                  <a:pos x="341" y="1318"/>
                </a:cxn>
                <a:cxn ang="0">
                  <a:pos x="525" y="1124"/>
                </a:cxn>
                <a:cxn ang="0">
                  <a:pos x="639" y="1002"/>
                </a:cxn>
                <a:cxn ang="0">
                  <a:pos x="742" y="881"/>
                </a:cxn>
                <a:cxn ang="0">
                  <a:pos x="838" y="766"/>
                </a:cxn>
                <a:cxn ang="0">
                  <a:pos x="927" y="652"/>
                </a:cxn>
                <a:cxn ang="0">
                  <a:pos x="988" y="562"/>
                </a:cxn>
                <a:cxn ang="0">
                  <a:pos x="1042" y="478"/>
                </a:cxn>
                <a:cxn ang="0">
                  <a:pos x="1088" y="399"/>
                </a:cxn>
                <a:cxn ang="0">
                  <a:pos x="1126" y="328"/>
                </a:cxn>
                <a:cxn ang="0">
                  <a:pos x="1155" y="263"/>
                </a:cxn>
                <a:cxn ang="0">
                  <a:pos x="1176" y="203"/>
                </a:cxn>
                <a:cxn ang="0">
                  <a:pos x="1189" y="149"/>
                </a:cxn>
                <a:cxn ang="0">
                  <a:pos x="1193" y="101"/>
                </a:cxn>
                <a:cxn ang="0">
                  <a:pos x="1205" y="57"/>
                </a:cxn>
                <a:cxn ang="0">
                  <a:pos x="1236" y="25"/>
                </a:cxn>
                <a:cxn ang="0">
                  <a:pos x="1287" y="6"/>
                </a:cxn>
                <a:cxn ang="0">
                  <a:pos x="1362" y="0"/>
                </a:cxn>
              </a:cxnLst>
              <a:rect l="0" t="0" r="r" b="b"/>
              <a:pathLst>
                <a:path w="2289" h="1687">
                  <a:moveTo>
                    <a:pt x="1362" y="0"/>
                  </a:moveTo>
                  <a:lnTo>
                    <a:pt x="1383" y="0"/>
                  </a:lnTo>
                  <a:lnTo>
                    <a:pt x="1406" y="2"/>
                  </a:lnTo>
                  <a:lnTo>
                    <a:pt x="1433" y="4"/>
                  </a:lnTo>
                  <a:lnTo>
                    <a:pt x="1460" y="7"/>
                  </a:lnTo>
                  <a:lnTo>
                    <a:pt x="1489" y="11"/>
                  </a:lnTo>
                  <a:lnTo>
                    <a:pt x="1520" y="15"/>
                  </a:lnTo>
                  <a:lnTo>
                    <a:pt x="1552" y="21"/>
                  </a:lnTo>
                  <a:lnTo>
                    <a:pt x="1587" y="29"/>
                  </a:lnTo>
                  <a:lnTo>
                    <a:pt x="1623" y="36"/>
                  </a:lnTo>
                  <a:lnTo>
                    <a:pt x="1660" y="44"/>
                  </a:lnTo>
                  <a:lnTo>
                    <a:pt x="1700" y="53"/>
                  </a:lnTo>
                  <a:lnTo>
                    <a:pt x="1740" y="63"/>
                  </a:lnTo>
                  <a:lnTo>
                    <a:pt x="1783" y="75"/>
                  </a:lnTo>
                  <a:lnTo>
                    <a:pt x="1827" y="88"/>
                  </a:lnTo>
                  <a:lnTo>
                    <a:pt x="1873" y="101"/>
                  </a:lnTo>
                  <a:lnTo>
                    <a:pt x="1921" y="115"/>
                  </a:lnTo>
                  <a:lnTo>
                    <a:pt x="1942" y="123"/>
                  </a:lnTo>
                  <a:lnTo>
                    <a:pt x="1965" y="130"/>
                  </a:lnTo>
                  <a:lnTo>
                    <a:pt x="1986" y="138"/>
                  </a:lnTo>
                  <a:lnTo>
                    <a:pt x="2005" y="146"/>
                  </a:lnTo>
                  <a:lnTo>
                    <a:pt x="2026" y="153"/>
                  </a:lnTo>
                  <a:lnTo>
                    <a:pt x="2045" y="161"/>
                  </a:lnTo>
                  <a:lnTo>
                    <a:pt x="2063" y="169"/>
                  </a:lnTo>
                  <a:lnTo>
                    <a:pt x="2080" y="176"/>
                  </a:lnTo>
                  <a:lnTo>
                    <a:pt x="2097" y="184"/>
                  </a:lnTo>
                  <a:lnTo>
                    <a:pt x="2115" y="192"/>
                  </a:lnTo>
                  <a:lnTo>
                    <a:pt x="2130" y="199"/>
                  </a:lnTo>
                  <a:lnTo>
                    <a:pt x="2143" y="205"/>
                  </a:lnTo>
                  <a:lnTo>
                    <a:pt x="2159" y="213"/>
                  </a:lnTo>
                  <a:lnTo>
                    <a:pt x="2172" y="220"/>
                  </a:lnTo>
                  <a:lnTo>
                    <a:pt x="2184" y="228"/>
                  </a:lnTo>
                  <a:lnTo>
                    <a:pt x="2195" y="234"/>
                  </a:lnTo>
                  <a:lnTo>
                    <a:pt x="2207" y="242"/>
                  </a:lnTo>
                  <a:lnTo>
                    <a:pt x="2218" y="249"/>
                  </a:lnTo>
                  <a:lnTo>
                    <a:pt x="2228" y="255"/>
                  </a:lnTo>
                  <a:lnTo>
                    <a:pt x="2235" y="263"/>
                  </a:lnTo>
                  <a:lnTo>
                    <a:pt x="2245" y="268"/>
                  </a:lnTo>
                  <a:lnTo>
                    <a:pt x="2253" y="276"/>
                  </a:lnTo>
                  <a:lnTo>
                    <a:pt x="2259" y="282"/>
                  </a:lnTo>
                  <a:lnTo>
                    <a:pt x="2264" y="288"/>
                  </a:lnTo>
                  <a:lnTo>
                    <a:pt x="2270" y="295"/>
                  </a:lnTo>
                  <a:lnTo>
                    <a:pt x="2276" y="301"/>
                  </a:lnTo>
                  <a:lnTo>
                    <a:pt x="2280" y="309"/>
                  </a:lnTo>
                  <a:lnTo>
                    <a:pt x="2283" y="315"/>
                  </a:lnTo>
                  <a:lnTo>
                    <a:pt x="2285" y="320"/>
                  </a:lnTo>
                  <a:lnTo>
                    <a:pt x="2287" y="326"/>
                  </a:lnTo>
                  <a:lnTo>
                    <a:pt x="2287" y="332"/>
                  </a:lnTo>
                  <a:lnTo>
                    <a:pt x="2289" y="339"/>
                  </a:lnTo>
                  <a:lnTo>
                    <a:pt x="2287" y="343"/>
                  </a:lnTo>
                  <a:lnTo>
                    <a:pt x="2287" y="349"/>
                  </a:lnTo>
                  <a:lnTo>
                    <a:pt x="2285" y="353"/>
                  </a:lnTo>
                  <a:lnTo>
                    <a:pt x="2282" y="359"/>
                  </a:lnTo>
                  <a:lnTo>
                    <a:pt x="2278" y="364"/>
                  </a:lnTo>
                  <a:lnTo>
                    <a:pt x="2274" y="370"/>
                  </a:lnTo>
                  <a:lnTo>
                    <a:pt x="2268" y="376"/>
                  </a:lnTo>
                  <a:lnTo>
                    <a:pt x="2262" y="382"/>
                  </a:lnTo>
                  <a:lnTo>
                    <a:pt x="2255" y="387"/>
                  </a:lnTo>
                  <a:lnTo>
                    <a:pt x="2247" y="393"/>
                  </a:lnTo>
                  <a:lnTo>
                    <a:pt x="2237" y="399"/>
                  </a:lnTo>
                  <a:lnTo>
                    <a:pt x="2228" y="405"/>
                  </a:lnTo>
                  <a:lnTo>
                    <a:pt x="2216" y="410"/>
                  </a:lnTo>
                  <a:lnTo>
                    <a:pt x="2205" y="416"/>
                  </a:lnTo>
                  <a:lnTo>
                    <a:pt x="2191" y="422"/>
                  </a:lnTo>
                  <a:lnTo>
                    <a:pt x="2178" y="428"/>
                  </a:lnTo>
                  <a:lnTo>
                    <a:pt x="2153" y="437"/>
                  </a:lnTo>
                  <a:lnTo>
                    <a:pt x="2128" y="449"/>
                  </a:lnTo>
                  <a:lnTo>
                    <a:pt x="2103" y="460"/>
                  </a:lnTo>
                  <a:lnTo>
                    <a:pt x="2076" y="474"/>
                  </a:lnTo>
                  <a:lnTo>
                    <a:pt x="2049" y="489"/>
                  </a:lnTo>
                  <a:lnTo>
                    <a:pt x="2019" y="505"/>
                  </a:lnTo>
                  <a:lnTo>
                    <a:pt x="1990" y="522"/>
                  </a:lnTo>
                  <a:lnTo>
                    <a:pt x="1959" y="541"/>
                  </a:lnTo>
                  <a:lnTo>
                    <a:pt x="1926" y="562"/>
                  </a:lnTo>
                  <a:lnTo>
                    <a:pt x="1894" y="583"/>
                  </a:lnTo>
                  <a:lnTo>
                    <a:pt x="1859" y="606"/>
                  </a:lnTo>
                  <a:lnTo>
                    <a:pt x="1825" y="631"/>
                  </a:lnTo>
                  <a:lnTo>
                    <a:pt x="1788" y="656"/>
                  </a:lnTo>
                  <a:lnTo>
                    <a:pt x="1752" y="683"/>
                  </a:lnTo>
                  <a:lnTo>
                    <a:pt x="1713" y="712"/>
                  </a:lnTo>
                  <a:lnTo>
                    <a:pt x="1675" y="741"/>
                  </a:lnTo>
                  <a:lnTo>
                    <a:pt x="1612" y="789"/>
                  </a:lnTo>
                  <a:lnTo>
                    <a:pt x="1546" y="838"/>
                  </a:lnTo>
                  <a:lnTo>
                    <a:pt x="1481" y="885"/>
                  </a:lnTo>
                  <a:lnTo>
                    <a:pt x="1416" y="933"/>
                  </a:lnTo>
                  <a:lnTo>
                    <a:pt x="1349" y="981"/>
                  </a:lnTo>
                  <a:lnTo>
                    <a:pt x="1280" y="1027"/>
                  </a:lnTo>
                  <a:lnTo>
                    <a:pt x="1211" y="1073"/>
                  </a:lnTo>
                  <a:lnTo>
                    <a:pt x="1140" y="1121"/>
                  </a:lnTo>
                  <a:lnTo>
                    <a:pt x="1069" y="1167"/>
                  </a:lnTo>
                  <a:lnTo>
                    <a:pt x="996" y="1213"/>
                  </a:lnTo>
                  <a:lnTo>
                    <a:pt x="923" y="1259"/>
                  </a:lnTo>
                  <a:lnTo>
                    <a:pt x="850" y="1305"/>
                  </a:lnTo>
                  <a:lnTo>
                    <a:pt x="775" y="1351"/>
                  </a:lnTo>
                  <a:lnTo>
                    <a:pt x="698" y="1397"/>
                  </a:lnTo>
                  <a:lnTo>
                    <a:pt x="623" y="1443"/>
                  </a:lnTo>
                  <a:lnTo>
                    <a:pt x="547" y="1489"/>
                  </a:lnTo>
                  <a:lnTo>
                    <a:pt x="520" y="1503"/>
                  </a:lnTo>
                  <a:lnTo>
                    <a:pt x="495" y="1514"/>
                  </a:lnTo>
                  <a:lnTo>
                    <a:pt x="472" y="1526"/>
                  </a:lnTo>
                  <a:lnTo>
                    <a:pt x="447" y="1537"/>
                  </a:lnTo>
                  <a:lnTo>
                    <a:pt x="424" y="1547"/>
                  </a:lnTo>
                  <a:lnTo>
                    <a:pt x="403" y="1558"/>
                  </a:lnTo>
                  <a:lnTo>
                    <a:pt x="381" y="1568"/>
                  </a:lnTo>
                  <a:lnTo>
                    <a:pt x="360" y="1577"/>
                  </a:lnTo>
                  <a:lnTo>
                    <a:pt x="339" y="1587"/>
                  </a:lnTo>
                  <a:lnTo>
                    <a:pt x="320" y="1595"/>
                  </a:lnTo>
                  <a:lnTo>
                    <a:pt x="301" y="1604"/>
                  </a:lnTo>
                  <a:lnTo>
                    <a:pt x="284" y="1612"/>
                  </a:lnTo>
                  <a:lnTo>
                    <a:pt x="266" y="1620"/>
                  </a:lnTo>
                  <a:lnTo>
                    <a:pt x="249" y="1627"/>
                  </a:lnTo>
                  <a:lnTo>
                    <a:pt x="232" y="1633"/>
                  </a:lnTo>
                  <a:lnTo>
                    <a:pt x="216" y="1639"/>
                  </a:lnTo>
                  <a:lnTo>
                    <a:pt x="203" y="1645"/>
                  </a:lnTo>
                  <a:lnTo>
                    <a:pt x="188" y="1650"/>
                  </a:lnTo>
                  <a:lnTo>
                    <a:pt x="174" y="1656"/>
                  </a:lnTo>
                  <a:lnTo>
                    <a:pt x="161" y="1660"/>
                  </a:lnTo>
                  <a:lnTo>
                    <a:pt x="149" y="1666"/>
                  </a:lnTo>
                  <a:lnTo>
                    <a:pt x="138" y="1670"/>
                  </a:lnTo>
                  <a:lnTo>
                    <a:pt x="126" y="1671"/>
                  </a:lnTo>
                  <a:lnTo>
                    <a:pt x="117" y="1675"/>
                  </a:lnTo>
                  <a:lnTo>
                    <a:pt x="107" y="1679"/>
                  </a:lnTo>
                  <a:lnTo>
                    <a:pt x="97" y="1681"/>
                  </a:lnTo>
                  <a:lnTo>
                    <a:pt x="88" y="1683"/>
                  </a:lnTo>
                  <a:lnTo>
                    <a:pt x="80" y="1685"/>
                  </a:lnTo>
                  <a:lnTo>
                    <a:pt x="72" y="1685"/>
                  </a:lnTo>
                  <a:lnTo>
                    <a:pt x="67" y="1687"/>
                  </a:lnTo>
                  <a:lnTo>
                    <a:pt x="61" y="1687"/>
                  </a:lnTo>
                  <a:lnTo>
                    <a:pt x="55" y="1687"/>
                  </a:lnTo>
                  <a:lnTo>
                    <a:pt x="42" y="1687"/>
                  </a:lnTo>
                  <a:lnTo>
                    <a:pt x="32" y="1687"/>
                  </a:lnTo>
                  <a:lnTo>
                    <a:pt x="23" y="1685"/>
                  </a:lnTo>
                  <a:lnTo>
                    <a:pt x="15" y="1681"/>
                  </a:lnTo>
                  <a:lnTo>
                    <a:pt x="7" y="1679"/>
                  </a:lnTo>
                  <a:lnTo>
                    <a:pt x="3" y="1673"/>
                  </a:lnTo>
                  <a:lnTo>
                    <a:pt x="1" y="1671"/>
                  </a:lnTo>
                  <a:lnTo>
                    <a:pt x="0" y="1668"/>
                  </a:lnTo>
                  <a:lnTo>
                    <a:pt x="0" y="1666"/>
                  </a:lnTo>
                  <a:lnTo>
                    <a:pt x="0" y="1662"/>
                  </a:lnTo>
                  <a:lnTo>
                    <a:pt x="71" y="1591"/>
                  </a:lnTo>
                  <a:lnTo>
                    <a:pt x="140" y="1522"/>
                  </a:lnTo>
                  <a:lnTo>
                    <a:pt x="209" y="1453"/>
                  </a:lnTo>
                  <a:lnTo>
                    <a:pt x="276" y="1385"/>
                  </a:lnTo>
                  <a:lnTo>
                    <a:pt x="341" y="1318"/>
                  </a:lnTo>
                  <a:lnTo>
                    <a:pt x="404" y="1253"/>
                  </a:lnTo>
                  <a:lnTo>
                    <a:pt x="466" y="1188"/>
                  </a:lnTo>
                  <a:lnTo>
                    <a:pt x="495" y="1157"/>
                  </a:lnTo>
                  <a:lnTo>
                    <a:pt x="525" y="1124"/>
                  </a:lnTo>
                  <a:lnTo>
                    <a:pt x="554" y="1094"/>
                  </a:lnTo>
                  <a:lnTo>
                    <a:pt x="583" y="1063"/>
                  </a:lnTo>
                  <a:lnTo>
                    <a:pt x="610" y="1032"/>
                  </a:lnTo>
                  <a:lnTo>
                    <a:pt x="639" y="1002"/>
                  </a:lnTo>
                  <a:lnTo>
                    <a:pt x="666" y="971"/>
                  </a:lnTo>
                  <a:lnTo>
                    <a:pt x="690" y="940"/>
                  </a:lnTo>
                  <a:lnTo>
                    <a:pt x="717" y="911"/>
                  </a:lnTo>
                  <a:lnTo>
                    <a:pt x="742" y="881"/>
                  </a:lnTo>
                  <a:lnTo>
                    <a:pt x="767" y="852"/>
                  </a:lnTo>
                  <a:lnTo>
                    <a:pt x="792" y="823"/>
                  </a:lnTo>
                  <a:lnTo>
                    <a:pt x="815" y="794"/>
                  </a:lnTo>
                  <a:lnTo>
                    <a:pt x="838" y="766"/>
                  </a:lnTo>
                  <a:lnTo>
                    <a:pt x="861" y="737"/>
                  </a:lnTo>
                  <a:lnTo>
                    <a:pt x="884" y="708"/>
                  </a:lnTo>
                  <a:lnTo>
                    <a:pt x="905" y="679"/>
                  </a:lnTo>
                  <a:lnTo>
                    <a:pt x="927" y="652"/>
                  </a:lnTo>
                  <a:lnTo>
                    <a:pt x="942" y="629"/>
                  </a:lnTo>
                  <a:lnTo>
                    <a:pt x="957" y="606"/>
                  </a:lnTo>
                  <a:lnTo>
                    <a:pt x="973" y="583"/>
                  </a:lnTo>
                  <a:lnTo>
                    <a:pt x="988" y="562"/>
                  </a:lnTo>
                  <a:lnTo>
                    <a:pt x="1003" y="539"/>
                  </a:lnTo>
                  <a:lnTo>
                    <a:pt x="1017" y="518"/>
                  </a:lnTo>
                  <a:lnTo>
                    <a:pt x="1030" y="497"/>
                  </a:lnTo>
                  <a:lnTo>
                    <a:pt x="1042" y="478"/>
                  </a:lnTo>
                  <a:lnTo>
                    <a:pt x="1055" y="457"/>
                  </a:lnTo>
                  <a:lnTo>
                    <a:pt x="1067" y="437"/>
                  </a:lnTo>
                  <a:lnTo>
                    <a:pt x="1078" y="418"/>
                  </a:lnTo>
                  <a:lnTo>
                    <a:pt x="1088" y="399"/>
                  </a:lnTo>
                  <a:lnTo>
                    <a:pt x="1099" y="382"/>
                  </a:lnTo>
                  <a:lnTo>
                    <a:pt x="1109" y="363"/>
                  </a:lnTo>
                  <a:lnTo>
                    <a:pt x="1117" y="345"/>
                  </a:lnTo>
                  <a:lnTo>
                    <a:pt x="1126" y="328"/>
                  </a:lnTo>
                  <a:lnTo>
                    <a:pt x="1134" y="311"/>
                  </a:lnTo>
                  <a:lnTo>
                    <a:pt x="1141" y="295"/>
                  </a:lnTo>
                  <a:lnTo>
                    <a:pt x="1149" y="278"/>
                  </a:lnTo>
                  <a:lnTo>
                    <a:pt x="1155" y="263"/>
                  </a:lnTo>
                  <a:lnTo>
                    <a:pt x="1161" y="247"/>
                  </a:lnTo>
                  <a:lnTo>
                    <a:pt x="1166" y="232"/>
                  </a:lnTo>
                  <a:lnTo>
                    <a:pt x="1172" y="219"/>
                  </a:lnTo>
                  <a:lnTo>
                    <a:pt x="1176" y="203"/>
                  </a:lnTo>
                  <a:lnTo>
                    <a:pt x="1180" y="190"/>
                  </a:lnTo>
                  <a:lnTo>
                    <a:pt x="1184" y="176"/>
                  </a:lnTo>
                  <a:lnTo>
                    <a:pt x="1188" y="163"/>
                  </a:lnTo>
                  <a:lnTo>
                    <a:pt x="1189" y="149"/>
                  </a:lnTo>
                  <a:lnTo>
                    <a:pt x="1191" y="138"/>
                  </a:lnTo>
                  <a:lnTo>
                    <a:pt x="1193" y="125"/>
                  </a:lnTo>
                  <a:lnTo>
                    <a:pt x="1193" y="113"/>
                  </a:lnTo>
                  <a:lnTo>
                    <a:pt x="1193" y="101"/>
                  </a:lnTo>
                  <a:lnTo>
                    <a:pt x="1195" y="90"/>
                  </a:lnTo>
                  <a:lnTo>
                    <a:pt x="1197" y="78"/>
                  </a:lnTo>
                  <a:lnTo>
                    <a:pt x="1199" y="67"/>
                  </a:lnTo>
                  <a:lnTo>
                    <a:pt x="1205" y="57"/>
                  </a:lnTo>
                  <a:lnTo>
                    <a:pt x="1211" y="48"/>
                  </a:lnTo>
                  <a:lnTo>
                    <a:pt x="1218" y="38"/>
                  </a:lnTo>
                  <a:lnTo>
                    <a:pt x="1226" y="30"/>
                  </a:lnTo>
                  <a:lnTo>
                    <a:pt x="1236" y="25"/>
                  </a:lnTo>
                  <a:lnTo>
                    <a:pt x="1247" y="19"/>
                  </a:lnTo>
                  <a:lnTo>
                    <a:pt x="1259" y="13"/>
                  </a:lnTo>
                  <a:lnTo>
                    <a:pt x="1274" y="9"/>
                  </a:lnTo>
                  <a:lnTo>
                    <a:pt x="1287" y="6"/>
                  </a:lnTo>
                  <a:lnTo>
                    <a:pt x="1305" y="4"/>
                  </a:lnTo>
                  <a:lnTo>
                    <a:pt x="1322" y="2"/>
                  </a:lnTo>
                  <a:lnTo>
                    <a:pt x="1341" y="0"/>
                  </a:lnTo>
                  <a:lnTo>
                    <a:pt x="1362" y="0"/>
                  </a:lnTo>
                  <a:lnTo>
                    <a:pt x="136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768350" y="3122613"/>
              <a:ext cx="709613" cy="3003550"/>
            </a:xfrm>
            <a:custGeom>
              <a:avLst/>
              <a:gdLst/>
              <a:ahLst/>
              <a:cxnLst>
                <a:cxn ang="0">
                  <a:pos x="305" y="1"/>
                </a:cxn>
                <a:cxn ang="0">
                  <a:pos x="435" y="13"/>
                </a:cxn>
                <a:cxn ang="0">
                  <a:pos x="556" y="34"/>
                </a:cxn>
                <a:cxn ang="0">
                  <a:pos x="666" y="61"/>
                </a:cxn>
                <a:cxn ang="0">
                  <a:pos x="760" y="101"/>
                </a:cxn>
                <a:cxn ang="0">
                  <a:pos x="829" y="153"/>
                </a:cxn>
                <a:cxn ang="0">
                  <a:pos x="873" y="215"/>
                </a:cxn>
                <a:cxn ang="0">
                  <a:pos x="892" y="287"/>
                </a:cxn>
                <a:cxn ang="0">
                  <a:pos x="877" y="821"/>
                </a:cxn>
                <a:cxn ang="0">
                  <a:pos x="856" y="1439"/>
                </a:cxn>
                <a:cxn ang="0">
                  <a:pos x="831" y="1980"/>
                </a:cxn>
                <a:cxn ang="0">
                  <a:pos x="806" y="2445"/>
                </a:cxn>
                <a:cxn ang="0">
                  <a:pos x="779" y="2834"/>
                </a:cxn>
                <a:cxn ang="0">
                  <a:pos x="750" y="3145"/>
                </a:cxn>
                <a:cxn ang="0">
                  <a:pos x="721" y="3381"/>
                </a:cxn>
                <a:cxn ang="0">
                  <a:pos x="689" y="3539"/>
                </a:cxn>
                <a:cxn ang="0">
                  <a:pos x="658" y="3640"/>
                </a:cxn>
                <a:cxn ang="0">
                  <a:pos x="620" y="3715"/>
                </a:cxn>
                <a:cxn ang="0">
                  <a:pos x="568" y="3763"/>
                </a:cxn>
                <a:cxn ang="0">
                  <a:pos x="508" y="3782"/>
                </a:cxn>
                <a:cxn ang="0">
                  <a:pos x="433" y="3779"/>
                </a:cxn>
                <a:cxn ang="0">
                  <a:pos x="359" y="3756"/>
                </a:cxn>
                <a:cxn ang="0">
                  <a:pos x="284" y="3713"/>
                </a:cxn>
                <a:cxn ang="0">
                  <a:pos x="209" y="3654"/>
                </a:cxn>
                <a:cxn ang="0">
                  <a:pos x="126" y="3564"/>
                </a:cxn>
                <a:cxn ang="0">
                  <a:pos x="61" y="3468"/>
                </a:cxn>
                <a:cxn ang="0">
                  <a:pos x="19" y="3370"/>
                </a:cxn>
                <a:cxn ang="0">
                  <a:pos x="0" y="3272"/>
                </a:cxn>
                <a:cxn ang="0">
                  <a:pos x="5" y="3170"/>
                </a:cxn>
                <a:cxn ang="0">
                  <a:pos x="32" y="3076"/>
                </a:cxn>
                <a:cxn ang="0">
                  <a:pos x="73" y="2992"/>
                </a:cxn>
                <a:cxn ang="0">
                  <a:pos x="123" y="2840"/>
                </a:cxn>
                <a:cxn ang="0">
                  <a:pos x="167" y="2662"/>
                </a:cxn>
                <a:cxn ang="0">
                  <a:pos x="205" y="2452"/>
                </a:cxn>
                <a:cxn ang="0">
                  <a:pos x="242" y="2220"/>
                </a:cxn>
                <a:cxn ang="0">
                  <a:pos x="272" y="1923"/>
                </a:cxn>
                <a:cxn ang="0">
                  <a:pos x="291" y="1546"/>
                </a:cxn>
                <a:cxn ang="0">
                  <a:pos x="299" y="1094"/>
                </a:cxn>
                <a:cxn ang="0">
                  <a:pos x="301" y="781"/>
                </a:cxn>
                <a:cxn ang="0">
                  <a:pos x="293" y="673"/>
                </a:cxn>
                <a:cxn ang="0">
                  <a:pos x="280" y="575"/>
                </a:cxn>
                <a:cxn ang="0">
                  <a:pos x="261" y="487"/>
                </a:cxn>
                <a:cxn ang="0">
                  <a:pos x="236" y="405"/>
                </a:cxn>
                <a:cxn ang="0">
                  <a:pos x="201" y="332"/>
                </a:cxn>
                <a:cxn ang="0">
                  <a:pos x="163" y="266"/>
                </a:cxn>
                <a:cxn ang="0">
                  <a:pos x="115" y="211"/>
                </a:cxn>
                <a:cxn ang="0">
                  <a:pos x="69" y="168"/>
                </a:cxn>
                <a:cxn ang="0">
                  <a:pos x="36" y="138"/>
                </a:cxn>
                <a:cxn ang="0">
                  <a:pos x="13" y="111"/>
                </a:cxn>
                <a:cxn ang="0">
                  <a:pos x="2" y="90"/>
                </a:cxn>
                <a:cxn ang="0">
                  <a:pos x="2" y="63"/>
                </a:cxn>
                <a:cxn ang="0">
                  <a:pos x="28" y="32"/>
                </a:cxn>
                <a:cxn ang="0">
                  <a:pos x="78" y="11"/>
                </a:cxn>
                <a:cxn ang="0">
                  <a:pos x="153" y="1"/>
                </a:cxn>
              </a:cxnLst>
              <a:rect l="0" t="0" r="r" b="b"/>
              <a:pathLst>
                <a:path w="894" h="3784">
                  <a:moveTo>
                    <a:pt x="201" y="0"/>
                  </a:moveTo>
                  <a:lnTo>
                    <a:pt x="236" y="0"/>
                  </a:lnTo>
                  <a:lnTo>
                    <a:pt x="270" y="1"/>
                  </a:lnTo>
                  <a:lnTo>
                    <a:pt x="305" y="1"/>
                  </a:lnTo>
                  <a:lnTo>
                    <a:pt x="339" y="3"/>
                  </a:lnTo>
                  <a:lnTo>
                    <a:pt x="372" y="7"/>
                  </a:lnTo>
                  <a:lnTo>
                    <a:pt x="405" y="9"/>
                  </a:lnTo>
                  <a:lnTo>
                    <a:pt x="435" y="13"/>
                  </a:lnTo>
                  <a:lnTo>
                    <a:pt x="468" y="17"/>
                  </a:lnTo>
                  <a:lnTo>
                    <a:pt x="499" y="23"/>
                  </a:lnTo>
                  <a:lnTo>
                    <a:pt x="527" y="28"/>
                  </a:lnTo>
                  <a:lnTo>
                    <a:pt x="556" y="34"/>
                  </a:lnTo>
                  <a:lnTo>
                    <a:pt x="585" y="40"/>
                  </a:lnTo>
                  <a:lnTo>
                    <a:pt x="614" y="48"/>
                  </a:lnTo>
                  <a:lnTo>
                    <a:pt x="641" y="53"/>
                  </a:lnTo>
                  <a:lnTo>
                    <a:pt x="666" y="61"/>
                  </a:lnTo>
                  <a:lnTo>
                    <a:pt x="693" y="71"/>
                  </a:lnTo>
                  <a:lnTo>
                    <a:pt x="716" y="80"/>
                  </a:lnTo>
                  <a:lnTo>
                    <a:pt x="739" y="90"/>
                  </a:lnTo>
                  <a:lnTo>
                    <a:pt x="760" y="101"/>
                  </a:lnTo>
                  <a:lnTo>
                    <a:pt x="779" y="113"/>
                  </a:lnTo>
                  <a:lnTo>
                    <a:pt x="798" y="126"/>
                  </a:lnTo>
                  <a:lnTo>
                    <a:pt x="813" y="140"/>
                  </a:lnTo>
                  <a:lnTo>
                    <a:pt x="829" y="153"/>
                  </a:lnTo>
                  <a:lnTo>
                    <a:pt x="842" y="167"/>
                  </a:lnTo>
                  <a:lnTo>
                    <a:pt x="854" y="182"/>
                  </a:lnTo>
                  <a:lnTo>
                    <a:pt x="865" y="197"/>
                  </a:lnTo>
                  <a:lnTo>
                    <a:pt x="873" y="215"/>
                  </a:lnTo>
                  <a:lnTo>
                    <a:pt x="881" y="232"/>
                  </a:lnTo>
                  <a:lnTo>
                    <a:pt x="886" y="249"/>
                  </a:lnTo>
                  <a:lnTo>
                    <a:pt x="890" y="268"/>
                  </a:lnTo>
                  <a:lnTo>
                    <a:pt x="892" y="287"/>
                  </a:lnTo>
                  <a:lnTo>
                    <a:pt x="894" y="307"/>
                  </a:lnTo>
                  <a:lnTo>
                    <a:pt x="888" y="483"/>
                  </a:lnTo>
                  <a:lnTo>
                    <a:pt x="883" y="654"/>
                  </a:lnTo>
                  <a:lnTo>
                    <a:pt x="877" y="821"/>
                  </a:lnTo>
                  <a:lnTo>
                    <a:pt x="871" y="982"/>
                  </a:lnTo>
                  <a:lnTo>
                    <a:pt x="867" y="1140"/>
                  </a:lnTo>
                  <a:lnTo>
                    <a:pt x="861" y="1291"/>
                  </a:lnTo>
                  <a:lnTo>
                    <a:pt x="856" y="1439"/>
                  </a:lnTo>
                  <a:lnTo>
                    <a:pt x="850" y="1581"/>
                  </a:lnTo>
                  <a:lnTo>
                    <a:pt x="844" y="1719"/>
                  </a:lnTo>
                  <a:lnTo>
                    <a:pt x="836" y="1852"/>
                  </a:lnTo>
                  <a:lnTo>
                    <a:pt x="831" y="1980"/>
                  </a:lnTo>
                  <a:lnTo>
                    <a:pt x="825" y="2105"/>
                  </a:lnTo>
                  <a:lnTo>
                    <a:pt x="819" y="2222"/>
                  </a:lnTo>
                  <a:lnTo>
                    <a:pt x="812" y="2337"/>
                  </a:lnTo>
                  <a:lnTo>
                    <a:pt x="806" y="2445"/>
                  </a:lnTo>
                  <a:lnTo>
                    <a:pt x="800" y="2550"/>
                  </a:lnTo>
                  <a:lnTo>
                    <a:pt x="792" y="2650"/>
                  </a:lnTo>
                  <a:lnTo>
                    <a:pt x="787" y="2744"/>
                  </a:lnTo>
                  <a:lnTo>
                    <a:pt x="779" y="2834"/>
                  </a:lnTo>
                  <a:lnTo>
                    <a:pt x="771" y="2919"/>
                  </a:lnTo>
                  <a:lnTo>
                    <a:pt x="765" y="2999"/>
                  </a:lnTo>
                  <a:lnTo>
                    <a:pt x="758" y="3074"/>
                  </a:lnTo>
                  <a:lnTo>
                    <a:pt x="750" y="3145"/>
                  </a:lnTo>
                  <a:lnTo>
                    <a:pt x="742" y="3211"/>
                  </a:lnTo>
                  <a:lnTo>
                    <a:pt x="735" y="3272"/>
                  </a:lnTo>
                  <a:lnTo>
                    <a:pt x="729" y="3330"/>
                  </a:lnTo>
                  <a:lnTo>
                    <a:pt x="721" y="3381"/>
                  </a:lnTo>
                  <a:lnTo>
                    <a:pt x="712" y="3427"/>
                  </a:lnTo>
                  <a:lnTo>
                    <a:pt x="704" y="3470"/>
                  </a:lnTo>
                  <a:lnTo>
                    <a:pt x="696" y="3506"/>
                  </a:lnTo>
                  <a:lnTo>
                    <a:pt x="689" y="3539"/>
                  </a:lnTo>
                  <a:lnTo>
                    <a:pt x="681" y="3567"/>
                  </a:lnTo>
                  <a:lnTo>
                    <a:pt x="673" y="3592"/>
                  </a:lnTo>
                  <a:lnTo>
                    <a:pt x="668" y="3617"/>
                  </a:lnTo>
                  <a:lnTo>
                    <a:pt x="658" y="3640"/>
                  </a:lnTo>
                  <a:lnTo>
                    <a:pt x="650" y="3662"/>
                  </a:lnTo>
                  <a:lnTo>
                    <a:pt x="641" y="3683"/>
                  </a:lnTo>
                  <a:lnTo>
                    <a:pt x="629" y="3700"/>
                  </a:lnTo>
                  <a:lnTo>
                    <a:pt x="620" y="3715"/>
                  </a:lnTo>
                  <a:lnTo>
                    <a:pt x="606" y="3731"/>
                  </a:lnTo>
                  <a:lnTo>
                    <a:pt x="595" y="3742"/>
                  </a:lnTo>
                  <a:lnTo>
                    <a:pt x="581" y="3754"/>
                  </a:lnTo>
                  <a:lnTo>
                    <a:pt x="568" y="3763"/>
                  </a:lnTo>
                  <a:lnTo>
                    <a:pt x="554" y="3771"/>
                  </a:lnTo>
                  <a:lnTo>
                    <a:pt x="539" y="3777"/>
                  </a:lnTo>
                  <a:lnTo>
                    <a:pt x="524" y="3781"/>
                  </a:lnTo>
                  <a:lnTo>
                    <a:pt x="508" y="3782"/>
                  </a:lnTo>
                  <a:lnTo>
                    <a:pt x="491" y="3784"/>
                  </a:lnTo>
                  <a:lnTo>
                    <a:pt x="472" y="3782"/>
                  </a:lnTo>
                  <a:lnTo>
                    <a:pt x="453" y="3781"/>
                  </a:lnTo>
                  <a:lnTo>
                    <a:pt x="433" y="3779"/>
                  </a:lnTo>
                  <a:lnTo>
                    <a:pt x="416" y="3775"/>
                  </a:lnTo>
                  <a:lnTo>
                    <a:pt x="397" y="3769"/>
                  </a:lnTo>
                  <a:lnTo>
                    <a:pt x="378" y="3763"/>
                  </a:lnTo>
                  <a:lnTo>
                    <a:pt x="359" y="3756"/>
                  </a:lnTo>
                  <a:lnTo>
                    <a:pt x="339" y="3746"/>
                  </a:lnTo>
                  <a:lnTo>
                    <a:pt x="320" y="3736"/>
                  </a:lnTo>
                  <a:lnTo>
                    <a:pt x="303" y="3725"/>
                  </a:lnTo>
                  <a:lnTo>
                    <a:pt x="284" y="3713"/>
                  </a:lnTo>
                  <a:lnTo>
                    <a:pt x="265" y="3700"/>
                  </a:lnTo>
                  <a:lnTo>
                    <a:pt x="245" y="3686"/>
                  </a:lnTo>
                  <a:lnTo>
                    <a:pt x="226" y="3671"/>
                  </a:lnTo>
                  <a:lnTo>
                    <a:pt x="209" y="3654"/>
                  </a:lnTo>
                  <a:lnTo>
                    <a:pt x="190" y="3637"/>
                  </a:lnTo>
                  <a:lnTo>
                    <a:pt x="167" y="3612"/>
                  </a:lnTo>
                  <a:lnTo>
                    <a:pt x="146" y="3589"/>
                  </a:lnTo>
                  <a:lnTo>
                    <a:pt x="126" y="3564"/>
                  </a:lnTo>
                  <a:lnTo>
                    <a:pt x="109" y="3541"/>
                  </a:lnTo>
                  <a:lnTo>
                    <a:pt x="92" y="3516"/>
                  </a:lnTo>
                  <a:lnTo>
                    <a:pt x="76" y="3493"/>
                  </a:lnTo>
                  <a:lnTo>
                    <a:pt x="61" y="3468"/>
                  </a:lnTo>
                  <a:lnTo>
                    <a:pt x="50" y="3443"/>
                  </a:lnTo>
                  <a:lnTo>
                    <a:pt x="38" y="3420"/>
                  </a:lnTo>
                  <a:lnTo>
                    <a:pt x="27" y="3395"/>
                  </a:lnTo>
                  <a:lnTo>
                    <a:pt x="19" y="3370"/>
                  </a:lnTo>
                  <a:lnTo>
                    <a:pt x="11" y="3347"/>
                  </a:lnTo>
                  <a:lnTo>
                    <a:pt x="5" y="3322"/>
                  </a:lnTo>
                  <a:lnTo>
                    <a:pt x="2" y="3297"/>
                  </a:lnTo>
                  <a:lnTo>
                    <a:pt x="0" y="3272"/>
                  </a:lnTo>
                  <a:lnTo>
                    <a:pt x="0" y="3247"/>
                  </a:lnTo>
                  <a:lnTo>
                    <a:pt x="0" y="3220"/>
                  </a:lnTo>
                  <a:lnTo>
                    <a:pt x="2" y="3195"/>
                  </a:lnTo>
                  <a:lnTo>
                    <a:pt x="5" y="3170"/>
                  </a:lnTo>
                  <a:lnTo>
                    <a:pt x="9" y="3145"/>
                  </a:lnTo>
                  <a:lnTo>
                    <a:pt x="15" y="3122"/>
                  </a:lnTo>
                  <a:lnTo>
                    <a:pt x="23" y="3099"/>
                  </a:lnTo>
                  <a:lnTo>
                    <a:pt x="32" y="3076"/>
                  </a:lnTo>
                  <a:lnTo>
                    <a:pt x="38" y="3067"/>
                  </a:lnTo>
                  <a:lnTo>
                    <a:pt x="44" y="3055"/>
                  </a:lnTo>
                  <a:lnTo>
                    <a:pt x="59" y="3024"/>
                  </a:lnTo>
                  <a:lnTo>
                    <a:pt x="73" y="2992"/>
                  </a:lnTo>
                  <a:lnTo>
                    <a:pt x="86" y="2955"/>
                  </a:lnTo>
                  <a:lnTo>
                    <a:pt x="98" y="2919"/>
                  </a:lnTo>
                  <a:lnTo>
                    <a:pt x="111" y="2880"/>
                  </a:lnTo>
                  <a:lnTo>
                    <a:pt x="123" y="2840"/>
                  </a:lnTo>
                  <a:lnTo>
                    <a:pt x="134" y="2798"/>
                  </a:lnTo>
                  <a:lnTo>
                    <a:pt x="146" y="2754"/>
                  </a:lnTo>
                  <a:lnTo>
                    <a:pt x="157" y="2708"/>
                  </a:lnTo>
                  <a:lnTo>
                    <a:pt x="167" y="2662"/>
                  </a:lnTo>
                  <a:lnTo>
                    <a:pt x="178" y="2612"/>
                  </a:lnTo>
                  <a:lnTo>
                    <a:pt x="188" y="2560"/>
                  </a:lnTo>
                  <a:lnTo>
                    <a:pt x="197" y="2508"/>
                  </a:lnTo>
                  <a:lnTo>
                    <a:pt x="205" y="2452"/>
                  </a:lnTo>
                  <a:lnTo>
                    <a:pt x="215" y="2397"/>
                  </a:lnTo>
                  <a:lnTo>
                    <a:pt x="222" y="2339"/>
                  </a:lnTo>
                  <a:lnTo>
                    <a:pt x="232" y="2282"/>
                  </a:lnTo>
                  <a:lnTo>
                    <a:pt x="242" y="2220"/>
                  </a:lnTo>
                  <a:lnTo>
                    <a:pt x="251" y="2153"/>
                  </a:lnTo>
                  <a:lnTo>
                    <a:pt x="259" y="2080"/>
                  </a:lnTo>
                  <a:lnTo>
                    <a:pt x="265" y="2003"/>
                  </a:lnTo>
                  <a:lnTo>
                    <a:pt x="272" y="1923"/>
                  </a:lnTo>
                  <a:lnTo>
                    <a:pt x="278" y="1834"/>
                  </a:lnTo>
                  <a:lnTo>
                    <a:pt x="282" y="1744"/>
                  </a:lnTo>
                  <a:lnTo>
                    <a:pt x="288" y="1648"/>
                  </a:lnTo>
                  <a:lnTo>
                    <a:pt x="291" y="1546"/>
                  </a:lnTo>
                  <a:lnTo>
                    <a:pt x="293" y="1441"/>
                  </a:lnTo>
                  <a:lnTo>
                    <a:pt x="297" y="1330"/>
                  </a:lnTo>
                  <a:lnTo>
                    <a:pt x="299" y="1214"/>
                  </a:lnTo>
                  <a:lnTo>
                    <a:pt x="299" y="1094"/>
                  </a:lnTo>
                  <a:lnTo>
                    <a:pt x="301" y="967"/>
                  </a:lnTo>
                  <a:lnTo>
                    <a:pt x="301" y="836"/>
                  </a:lnTo>
                  <a:lnTo>
                    <a:pt x="301" y="808"/>
                  </a:lnTo>
                  <a:lnTo>
                    <a:pt x="301" y="781"/>
                  </a:lnTo>
                  <a:lnTo>
                    <a:pt x="299" y="754"/>
                  </a:lnTo>
                  <a:lnTo>
                    <a:pt x="297" y="727"/>
                  </a:lnTo>
                  <a:lnTo>
                    <a:pt x="295" y="700"/>
                  </a:lnTo>
                  <a:lnTo>
                    <a:pt x="293" y="673"/>
                  </a:lnTo>
                  <a:lnTo>
                    <a:pt x="291" y="648"/>
                  </a:lnTo>
                  <a:lnTo>
                    <a:pt x="288" y="623"/>
                  </a:lnTo>
                  <a:lnTo>
                    <a:pt x="286" y="600"/>
                  </a:lnTo>
                  <a:lnTo>
                    <a:pt x="280" y="575"/>
                  </a:lnTo>
                  <a:lnTo>
                    <a:pt x="276" y="552"/>
                  </a:lnTo>
                  <a:lnTo>
                    <a:pt x="272" y="529"/>
                  </a:lnTo>
                  <a:lnTo>
                    <a:pt x="266" y="508"/>
                  </a:lnTo>
                  <a:lnTo>
                    <a:pt x="261" y="487"/>
                  </a:lnTo>
                  <a:lnTo>
                    <a:pt x="255" y="466"/>
                  </a:lnTo>
                  <a:lnTo>
                    <a:pt x="249" y="445"/>
                  </a:lnTo>
                  <a:lnTo>
                    <a:pt x="242" y="424"/>
                  </a:lnTo>
                  <a:lnTo>
                    <a:pt x="236" y="405"/>
                  </a:lnTo>
                  <a:lnTo>
                    <a:pt x="228" y="385"/>
                  </a:lnTo>
                  <a:lnTo>
                    <a:pt x="218" y="368"/>
                  </a:lnTo>
                  <a:lnTo>
                    <a:pt x="211" y="349"/>
                  </a:lnTo>
                  <a:lnTo>
                    <a:pt x="201" y="332"/>
                  </a:lnTo>
                  <a:lnTo>
                    <a:pt x="194" y="314"/>
                  </a:lnTo>
                  <a:lnTo>
                    <a:pt x="182" y="299"/>
                  </a:lnTo>
                  <a:lnTo>
                    <a:pt x="172" y="282"/>
                  </a:lnTo>
                  <a:lnTo>
                    <a:pt x="163" y="266"/>
                  </a:lnTo>
                  <a:lnTo>
                    <a:pt x="151" y="253"/>
                  </a:lnTo>
                  <a:lnTo>
                    <a:pt x="140" y="238"/>
                  </a:lnTo>
                  <a:lnTo>
                    <a:pt x="128" y="224"/>
                  </a:lnTo>
                  <a:lnTo>
                    <a:pt x="115" y="211"/>
                  </a:lnTo>
                  <a:lnTo>
                    <a:pt x="101" y="197"/>
                  </a:lnTo>
                  <a:lnTo>
                    <a:pt x="90" y="186"/>
                  </a:lnTo>
                  <a:lnTo>
                    <a:pt x="78" y="176"/>
                  </a:lnTo>
                  <a:lnTo>
                    <a:pt x="69" y="168"/>
                  </a:lnTo>
                  <a:lnTo>
                    <a:pt x="59" y="161"/>
                  </a:lnTo>
                  <a:lnTo>
                    <a:pt x="51" y="153"/>
                  </a:lnTo>
                  <a:lnTo>
                    <a:pt x="44" y="145"/>
                  </a:lnTo>
                  <a:lnTo>
                    <a:pt x="36" y="138"/>
                  </a:lnTo>
                  <a:lnTo>
                    <a:pt x="28" y="130"/>
                  </a:lnTo>
                  <a:lnTo>
                    <a:pt x="23" y="124"/>
                  </a:lnTo>
                  <a:lnTo>
                    <a:pt x="17" y="119"/>
                  </a:lnTo>
                  <a:lnTo>
                    <a:pt x="13" y="111"/>
                  </a:lnTo>
                  <a:lnTo>
                    <a:pt x="9" y="105"/>
                  </a:lnTo>
                  <a:lnTo>
                    <a:pt x="5" y="101"/>
                  </a:lnTo>
                  <a:lnTo>
                    <a:pt x="4" y="96"/>
                  </a:lnTo>
                  <a:lnTo>
                    <a:pt x="2" y="90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2"/>
                  </a:lnTo>
                  <a:lnTo>
                    <a:pt x="2" y="63"/>
                  </a:lnTo>
                  <a:lnTo>
                    <a:pt x="5" y="53"/>
                  </a:lnTo>
                  <a:lnTo>
                    <a:pt x="11" y="46"/>
                  </a:lnTo>
                  <a:lnTo>
                    <a:pt x="19" y="38"/>
                  </a:lnTo>
                  <a:lnTo>
                    <a:pt x="28" y="32"/>
                  </a:lnTo>
                  <a:lnTo>
                    <a:pt x="38" y="24"/>
                  </a:lnTo>
                  <a:lnTo>
                    <a:pt x="50" y="19"/>
                  </a:lnTo>
                  <a:lnTo>
                    <a:pt x="63" y="15"/>
                  </a:lnTo>
                  <a:lnTo>
                    <a:pt x="78" y="11"/>
                  </a:lnTo>
                  <a:lnTo>
                    <a:pt x="94" y="7"/>
                  </a:lnTo>
                  <a:lnTo>
                    <a:pt x="113" y="5"/>
                  </a:lnTo>
                  <a:lnTo>
                    <a:pt x="132" y="1"/>
                  </a:lnTo>
                  <a:lnTo>
                    <a:pt x="153" y="1"/>
                  </a:lnTo>
                  <a:lnTo>
                    <a:pt x="176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1087438" y="2854325"/>
              <a:ext cx="3919537" cy="3373438"/>
            </a:xfrm>
            <a:custGeom>
              <a:avLst/>
              <a:gdLst/>
              <a:ahLst/>
              <a:cxnLst>
                <a:cxn ang="0">
                  <a:pos x="4128" y="23"/>
                </a:cxn>
                <a:cxn ang="0">
                  <a:pos x="4383" y="111"/>
                </a:cxn>
                <a:cxn ang="0">
                  <a:pos x="4623" y="197"/>
                </a:cxn>
                <a:cxn ang="0">
                  <a:pos x="4792" y="276"/>
                </a:cxn>
                <a:cxn ang="0">
                  <a:pos x="4896" y="351"/>
                </a:cxn>
                <a:cxn ang="0">
                  <a:pos x="4934" y="424"/>
                </a:cxn>
                <a:cxn ang="0">
                  <a:pos x="4909" y="497"/>
                </a:cxn>
                <a:cxn ang="0">
                  <a:pos x="4827" y="625"/>
                </a:cxn>
                <a:cxn ang="0">
                  <a:pos x="4786" y="764"/>
                </a:cxn>
                <a:cxn ang="0">
                  <a:pos x="4763" y="1028"/>
                </a:cxn>
                <a:cxn ang="0">
                  <a:pos x="4746" y="1428"/>
                </a:cxn>
                <a:cxn ang="0">
                  <a:pos x="4735" y="1961"/>
                </a:cxn>
                <a:cxn ang="0">
                  <a:pos x="4744" y="2209"/>
                </a:cxn>
                <a:cxn ang="0">
                  <a:pos x="4779" y="2506"/>
                </a:cxn>
                <a:cxn ang="0">
                  <a:pos x="4838" y="2911"/>
                </a:cxn>
                <a:cxn ang="0">
                  <a:pos x="4923" y="3424"/>
                </a:cxn>
                <a:cxn ang="0">
                  <a:pos x="4923" y="3616"/>
                </a:cxn>
                <a:cxn ang="0">
                  <a:pos x="4877" y="3754"/>
                </a:cxn>
                <a:cxn ang="0">
                  <a:pos x="4796" y="3890"/>
                </a:cxn>
                <a:cxn ang="0">
                  <a:pos x="4685" y="4023"/>
                </a:cxn>
                <a:cxn ang="0">
                  <a:pos x="4437" y="4184"/>
                </a:cxn>
                <a:cxn ang="0">
                  <a:pos x="4212" y="4249"/>
                </a:cxn>
                <a:cxn ang="0">
                  <a:pos x="3844" y="3539"/>
                </a:cxn>
                <a:cxn ang="0">
                  <a:pos x="3934" y="3468"/>
                </a:cxn>
                <a:cxn ang="0">
                  <a:pos x="3990" y="3293"/>
                </a:cxn>
                <a:cxn ang="0">
                  <a:pos x="4011" y="3119"/>
                </a:cxn>
                <a:cxn ang="0">
                  <a:pos x="4028" y="2861"/>
                </a:cxn>
                <a:cxn ang="0">
                  <a:pos x="4038" y="2522"/>
                </a:cxn>
                <a:cxn ang="0">
                  <a:pos x="4042" y="2090"/>
                </a:cxn>
                <a:cxn ang="0">
                  <a:pos x="4040" y="1585"/>
                </a:cxn>
                <a:cxn ang="0">
                  <a:pos x="4032" y="1169"/>
                </a:cxn>
                <a:cxn ang="0">
                  <a:pos x="4021" y="842"/>
                </a:cxn>
                <a:cxn ang="0">
                  <a:pos x="4007" y="610"/>
                </a:cxn>
                <a:cxn ang="0">
                  <a:pos x="3963" y="510"/>
                </a:cxn>
                <a:cxn ang="0">
                  <a:pos x="3894" y="470"/>
                </a:cxn>
                <a:cxn ang="0">
                  <a:pos x="3792" y="449"/>
                </a:cxn>
                <a:cxn ang="0">
                  <a:pos x="3656" y="441"/>
                </a:cxn>
                <a:cxn ang="0">
                  <a:pos x="3454" y="439"/>
                </a:cxn>
                <a:cxn ang="0">
                  <a:pos x="3074" y="447"/>
                </a:cxn>
                <a:cxn ang="0">
                  <a:pos x="2577" y="476"/>
                </a:cxn>
                <a:cxn ang="0">
                  <a:pos x="1510" y="591"/>
                </a:cxn>
                <a:cxn ang="0">
                  <a:pos x="1013" y="664"/>
                </a:cxn>
                <a:cxn ang="0">
                  <a:pos x="850" y="691"/>
                </a:cxn>
                <a:cxn ang="0">
                  <a:pos x="719" y="708"/>
                </a:cxn>
                <a:cxn ang="0">
                  <a:pos x="602" y="716"/>
                </a:cxn>
                <a:cxn ang="0">
                  <a:pos x="351" y="700"/>
                </a:cxn>
                <a:cxn ang="0">
                  <a:pos x="211" y="658"/>
                </a:cxn>
                <a:cxn ang="0">
                  <a:pos x="50" y="593"/>
                </a:cxn>
                <a:cxn ang="0">
                  <a:pos x="0" y="529"/>
                </a:cxn>
                <a:cxn ang="0">
                  <a:pos x="40" y="503"/>
                </a:cxn>
                <a:cxn ang="0">
                  <a:pos x="167" y="485"/>
                </a:cxn>
                <a:cxn ang="0">
                  <a:pos x="1522" y="366"/>
                </a:cxn>
                <a:cxn ang="0">
                  <a:pos x="3071" y="165"/>
                </a:cxn>
                <a:cxn ang="0">
                  <a:pos x="3410" y="92"/>
                </a:cxn>
                <a:cxn ang="0">
                  <a:pos x="3679" y="40"/>
                </a:cxn>
                <a:cxn ang="0">
                  <a:pos x="3871" y="9"/>
                </a:cxn>
                <a:cxn ang="0">
                  <a:pos x="3986" y="0"/>
                </a:cxn>
              </a:cxnLst>
              <a:rect l="0" t="0" r="r" b="b"/>
              <a:pathLst>
                <a:path w="4936" h="4249">
                  <a:moveTo>
                    <a:pt x="3986" y="0"/>
                  </a:moveTo>
                  <a:lnTo>
                    <a:pt x="4001" y="0"/>
                  </a:lnTo>
                  <a:lnTo>
                    <a:pt x="4019" y="2"/>
                  </a:lnTo>
                  <a:lnTo>
                    <a:pt x="4038" y="4"/>
                  </a:lnTo>
                  <a:lnTo>
                    <a:pt x="4057" y="7"/>
                  </a:lnTo>
                  <a:lnTo>
                    <a:pt x="4080" y="11"/>
                  </a:lnTo>
                  <a:lnTo>
                    <a:pt x="4103" y="17"/>
                  </a:lnTo>
                  <a:lnTo>
                    <a:pt x="4128" y="23"/>
                  </a:lnTo>
                  <a:lnTo>
                    <a:pt x="4153" y="30"/>
                  </a:lnTo>
                  <a:lnTo>
                    <a:pt x="4182" y="40"/>
                  </a:lnTo>
                  <a:lnTo>
                    <a:pt x="4211" y="50"/>
                  </a:lnTo>
                  <a:lnTo>
                    <a:pt x="4243" y="59"/>
                  </a:lnTo>
                  <a:lnTo>
                    <a:pt x="4276" y="71"/>
                  </a:lnTo>
                  <a:lnTo>
                    <a:pt x="4308" y="84"/>
                  </a:lnTo>
                  <a:lnTo>
                    <a:pt x="4345" y="98"/>
                  </a:lnTo>
                  <a:lnTo>
                    <a:pt x="4383" y="111"/>
                  </a:lnTo>
                  <a:lnTo>
                    <a:pt x="4422" y="126"/>
                  </a:lnTo>
                  <a:lnTo>
                    <a:pt x="4452" y="138"/>
                  </a:lnTo>
                  <a:lnTo>
                    <a:pt x="4483" y="148"/>
                  </a:lnTo>
                  <a:lnTo>
                    <a:pt x="4514" y="157"/>
                  </a:lnTo>
                  <a:lnTo>
                    <a:pt x="4543" y="169"/>
                  </a:lnTo>
                  <a:lnTo>
                    <a:pt x="4569" y="178"/>
                  </a:lnTo>
                  <a:lnTo>
                    <a:pt x="4596" y="188"/>
                  </a:lnTo>
                  <a:lnTo>
                    <a:pt x="4623" y="197"/>
                  </a:lnTo>
                  <a:lnTo>
                    <a:pt x="4648" y="207"/>
                  </a:lnTo>
                  <a:lnTo>
                    <a:pt x="4671" y="219"/>
                  </a:lnTo>
                  <a:lnTo>
                    <a:pt x="4694" y="228"/>
                  </a:lnTo>
                  <a:lnTo>
                    <a:pt x="4715" y="238"/>
                  </a:lnTo>
                  <a:lnTo>
                    <a:pt x="4736" y="247"/>
                  </a:lnTo>
                  <a:lnTo>
                    <a:pt x="4756" y="257"/>
                  </a:lnTo>
                  <a:lnTo>
                    <a:pt x="4775" y="267"/>
                  </a:lnTo>
                  <a:lnTo>
                    <a:pt x="4792" y="276"/>
                  </a:lnTo>
                  <a:lnTo>
                    <a:pt x="4807" y="286"/>
                  </a:lnTo>
                  <a:lnTo>
                    <a:pt x="4823" y="295"/>
                  </a:lnTo>
                  <a:lnTo>
                    <a:pt x="4838" y="305"/>
                  </a:lnTo>
                  <a:lnTo>
                    <a:pt x="4852" y="315"/>
                  </a:lnTo>
                  <a:lnTo>
                    <a:pt x="4863" y="324"/>
                  </a:lnTo>
                  <a:lnTo>
                    <a:pt x="4875" y="334"/>
                  </a:lnTo>
                  <a:lnTo>
                    <a:pt x="4886" y="341"/>
                  </a:lnTo>
                  <a:lnTo>
                    <a:pt x="4896" y="351"/>
                  </a:lnTo>
                  <a:lnTo>
                    <a:pt x="4903" y="361"/>
                  </a:lnTo>
                  <a:lnTo>
                    <a:pt x="4911" y="370"/>
                  </a:lnTo>
                  <a:lnTo>
                    <a:pt x="4917" y="380"/>
                  </a:lnTo>
                  <a:lnTo>
                    <a:pt x="4923" y="387"/>
                  </a:lnTo>
                  <a:lnTo>
                    <a:pt x="4926" y="397"/>
                  </a:lnTo>
                  <a:lnTo>
                    <a:pt x="4930" y="407"/>
                  </a:lnTo>
                  <a:lnTo>
                    <a:pt x="4932" y="416"/>
                  </a:lnTo>
                  <a:lnTo>
                    <a:pt x="4934" y="424"/>
                  </a:lnTo>
                  <a:lnTo>
                    <a:pt x="4936" y="434"/>
                  </a:lnTo>
                  <a:lnTo>
                    <a:pt x="4934" y="439"/>
                  </a:lnTo>
                  <a:lnTo>
                    <a:pt x="4932" y="447"/>
                  </a:lnTo>
                  <a:lnTo>
                    <a:pt x="4930" y="457"/>
                  </a:lnTo>
                  <a:lnTo>
                    <a:pt x="4926" y="464"/>
                  </a:lnTo>
                  <a:lnTo>
                    <a:pt x="4923" y="474"/>
                  </a:lnTo>
                  <a:lnTo>
                    <a:pt x="4917" y="485"/>
                  </a:lnTo>
                  <a:lnTo>
                    <a:pt x="4909" y="497"/>
                  </a:lnTo>
                  <a:lnTo>
                    <a:pt x="4903" y="510"/>
                  </a:lnTo>
                  <a:lnTo>
                    <a:pt x="4894" y="524"/>
                  </a:lnTo>
                  <a:lnTo>
                    <a:pt x="4884" y="539"/>
                  </a:lnTo>
                  <a:lnTo>
                    <a:pt x="4875" y="554"/>
                  </a:lnTo>
                  <a:lnTo>
                    <a:pt x="4865" y="570"/>
                  </a:lnTo>
                  <a:lnTo>
                    <a:pt x="4852" y="587"/>
                  </a:lnTo>
                  <a:lnTo>
                    <a:pt x="4840" y="606"/>
                  </a:lnTo>
                  <a:lnTo>
                    <a:pt x="4827" y="625"/>
                  </a:lnTo>
                  <a:lnTo>
                    <a:pt x="4813" y="645"/>
                  </a:lnTo>
                  <a:lnTo>
                    <a:pt x="4807" y="656"/>
                  </a:lnTo>
                  <a:lnTo>
                    <a:pt x="4804" y="668"/>
                  </a:lnTo>
                  <a:lnTo>
                    <a:pt x="4800" y="683"/>
                  </a:lnTo>
                  <a:lnTo>
                    <a:pt x="4796" y="700"/>
                  </a:lnTo>
                  <a:lnTo>
                    <a:pt x="4794" y="719"/>
                  </a:lnTo>
                  <a:lnTo>
                    <a:pt x="4790" y="741"/>
                  </a:lnTo>
                  <a:lnTo>
                    <a:pt x="4786" y="764"/>
                  </a:lnTo>
                  <a:lnTo>
                    <a:pt x="4783" y="790"/>
                  </a:lnTo>
                  <a:lnTo>
                    <a:pt x="4781" y="817"/>
                  </a:lnTo>
                  <a:lnTo>
                    <a:pt x="4777" y="848"/>
                  </a:lnTo>
                  <a:lnTo>
                    <a:pt x="4775" y="879"/>
                  </a:lnTo>
                  <a:lnTo>
                    <a:pt x="4771" y="913"/>
                  </a:lnTo>
                  <a:lnTo>
                    <a:pt x="4769" y="950"/>
                  </a:lnTo>
                  <a:lnTo>
                    <a:pt x="4765" y="988"/>
                  </a:lnTo>
                  <a:lnTo>
                    <a:pt x="4763" y="1028"/>
                  </a:lnTo>
                  <a:lnTo>
                    <a:pt x="4761" y="1071"/>
                  </a:lnTo>
                  <a:lnTo>
                    <a:pt x="4759" y="1115"/>
                  </a:lnTo>
                  <a:lnTo>
                    <a:pt x="4756" y="1163"/>
                  </a:lnTo>
                  <a:lnTo>
                    <a:pt x="4754" y="1211"/>
                  </a:lnTo>
                  <a:lnTo>
                    <a:pt x="4752" y="1263"/>
                  </a:lnTo>
                  <a:lnTo>
                    <a:pt x="4750" y="1314"/>
                  </a:lnTo>
                  <a:lnTo>
                    <a:pt x="4748" y="1370"/>
                  </a:lnTo>
                  <a:lnTo>
                    <a:pt x="4746" y="1428"/>
                  </a:lnTo>
                  <a:lnTo>
                    <a:pt x="4744" y="1487"/>
                  </a:lnTo>
                  <a:lnTo>
                    <a:pt x="4744" y="1549"/>
                  </a:lnTo>
                  <a:lnTo>
                    <a:pt x="4742" y="1612"/>
                  </a:lnTo>
                  <a:lnTo>
                    <a:pt x="4740" y="1677"/>
                  </a:lnTo>
                  <a:lnTo>
                    <a:pt x="4738" y="1746"/>
                  </a:lnTo>
                  <a:lnTo>
                    <a:pt x="4738" y="1815"/>
                  </a:lnTo>
                  <a:lnTo>
                    <a:pt x="4736" y="1888"/>
                  </a:lnTo>
                  <a:lnTo>
                    <a:pt x="4735" y="1961"/>
                  </a:lnTo>
                  <a:lnTo>
                    <a:pt x="4735" y="2038"/>
                  </a:lnTo>
                  <a:lnTo>
                    <a:pt x="4735" y="2057"/>
                  </a:lnTo>
                  <a:lnTo>
                    <a:pt x="4735" y="2078"/>
                  </a:lnTo>
                  <a:lnTo>
                    <a:pt x="4736" y="2101"/>
                  </a:lnTo>
                  <a:lnTo>
                    <a:pt x="4736" y="2126"/>
                  </a:lnTo>
                  <a:lnTo>
                    <a:pt x="4738" y="2151"/>
                  </a:lnTo>
                  <a:lnTo>
                    <a:pt x="4742" y="2180"/>
                  </a:lnTo>
                  <a:lnTo>
                    <a:pt x="4744" y="2209"/>
                  </a:lnTo>
                  <a:lnTo>
                    <a:pt x="4748" y="2241"/>
                  </a:lnTo>
                  <a:lnTo>
                    <a:pt x="4750" y="2274"/>
                  </a:lnTo>
                  <a:lnTo>
                    <a:pt x="4754" y="2309"/>
                  </a:lnTo>
                  <a:lnTo>
                    <a:pt x="4758" y="2345"/>
                  </a:lnTo>
                  <a:lnTo>
                    <a:pt x="4763" y="2382"/>
                  </a:lnTo>
                  <a:lnTo>
                    <a:pt x="4767" y="2422"/>
                  </a:lnTo>
                  <a:lnTo>
                    <a:pt x="4773" y="2462"/>
                  </a:lnTo>
                  <a:lnTo>
                    <a:pt x="4779" y="2506"/>
                  </a:lnTo>
                  <a:lnTo>
                    <a:pt x="4784" y="2550"/>
                  </a:lnTo>
                  <a:lnTo>
                    <a:pt x="4792" y="2597"/>
                  </a:lnTo>
                  <a:lnTo>
                    <a:pt x="4798" y="2645"/>
                  </a:lnTo>
                  <a:lnTo>
                    <a:pt x="4806" y="2694"/>
                  </a:lnTo>
                  <a:lnTo>
                    <a:pt x="4813" y="2746"/>
                  </a:lnTo>
                  <a:lnTo>
                    <a:pt x="4821" y="2800"/>
                  </a:lnTo>
                  <a:lnTo>
                    <a:pt x="4830" y="2854"/>
                  </a:lnTo>
                  <a:lnTo>
                    <a:pt x="4838" y="2911"/>
                  </a:lnTo>
                  <a:lnTo>
                    <a:pt x="4848" y="2969"/>
                  </a:lnTo>
                  <a:lnTo>
                    <a:pt x="4857" y="3028"/>
                  </a:lnTo>
                  <a:lnTo>
                    <a:pt x="4867" y="3090"/>
                  </a:lnTo>
                  <a:lnTo>
                    <a:pt x="4878" y="3153"/>
                  </a:lnTo>
                  <a:lnTo>
                    <a:pt x="4888" y="3218"/>
                  </a:lnTo>
                  <a:lnTo>
                    <a:pt x="4900" y="3286"/>
                  </a:lnTo>
                  <a:lnTo>
                    <a:pt x="4911" y="3353"/>
                  </a:lnTo>
                  <a:lnTo>
                    <a:pt x="4923" y="3424"/>
                  </a:lnTo>
                  <a:lnTo>
                    <a:pt x="4936" y="3495"/>
                  </a:lnTo>
                  <a:lnTo>
                    <a:pt x="4934" y="3512"/>
                  </a:lnTo>
                  <a:lnTo>
                    <a:pt x="4934" y="3529"/>
                  </a:lnTo>
                  <a:lnTo>
                    <a:pt x="4932" y="3547"/>
                  </a:lnTo>
                  <a:lnTo>
                    <a:pt x="4930" y="3564"/>
                  </a:lnTo>
                  <a:lnTo>
                    <a:pt x="4928" y="3581"/>
                  </a:lnTo>
                  <a:lnTo>
                    <a:pt x="4926" y="3598"/>
                  </a:lnTo>
                  <a:lnTo>
                    <a:pt x="4923" y="3616"/>
                  </a:lnTo>
                  <a:lnTo>
                    <a:pt x="4919" y="3633"/>
                  </a:lnTo>
                  <a:lnTo>
                    <a:pt x="4913" y="3650"/>
                  </a:lnTo>
                  <a:lnTo>
                    <a:pt x="4909" y="3668"/>
                  </a:lnTo>
                  <a:lnTo>
                    <a:pt x="4903" y="3685"/>
                  </a:lnTo>
                  <a:lnTo>
                    <a:pt x="4898" y="3702"/>
                  </a:lnTo>
                  <a:lnTo>
                    <a:pt x="4890" y="3719"/>
                  </a:lnTo>
                  <a:lnTo>
                    <a:pt x="4882" y="3737"/>
                  </a:lnTo>
                  <a:lnTo>
                    <a:pt x="4877" y="3754"/>
                  </a:lnTo>
                  <a:lnTo>
                    <a:pt x="4867" y="3771"/>
                  </a:lnTo>
                  <a:lnTo>
                    <a:pt x="4859" y="3788"/>
                  </a:lnTo>
                  <a:lnTo>
                    <a:pt x="4850" y="3806"/>
                  </a:lnTo>
                  <a:lnTo>
                    <a:pt x="4840" y="3821"/>
                  </a:lnTo>
                  <a:lnTo>
                    <a:pt x="4830" y="3838"/>
                  </a:lnTo>
                  <a:lnTo>
                    <a:pt x="4819" y="3856"/>
                  </a:lnTo>
                  <a:lnTo>
                    <a:pt x="4807" y="3873"/>
                  </a:lnTo>
                  <a:lnTo>
                    <a:pt x="4796" y="3890"/>
                  </a:lnTo>
                  <a:lnTo>
                    <a:pt x="4784" y="3905"/>
                  </a:lnTo>
                  <a:lnTo>
                    <a:pt x="4771" y="3923"/>
                  </a:lnTo>
                  <a:lnTo>
                    <a:pt x="4758" y="3940"/>
                  </a:lnTo>
                  <a:lnTo>
                    <a:pt x="4744" y="3955"/>
                  </a:lnTo>
                  <a:lnTo>
                    <a:pt x="4729" y="3973"/>
                  </a:lnTo>
                  <a:lnTo>
                    <a:pt x="4715" y="3990"/>
                  </a:lnTo>
                  <a:lnTo>
                    <a:pt x="4700" y="4005"/>
                  </a:lnTo>
                  <a:lnTo>
                    <a:pt x="4685" y="4023"/>
                  </a:lnTo>
                  <a:lnTo>
                    <a:pt x="4667" y="4038"/>
                  </a:lnTo>
                  <a:lnTo>
                    <a:pt x="4633" y="4065"/>
                  </a:lnTo>
                  <a:lnTo>
                    <a:pt x="4598" y="4088"/>
                  </a:lnTo>
                  <a:lnTo>
                    <a:pt x="4564" y="4111"/>
                  </a:lnTo>
                  <a:lnTo>
                    <a:pt x="4531" y="4132"/>
                  </a:lnTo>
                  <a:lnTo>
                    <a:pt x="4498" y="4151"/>
                  </a:lnTo>
                  <a:lnTo>
                    <a:pt x="4468" y="4168"/>
                  </a:lnTo>
                  <a:lnTo>
                    <a:pt x="4437" y="4184"/>
                  </a:lnTo>
                  <a:lnTo>
                    <a:pt x="4406" y="4197"/>
                  </a:lnTo>
                  <a:lnTo>
                    <a:pt x="4378" y="4211"/>
                  </a:lnTo>
                  <a:lnTo>
                    <a:pt x="4349" y="4220"/>
                  </a:lnTo>
                  <a:lnTo>
                    <a:pt x="4320" y="4230"/>
                  </a:lnTo>
                  <a:lnTo>
                    <a:pt x="4291" y="4238"/>
                  </a:lnTo>
                  <a:lnTo>
                    <a:pt x="4264" y="4241"/>
                  </a:lnTo>
                  <a:lnTo>
                    <a:pt x="4239" y="4247"/>
                  </a:lnTo>
                  <a:lnTo>
                    <a:pt x="4212" y="4249"/>
                  </a:lnTo>
                  <a:lnTo>
                    <a:pt x="4188" y="4249"/>
                  </a:lnTo>
                  <a:lnTo>
                    <a:pt x="4143" y="4161"/>
                  </a:lnTo>
                  <a:lnTo>
                    <a:pt x="4097" y="4072"/>
                  </a:lnTo>
                  <a:lnTo>
                    <a:pt x="4009" y="3894"/>
                  </a:lnTo>
                  <a:lnTo>
                    <a:pt x="3919" y="3717"/>
                  </a:lnTo>
                  <a:lnTo>
                    <a:pt x="3875" y="3629"/>
                  </a:lnTo>
                  <a:lnTo>
                    <a:pt x="3831" y="3541"/>
                  </a:lnTo>
                  <a:lnTo>
                    <a:pt x="3844" y="3539"/>
                  </a:lnTo>
                  <a:lnTo>
                    <a:pt x="3857" y="3537"/>
                  </a:lnTo>
                  <a:lnTo>
                    <a:pt x="3871" y="3531"/>
                  </a:lnTo>
                  <a:lnTo>
                    <a:pt x="3882" y="3525"/>
                  </a:lnTo>
                  <a:lnTo>
                    <a:pt x="3894" y="3518"/>
                  </a:lnTo>
                  <a:lnTo>
                    <a:pt x="3905" y="3508"/>
                  </a:lnTo>
                  <a:lnTo>
                    <a:pt x="3915" y="3497"/>
                  </a:lnTo>
                  <a:lnTo>
                    <a:pt x="3925" y="3483"/>
                  </a:lnTo>
                  <a:lnTo>
                    <a:pt x="3934" y="3468"/>
                  </a:lnTo>
                  <a:lnTo>
                    <a:pt x="3942" y="3451"/>
                  </a:lnTo>
                  <a:lnTo>
                    <a:pt x="3951" y="3431"/>
                  </a:lnTo>
                  <a:lnTo>
                    <a:pt x="3959" y="3410"/>
                  </a:lnTo>
                  <a:lnTo>
                    <a:pt x="3967" y="3389"/>
                  </a:lnTo>
                  <a:lnTo>
                    <a:pt x="3973" y="3364"/>
                  </a:lnTo>
                  <a:lnTo>
                    <a:pt x="3980" y="3337"/>
                  </a:lnTo>
                  <a:lnTo>
                    <a:pt x="3986" y="3311"/>
                  </a:lnTo>
                  <a:lnTo>
                    <a:pt x="3990" y="3293"/>
                  </a:lnTo>
                  <a:lnTo>
                    <a:pt x="3992" y="3276"/>
                  </a:lnTo>
                  <a:lnTo>
                    <a:pt x="3996" y="3257"/>
                  </a:lnTo>
                  <a:lnTo>
                    <a:pt x="3998" y="3238"/>
                  </a:lnTo>
                  <a:lnTo>
                    <a:pt x="4001" y="3216"/>
                  </a:lnTo>
                  <a:lnTo>
                    <a:pt x="4003" y="3193"/>
                  </a:lnTo>
                  <a:lnTo>
                    <a:pt x="4005" y="3170"/>
                  </a:lnTo>
                  <a:lnTo>
                    <a:pt x="4009" y="3145"/>
                  </a:lnTo>
                  <a:lnTo>
                    <a:pt x="4011" y="3119"/>
                  </a:lnTo>
                  <a:lnTo>
                    <a:pt x="4013" y="3090"/>
                  </a:lnTo>
                  <a:lnTo>
                    <a:pt x="4015" y="3061"/>
                  </a:lnTo>
                  <a:lnTo>
                    <a:pt x="4019" y="3030"/>
                  </a:lnTo>
                  <a:lnTo>
                    <a:pt x="4021" y="3000"/>
                  </a:lnTo>
                  <a:lnTo>
                    <a:pt x="4022" y="2967"/>
                  </a:lnTo>
                  <a:lnTo>
                    <a:pt x="4024" y="2932"/>
                  </a:lnTo>
                  <a:lnTo>
                    <a:pt x="4026" y="2898"/>
                  </a:lnTo>
                  <a:lnTo>
                    <a:pt x="4028" y="2861"/>
                  </a:lnTo>
                  <a:lnTo>
                    <a:pt x="4030" y="2823"/>
                  </a:lnTo>
                  <a:lnTo>
                    <a:pt x="4032" y="2785"/>
                  </a:lnTo>
                  <a:lnTo>
                    <a:pt x="4032" y="2744"/>
                  </a:lnTo>
                  <a:lnTo>
                    <a:pt x="4034" y="2702"/>
                  </a:lnTo>
                  <a:lnTo>
                    <a:pt x="4036" y="2660"/>
                  </a:lnTo>
                  <a:lnTo>
                    <a:pt x="4036" y="2614"/>
                  </a:lnTo>
                  <a:lnTo>
                    <a:pt x="4038" y="2570"/>
                  </a:lnTo>
                  <a:lnTo>
                    <a:pt x="4038" y="2522"/>
                  </a:lnTo>
                  <a:lnTo>
                    <a:pt x="4040" y="2474"/>
                  </a:lnTo>
                  <a:lnTo>
                    <a:pt x="4040" y="2426"/>
                  </a:lnTo>
                  <a:lnTo>
                    <a:pt x="4040" y="2374"/>
                  </a:lnTo>
                  <a:lnTo>
                    <a:pt x="4042" y="2322"/>
                  </a:lnTo>
                  <a:lnTo>
                    <a:pt x="4042" y="2270"/>
                  </a:lnTo>
                  <a:lnTo>
                    <a:pt x="4042" y="2215"/>
                  </a:lnTo>
                  <a:lnTo>
                    <a:pt x="4042" y="2159"/>
                  </a:lnTo>
                  <a:lnTo>
                    <a:pt x="4042" y="2090"/>
                  </a:lnTo>
                  <a:lnTo>
                    <a:pt x="4042" y="2023"/>
                  </a:lnTo>
                  <a:lnTo>
                    <a:pt x="4042" y="1956"/>
                  </a:lnTo>
                  <a:lnTo>
                    <a:pt x="4042" y="1890"/>
                  </a:lnTo>
                  <a:lnTo>
                    <a:pt x="4042" y="1827"/>
                  </a:lnTo>
                  <a:lnTo>
                    <a:pt x="4040" y="1764"/>
                  </a:lnTo>
                  <a:lnTo>
                    <a:pt x="4040" y="1702"/>
                  </a:lnTo>
                  <a:lnTo>
                    <a:pt x="4040" y="1643"/>
                  </a:lnTo>
                  <a:lnTo>
                    <a:pt x="4040" y="1585"/>
                  </a:lnTo>
                  <a:lnTo>
                    <a:pt x="4038" y="1528"/>
                  </a:lnTo>
                  <a:lnTo>
                    <a:pt x="4038" y="1472"/>
                  </a:lnTo>
                  <a:lnTo>
                    <a:pt x="4038" y="1418"/>
                  </a:lnTo>
                  <a:lnTo>
                    <a:pt x="4036" y="1366"/>
                  </a:lnTo>
                  <a:lnTo>
                    <a:pt x="4036" y="1314"/>
                  </a:lnTo>
                  <a:lnTo>
                    <a:pt x="4034" y="1265"/>
                  </a:lnTo>
                  <a:lnTo>
                    <a:pt x="4034" y="1217"/>
                  </a:lnTo>
                  <a:lnTo>
                    <a:pt x="4032" y="1169"/>
                  </a:lnTo>
                  <a:lnTo>
                    <a:pt x="4030" y="1123"/>
                  </a:lnTo>
                  <a:lnTo>
                    <a:pt x="4030" y="1078"/>
                  </a:lnTo>
                  <a:lnTo>
                    <a:pt x="4028" y="1036"/>
                  </a:lnTo>
                  <a:lnTo>
                    <a:pt x="4026" y="994"/>
                  </a:lnTo>
                  <a:lnTo>
                    <a:pt x="4026" y="954"/>
                  </a:lnTo>
                  <a:lnTo>
                    <a:pt x="4024" y="915"/>
                  </a:lnTo>
                  <a:lnTo>
                    <a:pt x="4022" y="879"/>
                  </a:lnTo>
                  <a:lnTo>
                    <a:pt x="4021" y="842"/>
                  </a:lnTo>
                  <a:lnTo>
                    <a:pt x="4019" y="808"/>
                  </a:lnTo>
                  <a:lnTo>
                    <a:pt x="4019" y="775"/>
                  </a:lnTo>
                  <a:lnTo>
                    <a:pt x="4017" y="744"/>
                  </a:lnTo>
                  <a:lnTo>
                    <a:pt x="4015" y="714"/>
                  </a:lnTo>
                  <a:lnTo>
                    <a:pt x="4013" y="685"/>
                  </a:lnTo>
                  <a:lnTo>
                    <a:pt x="4011" y="658"/>
                  </a:lnTo>
                  <a:lnTo>
                    <a:pt x="4009" y="631"/>
                  </a:lnTo>
                  <a:lnTo>
                    <a:pt x="4007" y="610"/>
                  </a:lnTo>
                  <a:lnTo>
                    <a:pt x="4005" y="591"/>
                  </a:lnTo>
                  <a:lnTo>
                    <a:pt x="3999" y="572"/>
                  </a:lnTo>
                  <a:lnTo>
                    <a:pt x="3994" y="554"/>
                  </a:lnTo>
                  <a:lnTo>
                    <a:pt x="3984" y="539"/>
                  </a:lnTo>
                  <a:lnTo>
                    <a:pt x="3980" y="531"/>
                  </a:lnTo>
                  <a:lnTo>
                    <a:pt x="3975" y="524"/>
                  </a:lnTo>
                  <a:lnTo>
                    <a:pt x="3969" y="518"/>
                  </a:lnTo>
                  <a:lnTo>
                    <a:pt x="3963" y="510"/>
                  </a:lnTo>
                  <a:lnTo>
                    <a:pt x="3955" y="505"/>
                  </a:lnTo>
                  <a:lnTo>
                    <a:pt x="3948" y="499"/>
                  </a:lnTo>
                  <a:lnTo>
                    <a:pt x="3940" y="493"/>
                  </a:lnTo>
                  <a:lnTo>
                    <a:pt x="3932" y="487"/>
                  </a:lnTo>
                  <a:lnTo>
                    <a:pt x="3923" y="481"/>
                  </a:lnTo>
                  <a:lnTo>
                    <a:pt x="3913" y="478"/>
                  </a:lnTo>
                  <a:lnTo>
                    <a:pt x="3903" y="474"/>
                  </a:lnTo>
                  <a:lnTo>
                    <a:pt x="3894" y="470"/>
                  </a:lnTo>
                  <a:lnTo>
                    <a:pt x="3882" y="466"/>
                  </a:lnTo>
                  <a:lnTo>
                    <a:pt x="3871" y="462"/>
                  </a:lnTo>
                  <a:lnTo>
                    <a:pt x="3859" y="458"/>
                  </a:lnTo>
                  <a:lnTo>
                    <a:pt x="3848" y="457"/>
                  </a:lnTo>
                  <a:lnTo>
                    <a:pt x="3834" y="453"/>
                  </a:lnTo>
                  <a:lnTo>
                    <a:pt x="3821" y="451"/>
                  </a:lnTo>
                  <a:lnTo>
                    <a:pt x="3808" y="449"/>
                  </a:lnTo>
                  <a:lnTo>
                    <a:pt x="3792" y="449"/>
                  </a:lnTo>
                  <a:lnTo>
                    <a:pt x="3779" y="447"/>
                  </a:lnTo>
                  <a:lnTo>
                    <a:pt x="3763" y="447"/>
                  </a:lnTo>
                  <a:lnTo>
                    <a:pt x="3748" y="445"/>
                  </a:lnTo>
                  <a:lnTo>
                    <a:pt x="3731" y="445"/>
                  </a:lnTo>
                  <a:lnTo>
                    <a:pt x="3713" y="443"/>
                  </a:lnTo>
                  <a:lnTo>
                    <a:pt x="3696" y="443"/>
                  </a:lnTo>
                  <a:lnTo>
                    <a:pt x="3677" y="441"/>
                  </a:lnTo>
                  <a:lnTo>
                    <a:pt x="3656" y="441"/>
                  </a:lnTo>
                  <a:lnTo>
                    <a:pt x="3635" y="441"/>
                  </a:lnTo>
                  <a:lnTo>
                    <a:pt x="3612" y="441"/>
                  </a:lnTo>
                  <a:lnTo>
                    <a:pt x="3589" y="441"/>
                  </a:lnTo>
                  <a:lnTo>
                    <a:pt x="3564" y="439"/>
                  </a:lnTo>
                  <a:lnTo>
                    <a:pt x="3539" y="439"/>
                  </a:lnTo>
                  <a:lnTo>
                    <a:pt x="3512" y="439"/>
                  </a:lnTo>
                  <a:lnTo>
                    <a:pt x="3483" y="439"/>
                  </a:lnTo>
                  <a:lnTo>
                    <a:pt x="3454" y="439"/>
                  </a:lnTo>
                  <a:lnTo>
                    <a:pt x="3426" y="439"/>
                  </a:lnTo>
                  <a:lnTo>
                    <a:pt x="3395" y="439"/>
                  </a:lnTo>
                  <a:lnTo>
                    <a:pt x="3345" y="439"/>
                  </a:lnTo>
                  <a:lnTo>
                    <a:pt x="3293" y="441"/>
                  </a:lnTo>
                  <a:lnTo>
                    <a:pt x="3241" y="441"/>
                  </a:lnTo>
                  <a:lnTo>
                    <a:pt x="3188" y="443"/>
                  </a:lnTo>
                  <a:lnTo>
                    <a:pt x="3132" y="445"/>
                  </a:lnTo>
                  <a:lnTo>
                    <a:pt x="3074" y="447"/>
                  </a:lnTo>
                  <a:lnTo>
                    <a:pt x="3017" y="449"/>
                  </a:lnTo>
                  <a:lnTo>
                    <a:pt x="2959" y="451"/>
                  </a:lnTo>
                  <a:lnTo>
                    <a:pt x="2898" y="455"/>
                  </a:lnTo>
                  <a:lnTo>
                    <a:pt x="2836" y="458"/>
                  </a:lnTo>
                  <a:lnTo>
                    <a:pt x="2773" y="462"/>
                  </a:lnTo>
                  <a:lnTo>
                    <a:pt x="2710" y="466"/>
                  </a:lnTo>
                  <a:lnTo>
                    <a:pt x="2644" y="472"/>
                  </a:lnTo>
                  <a:lnTo>
                    <a:pt x="2577" y="476"/>
                  </a:lnTo>
                  <a:lnTo>
                    <a:pt x="2510" y="481"/>
                  </a:lnTo>
                  <a:lnTo>
                    <a:pt x="2441" y="487"/>
                  </a:lnTo>
                  <a:lnTo>
                    <a:pt x="2297" y="501"/>
                  </a:lnTo>
                  <a:lnTo>
                    <a:pt x="2151" y="516"/>
                  </a:lnTo>
                  <a:lnTo>
                    <a:pt x="1998" y="531"/>
                  </a:lnTo>
                  <a:lnTo>
                    <a:pt x="1840" y="549"/>
                  </a:lnTo>
                  <a:lnTo>
                    <a:pt x="1677" y="570"/>
                  </a:lnTo>
                  <a:lnTo>
                    <a:pt x="1510" y="591"/>
                  </a:lnTo>
                  <a:lnTo>
                    <a:pt x="1337" y="614"/>
                  </a:lnTo>
                  <a:lnTo>
                    <a:pt x="1161" y="639"/>
                  </a:lnTo>
                  <a:lnTo>
                    <a:pt x="1134" y="643"/>
                  </a:lnTo>
                  <a:lnTo>
                    <a:pt x="1109" y="647"/>
                  </a:lnTo>
                  <a:lnTo>
                    <a:pt x="1084" y="652"/>
                  </a:lnTo>
                  <a:lnTo>
                    <a:pt x="1059" y="656"/>
                  </a:lnTo>
                  <a:lnTo>
                    <a:pt x="1036" y="660"/>
                  </a:lnTo>
                  <a:lnTo>
                    <a:pt x="1013" y="664"/>
                  </a:lnTo>
                  <a:lnTo>
                    <a:pt x="992" y="668"/>
                  </a:lnTo>
                  <a:lnTo>
                    <a:pt x="969" y="672"/>
                  </a:lnTo>
                  <a:lnTo>
                    <a:pt x="948" y="675"/>
                  </a:lnTo>
                  <a:lnTo>
                    <a:pt x="927" y="679"/>
                  </a:lnTo>
                  <a:lnTo>
                    <a:pt x="908" y="683"/>
                  </a:lnTo>
                  <a:lnTo>
                    <a:pt x="886" y="685"/>
                  </a:lnTo>
                  <a:lnTo>
                    <a:pt x="869" y="689"/>
                  </a:lnTo>
                  <a:lnTo>
                    <a:pt x="850" y="691"/>
                  </a:lnTo>
                  <a:lnTo>
                    <a:pt x="831" y="693"/>
                  </a:lnTo>
                  <a:lnTo>
                    <a:pt x="813" y="696"/>
                  </a:lnTo>
                  <a:lnTo>
                    <a:pt x="796" y="698"/>
                  </a:lnTo>
                  <a:lnTo>
                    <a:pt x="781" y="700"/>
                  </a:lnTo>
                  <a:lnTo>
                    <a:pt x="764" y="702"/>
                  </a:lnTo>
                  <a:lnTo>
                    <a:pt x="748" y="704"/>
                  </a:lnTo>
                  <a:lnTo>
                    <a:pt x="735" y="706"/>
                  </a:lnTo>
                  <a:lnTo>
                    <a:pt x="719" y="708"/>
                  </a:lnTo>
                  <a:lnTo>
                    <a:pt x="706" y="708"/>
                  </a:lnTo>
                  <a:lnTo>
                    <a:pt x="693" y="710"/>
                  </a:lnTo>
                  <a:lnTo>
                    <a:pt x="679" y="712"/>
                  </a:lnTo>
                  <a:lnTo>
                    <a:pt x="668" y="712"/>
                  </a:lnTo>
                  <a:lnTo>
                    <a:pt x="654" y="714"/>
                  </a:lnTo>
                  <a:lnTo>
                    <a:pt x="643" y="714"/>
                  </a:lnTo>
                  <a:lnTo>
                    <a:pt x="622" y="714"/>
                  </a:lnTo>
                  <a:lnTo>
                    <a:pt x="602" y="716"/>
                  </a:lnTo>
                  <a:lnTo>
                    <a:pt x="564" y="714"/>
                  </a:lnTo>
                  <a:lnTo>
                    <a:pt x="529" y="714"/>
                  </a:lnTo>
                  <a:lnTo>
                    <a:pt x="495" y="712"/>
                  </a:lnTo>
                  <a:lnTo>
                    <a:pt x="464" y="712"/>
                  </a:lnTo>
                  <a:lnTo>
                    <a:pt x="433" y="710"/>
                  </a:lnTo>
                  <a:lnTo>
                    <a:pt x="405" y="706"/>
                  </a:lnTo>
                  <a:lnTo>
                    <a:pt x="378" y="704"/>
                  </a:lnTo>
                  <a:lnTo>
                    <a:pt x="351" y="700"/>
                  </a:lnTo>
                  <a:lnTo>
                    <a:pt x="328" y="696"/>
                  </a:lnTo>
                  <a:lnTo>
                    <a:pt x="305" y="693"/>
                  </a:lnTo>
                  <a:lnTo>
                    <a:pt x="286" y="687"/>
                  </a:lnTo>
                  <a:lnTo>
                    <a:pt x="266" y="683"/>
                  </a:lnTo>
                  <a:lnTo>
                    <a:pt x="251" y="677"/>
                  </a:lnTo>
                  <a:lnTo>
                    <a:pt x="236" y="672"/>
                  </a:lnTo>
                  <a:lnTo>
                    <a:pt x="222" y="664"/>
                  </a:lnTo>
                  <a:lnTo>
                    <a:pt x="211" y="658"/>
                  </a:lnTo>
                  <a:lnTo>
                    <a:pt x="184" y="648"/>
                  </a:lnTo>
                  <a:lnTo>
                    <a:pt x="161" y="641"/>
                  </a:lnTo>
                  <a:lnTo>
                    <a:pt x="138" y="633"/>
                  </a:lnTo>
                  <a:lnTo>
                    <a:pt x="117" y="624"/>
                  </a:lnTo>
                  <a:lnTo>
                    <a:pt x="98" y="616"/>
                  </a:lnTo>
                  <a:lnTo>
                    <a:pt x="80" y="608"/>
                  </a:lnTo>
                  <a:lnTo>
                    <a:pt x="65" y="600"/>
                  </a:lnTo>
                  <a:lnTo>
                    <a:pt x="50" y="593"/>
                  </a:lnTo>
                  <a:lnTo>
                    <a:pt x="38" y="585"/>
                  </a:lnTo>
                  <a:lnTo>
                    <a:pt x="29" y="577"/>
                  </a:lnTo>
                  <a:lnTo>
                    <a:pt x="19" y="570"/>
                  </a:lnTo>
                  <a:lnTo>
                    <a:pt x="11" y="562"/>
                  </a:lnTo>
                  <a:lnTo>
                    <a:pt x="5" y="554"/>
                  </a:lnTo>
                  <a:lnTo>
                    <a:pt x="2" y="547"/>
                  </a:lnTo>
                  <a:lnTo>
                    <a:pt x="0" y="537"/>
                  </a:lnTo>
                  <a:lnTo>
                    <a:pt x="0" y="529"/>
                  </a:lnTo>
                  <a:lnTo>
                    <a:pt x="0" y="526"/>
                  </a:lnTo>
                  <a:lnTo>
                    <a:pt x="2" y="522"/>
                  </a:lnTo>
                  <a:lnTo>
                    <a:pt x="5" y="518"/>
                  </a:lnTo>
                  <a:lnTo>
                    <a:pt x="9" y="516"/>
                  </a:lnTo>
                  <a:lnTo>
                    <a:pt x="15" y="512"/>
                  </a:lnTo>
                  <a:lnTo>
                    <a:pt x="23" y="508"/>
                  </a:lnTo>
                  <a:lnTo>
                    <a:pt x="30" y="505"/>
                  </a:lnTo>
                  <a:lnTo>
                    <a:pt x="40" y="503"/>
                  </a:lnTo>
                  <a:lnTo>
                    <a:pt x="52" y="499"/>
                  </a:lnTo>
                  <a:lnTo>
                    <a:pt x="65" y="497"/>
                  </a:lnTo>
                  <a:lnTo>
                    <a:pt x="78" y="495"/>
                  </a:lnTo>
                  <a:lnTo>
                    <a:pt x="94" y="491"/>
                  </a:lnTo>
                  <a:lnTo>
                    <a:pt x="109" y="489"/>
                  </a:lnTo>
                  <a:lnTo>
                    <a:pt x="126" y="487"/>
                  </a:lnTo>
                  <a:lnTo>
                    <a:pt x="146" y="485"/>
                  </a:lnTo>
                  <a:lnTo>
                    <a:pt x="167" y="485"/>
                  </a:lnTo>
                  <a:lnTo>
                    <a:pt x="324" y="474"/>
                  </a:lnTo>
                  <a:lnTo>
                    <a:pt x="487" y="462"/>
                  </a:lnTo>
                  <a:lnTo>
                    <a:pt x="652" y="451"/>
                  </a:lnTo>
                  <a:lnTo>
                    <a:pt x="819" y="435"/>
                  </a:lnTo>
                  <a:lnTo>
                    <a:pt x="990" y="420"/>
                  </a:lnTo>
                  <a:lnTo>
                    <a:pt x="1165" y="403"/>
                  </a:lnTo>
                  <a:lnTo>
                    <a:pt x="1341" y="386"/>
                  </a:lnTo>
                  <a:lnTo>
                    <a:pt x="1522" y="366"/>
                  </a:lnTo>
                  <a:lnTo>
                    <a:pt x="1706" y="345"/>
                  </a:lnTo>
                  <a:lnTo>
                    <a:pt x="1892" y="324"/>
                  </a:lnTo>
                  <a:lnTo>
                    <a:pt x="2080" y="301"/>
                  </a:lnTo>
                  <a:lnTo>
                    <a:pt x="2272" y="276"/>
                  </a:lnTo>
                  <a:lnTo>
                    <a:pt x="2468" y="251"/>
                  </a:lnTo>
                  <a:lnTo>
                    <a:pt x="2666" y="222"/>
                  </a:lnTo>
                  <a:lnTo>
                    <a:pt x="2867" y="196"/>
                  </a:lnTo>
                  <a:lnTo>
                    <a:pt x="3071" y="165"/>
                  </a:lnTo>
                  <a:lnTo>
                    <a:pt x="3117" y="155"/>
                  </a:lnTo>
                  <a:lnTo>
                    <a:pt x="3163" y="146"/>
                  </a:lnTo>
                  <a:lnTo>
                    <a:pt x="3207" y="136"/>
                  </a:lnTo>
                  <a:lnTo>
                    <a:pt x="3249" y="126"/>
                  </a:lnTo>
                  <a:lnTo>
                    <a:pt x="3291" y="117"/>
                  </a:lnTo>
                  <a:lnTo>
                    <a:pt x="3332" y="109"/>
                  </a:lnTo>
                  <a:lnTo>
                    <a:pt x="3372" y="100"/>
                  </a:lnTo>
                  <a:lnTo>
                    <a:pt x="3410" y="92"/>
                  </a:lnTo>
                  <a:lnTo>
                    <a:pt x="3449" y="84"/>
                  </a:lnTo>
                  <a:lnTo>
                    <a:pt x="3485" y="77"/>
                  </a:lnTo>
                  <a:lnTo>
                    <a:pt x="3520" y="71"/>
                  </a:lnTo>
                  <a:lnTo>
                    <a:pt x="3554" y="63"/>
                  </a:lnTo>
                  <a:lnTo>
                    <a:pt x="3587" y="57"/>
                  </a:lnTo>
                  <a:lnTo>
                    <a:pt x="3619" y="52"/>
                  </a:lnTo>
                  <a:lnTo>
                    <a:pt x="3648" y="46"/>
                  </a:lnTo>
                  <a:lnTo>
                    <a:pt x="3679" y="40"/>
                  </a:lnTo>
                  <a:lnTo>
                    <a:pt x="3706" y="36"/>
                  </a:lnTo>
                  <a:lnTo>
                    <a:pt x="3735" y="30"/>
                  </a:lnTo>
                  <a:lnTo>
                    <a:pt x="3760" y="27"/>
                  </a:lnTo>
                  <a:lnTo>
                    <a:pt x="3784" y="23"/>
                  </a:lnTo>
                  <a:lnTo>
                    <a:pt x="3808" y="19"/>
                  </a:lnTo>
                  <a:lnTo>
                    <a:pt x="3831" y="15"/>
                  </a:lnTo>
                  <a:lnTo>
                    <a:pt x="3852" y="11"/>
                  </a:lnTo>
                  <a:lnTo>
                    <a:pt x="3871" y="9"/>
                  </a:lnTo>
                  <a:lnTo>
                    <a:pt x="3890" y="7"/>
                  </a:lnTo>
                  <a:lnTo>
                    <a:pt x="3907" y="6"/>
                  </a:lnTo>
                  <a:lnTo>
                    <a:pt x="3923" y="4"/>
                  </a:lnTo>
                  <a:lnTo>
                    <a:pt x="3938" y="2"/>
                  </a:lnTo>
                  <a:lnTo>
                    <a:pt x="3951" y="0"/>
                  </a:lnTo>
                  <a:lnTo>
                    <a:pt x="3965" y="0"/>
                  </a:lnTo>
                  <a:lnTo>
                    <a:pt x="3976" y="0"/>
                  </a:lnTo>
                  <a:lnTo>
                    <a:pt x="3986" y="0"/>
                  </a:lnTo>
                  <a:lnTo>
                    <a:pt x="398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783013" y="5638800"/>
              <a:ext cx="638175" cy="588963"/>
            </a:xfrm>
            <a:custGeom>
              <a:avLst/>
              <a:gdLst/>
              <a:ahLst/>
              <a:cxnLst>
                <a:cxn ang="0">
                  <a:pos x="113" y="4"/>
                </a:cxn>
                <a:cxn ang="0">
                  <a:pos x="182" y="10"/>
                </a:cxn>
                <a:cxn ang="0">
                  <a:pos x="242" y="16"/>
                </a:cxn>
                <a:cxn ang="0">
                  <a:pos x="271" y="19"/>
                </a:cxn>
                <a:cxn ang="0">
                  <a:pos x="295" y="21"/>
                </a:cxn>
                <a:cxn ang="0">
                  <a:pos x="318" y="23"/>
                </a:cxn>
                <a:cxn ang="0">
                  <a:pos x="340" y="25"/>
                </a:cxn>
                <a:cxn ang="0">
                  <a:pos x="361" y="27"/>
                </a:cxn>
                <a:cxn ang="0">
                  <a:pos x="378" y="29"/>
                </a:cxn>
                <a:cxn ang="0">
                  <a:pos x="393" y="29"/>
                </a:cxn>
                <a:cxn ang="0">
                  <a:pos x="407" y="31"/>
                </a:cxn>
                <a:cxn ang="0">
                  <a:pos x="418" y="31"/>
                </a:cxn>
                <a:cxn ang="0">
                  <a:pos x="428" y="31"/>
                </a:cxn>
                <a:cxn ang="0">
                  <a:pos x="436" y="33"/>
                </a:cxn>
                <a:cxn ang="0">
                  <a:pos x="526" y="209"/>
                </a:cxn>
                <a:cxn ang="0">
                  <a:pos x="712" y="564"/>
                </a:cxn>
                <a:cxn ang="0">
                  <a:pos x="804" y="741"/>
                </a:cxn>
                <a:cxn ang="0">
                  <a:pos x="773" y="739"/>
                </a:cxn>
                <a:cxn ang="0">
                  <a:pos x="745" y="733"/>
                </a:cxn>
                <a:cxn ang="0">
                  <a:pos x="716" y="724"/>
                </a:cxn>
                <a:cxn ang="0">
                  <a:pos x="685" y="708"/>
                </a:cxn>
                <a:cxn ang="0">
                  <a:pos x="656" y="689"/>
                </a:cxn>
                <a:cxn ang="0">
                  <a:pos x="627" y="666"/>
                </a:cxn>
                <a:cxn ang="0">
                  <a:pos x="597" y="639"/>
                </a:cxn>
                <a:cxn ang="0">
                  <a:pos x="568" y="607"/>
                </a:cxn>
                <a:cxn ang="0">
                  <a:pos x="526" y="557"/>
                </a:cxn>
                <a:cxn ang="0">
                  <a:pos x="484" y="507"/>
                </a:cxn>
                <a:cxn ang="0">
                  <a:pos x="441" y="461"/>
                </a:cxn>
                <a:cxn ang="0">
                  <a:pos x="403" y="417"/>
                </a:cxn>
                <a:cxn ang="0">
                  <a:pos x="363" y="374"/>
                </a:cxn>
                <a:cxn ang="0">
                  <a:pos x="324" y="336"/>
                </a:cxn>
                <a:cxn ang="0">
                  <a:pos x="288" y="298"/>
                </a:cxn>
                <a:cxn ang="0">
                  <a:pos x="251" y="261"/>
                </a:cxn>
                <a:cxn ang="0">
                  <a:pos x="215" y="229"/>
                </a:cxn>
                <a:cxn ang="0">
                  <a:pos x="182" y="196"/>
                </a:cxn>
                <a:cxn ang="0">
                  <a:pos x="148" y="167"/>
                </a:cxn>
                <a:cxn ang="0">
                  <a:pos x="117" y="140"/>
                </a:cxn>
                <a:cxn ang="0">
                  <a:pos x="86" y="115"/>
                </a:cxn>
                <a:cxn ang="0">
                  <a:pos x="56" y="92"/>
                </a:cxn>
                <a:cxn ang="0">
                  <a:pos x="27" y="71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29"/>
                </a:cxn>
                <a:cxn ang="0">
                  <a:pos x="9" y="21"/>
                </a:cxn>
                <a:cxn ang="0">
                  <a:pos x="17" y="14"/>
                </a:cxn>
                <a:cxn ang="0">
                  <a:pos x="29" y="8"/>
                </a:cxn>
                <a:cxn ang="0">
                  <a:pos x="42" y="4"/>
                </a:cxn>
                <a:cxn ang="0">
                  <a:pos x="57" y="0"/>
                </a:cxn>
                <a:cxn ang="0">
                  <a:pos x="77" y="0"/>
                </a:cxn>
              </a:cxnLst>
              <a:rect l="0" t="0" r="r" b="b"/>
              <a:pathLst>
                <a:path w="804" h="741">
                  <a:moveTo>
                    <a:pt x="77" y="0"/>
                  </a:moveTo>
                  <a:lnTo>
                    <a:pt x="113" y="4"/>
                  </a:lnTo>
                  <a:lnTo>
                    <a:pt x="150" y="8"/>
                  </a:lnTo>
                  <a:lnTo>
                    <a:pt x="182" y="10"/>
                  </a:lnTo>
                  <a:lnTo>
                    <a:pt x="213" y="14"/>
                  </a:lnTo>
                  <a:lnTo>
                    <a:pt x="242" y="16"/>
                  </a:lnTo>
                  <a:lnTo>
                    <a:pt x="257" y="17"/>
                  </a:lnTo>
                  <a:lnTo>
                    <a:pt x="271" y="19"/>
                  </a:lnTo>
                  <a:lnTo>
                    <a:pt x="282" y="19"/>
                  </a:lnTo>
                  <a:lnTo>
                    <a:pt x="295" y="21"/>
                  </a:lnTo>
                  <a:lnTo>
                    <a:pt x="307" y="21"/>
                  </a:lnTo>
                  <a:lnTo>
                    <a:pt x="318" y="23"/>
                  </a:lnTo>
                  <a:lnTo>
                    <a:pt x="330" y="25"/>
                  </a:lnTo>
                  <a:lnTo>
                    <a:pt x="340" y="25"/>
                  </a:lnTo>
                  <a:lnTo>
                    <a:pt x="351" y="27"/>
                  </a:lnTo>
                  <a:lnTo>
                    <a:pt x="361" y="27"/>
                  </a:lnTo>
                  <a:lnTo>
                    <a:pt x="368" y="27"/>
                  </a:lnTo>
                  <a:lnTo>
                    <a:pt x="378" y="29"/>
                  </a:lnTo>
                  <a:lnTo>
                    <a:pt x="386" y="29"/>
                  </a:lnTo>
                  <a:lnTo>
                    <a:pt x="393" y="29"/>
                  </a:lnTo>
                  <a:lnTo>
                    <a:pt x="399" y="31"/>
                  </a:lnTo>
                  <a:lnTo>
                    <a:pt x="407" y="31"/>
                  </a:lnTo>
                  <a:lnTo>
                    <a:pt x="413" y="31"/>
                  </a:lnTo>
                  <a:lnTo>
                    <a:pt x="418" y="31"/>
                  </a:lnTo>
                  <a:lnTo>
                    <a:pt x="422" y="31"/>
                  </a:lnTo>
                  <a:lnTo>
                    <a:pt x="428" y="31"/>
                  </a:lnTo>
                  <a:lnTo>
                    <a:pt x="432" y="33"/>
                  </a:lnTo>
                  <a:lnTo>
                    <a:pt x="436" y="33"/>
                  </a:lnTo>
                  <a:lnTo>
                    <a:pt x="480" y="121"/>
                  </a:lnTo>
                  <a:lnTo>
                    <a:pt x="526" y="209"/>
                  </a:lnTo>
                  <a:lnTo>
                    <a:pt x="620" y="386"/>
                  </a:lnTo>
                  <a:lnTo>
                    <a:pt x="712" y="564"/>
                  </a:lnTo>
                  <a:lnTo>
                    <a:pt x="758" y="653"/>
                  </a:lnTo>
                  <a:lnTo>
                    <a:pt x="804" y="741"/>
                  </a:lnTo>
                  <a:lnTo>
                    <a:pt x="789" y="741"/>
                  </a:lnTo>
                  <a:lnTo>
                    <a:pt x="773" y="739"/>
                  </a:lnTo>
                  <a:lnTo>
                    <a:pt x="760" y="737"/>
                  </a:lnTo>
                  <a:lnTo>
                    <a:pt x="745" y="733"/>
                  </a:lnTo>
                  <a:lnTo>
                    <a:pt x="729" y="730"/>
                  </a:lnTo>
                  <a:lnTo>
                    <a:pt x="716" y="724"/>
                  </a:lnTo>
                  <a:lnTo>
                    <a:pt x="700" y="716"/>
                  </a:lnTo>
                  <a:lnTo>
                    <a:pt x="685" y="708"/>
                  </a:lnTo>
                  <a:lnTo>
                    <a:pt x="672" y="699"/>
                  </a:lnTo>
                  <a:lnTo>
                    <a:pt x="656" y="689"/>
                  </a:lnTo>
                  <a:lnTo>
                    <a:pt x="641" y="678"/>
                  </a:lnTo>
                  <a:lnTo>
                    <a:pt x="627" y="666"/>
                  </a:lnTo>
                  <a:lnTo>
                    <a:pt x="612" y="653"/>
                  </a:lnTo>
                  <a:lnTo>
                    <a:pt x="597" y="639"/>
                  </a:lnTo>
                  <a:lnTo>
                    <a:pt x="583" y="624"/>
                  </a:lnTo>
                  <a:lnTo>
                    <a:pt x="568" y="607"/>
                  </a:lnTo>
                  <a:lnTo>
                    <a:pt x="547" y="582"/>
                  </a:lnTo>
                  <a:lnTo>
                    <a:pt x="526" y="557"/>
                  </a:lnTo>
                  <a:lnTo>
                    <a:pt x="505" y="532"/>
                  </a:lnTo>
                  <a:lnTo>
                    <a:pt x="484" y="507"/>
                  </a:lnTo>
                  <a:lnTo>
                    <a:pt x="462" y="484"/>
                  </a:lnTo>
                  <a:lnTo>
                    <a:pt x="441" y="461"/>
                  </a:lnTo>
                  <a:lnTo>
                    <a:pt x="422" y="440"/>
                  </a:lnTo>
                  <a:lnTo>
                    <a:pt x="403" y="417"/>
                  </a:lnTo>
                  <a:lnTo>
                    <a:pt x="382" y="396"/>
                  </a:lnTo>
                  <a:lnTo>
                    <a:pt x="363" y="374"/>
                  </a:lnTo>
                  <a:lnTo>
                    <a:pt x="343" y="355"/>
                  </a:lnTo>
                  <a:lnTo>
                    <a:pt x="324" y="336"/>
                  </a:lnTo>
                  <a:lnTo>
                    <a:pt x="305" y="317"/>
                  </a:lnTo>
                  <a:lnTo>
                    <a:pt x="288" y="298"/>
                  </a:lnTo>
                  <a:lnTo>
                    <a:pt x="269" y="279"/>
                  </a:lnTo>
                  <a:lnTo>
                    <a:pt x="251" y="261"/>
                  </a:lnTo>
                  <a:lnTo>
                    <a:pt x="234" y="244"/>
                  </a:lnTo>
                  <a:lnTo>
                    <a:pt x="215" y="229"/>
                  </a:lnTo>
                  <a:lnTo>
                    <a:pt x="198" y="213"/>
                  </a:lnTo>
                  <a:lnTo>
                    <a:pt x="182" y="196"/>
                  </a:lnTo>
                  <a:lnTo>
                    <a:pt x="165" y="183"/>
                  </a:lnTo>
                  <a:lnTo>
                    <a:pt x="148" y="167"/>
                  </a:lnTo>
                  <a:lnTo>
                    <a:pt x="132" y="154"/>
                  </a:lnTo>
                  <a:lnTo>
                    <a:pt x="117" y="140"/>
                  </a:lnTo>
                  <a:lnTo>
                    <a:pt x="102" y="127"/>
                  </a:lnTo>
                  <a:lnTo>
                    <a:pt x="86" y="115"/>
                  </a:lnTo>
                  <a:lnTo>
                    <a:pt x="71" y="104"/>
                  </a:lnTo>
                  <a:lnTo>
                    <a:pt x="56" y="92"/>
                  </a:lnTo>
                  <a:lnTo>
                    <a:pt x="40" y="81"/>
                  </a:lnTo>
                  <a:lnTo>
                    <a:pt x="27" y="71"/>
                  </a:lnTo>
                  <a:lnTo>
                    <a:pt x="13" y="60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2" y="35"/>
                  </a:lnTo>
                  <a:lnTo>
                    <a:pt x="4" y="29"/>
                  </a:lnTo>
                  <a:lnTo>
                    <a:pt x="6" y="25"/>
                  </a:lnTo>
                  <a:lnTo>
                    <a:pt x="9" y="21"/>
                  </a:lnTo>
                  <a:lnTo>
                    <a:pt x="13" y="17"/>
                  </a:lnTo>
                  <a:lnTo>
                    <a:pt x="17" y="14"/>
                  </a:lnTo>
                  <a:lnTo>
                    <a:pt x="23" y="10"/>
                  </a:lnTo>
                  <a:lnTo>
                    <a:pt x="29" y="8"/>
                  </a:lnTo>
                  <a:lnTo>
                    <a:pt x="34" y="6"/>
                  </a:lnTo>
                  <a:lnTo>
                    <a:pt x="42" y="4"/>
                  </a:lnTo>
                  <a:lnTo>
                    <a:pt x="50" y="2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7" y="0"/>
                  </a:lnTo>
                  <a:lnTo>
                    <a:pt x="7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1230313" y="3792538"/>
              <a:ext cx="3119437" cy="415925"/>
            </a:xfrm>
            <a:custGeom>
              <a:avLst/>
              <a:gdLst/>
              <a:ahLst/>
              <a:cxnLst>
                <a:cxn ang="0">
                  <a:pos x="3094" y="0"/>
                </a:cxn>
                <a:cxn ang="0">
                  <a:pos x="3150" y="4"/>
                </a:cxn>
                <a:cxn ang="0">
                  <a:pos x="3219" y="10"/>
                </a:cxn>
                <a:cxn ang="0">
                  <a:pos x="3301" y="17"/>
                </a:cxn>
                <a:cxn ang="0">
                  <a:pos x="3395" y="29"/>
                </a:cxn>
                <a:cxn ang="0">
                  <a:pos x="3526" y="44"/>
                </a:cxn>
                <a:cxn ang="0">
                  <a:pos x="3656" y="67"/>
                </a:cxn>
                <a:cxn ang="0">
                  <a:pos x="3745" y="88"/>
                </a:cxn>
                <a:cxn ang="0">
                  <a:pos x="3816" y="109"/>
                </a:cxn>
                <a:cxn ang="0">
                  <a:pos x="3871" y="129"/>
                </a:cxn>
                <a:cxn ang="0">
                  <a:pos x="3908" y="146"/>
                </a:cxn>
                <a:cxn ang="0">
                  <a:pos x="3927" y="163"/>
                </a:cxn>
                <a:cxn ang="0">
                  <a:pos x="3929" y="182"/>
                </a:cxn>
                <a:cxn ang="0">
                  <a:pos x="3910" y="207"/>
                </a:cxn>
                <a:cxn ang="0">
                  <a:pos x="3869" y="230"/>
                </a:cxn>
                <a:cxn ang="0">
                  <a:pos x="3808" y="253"/>
                </a:cxn>
                <a:cxn ang="0">
                  <a:pos x="3725" y="273"/>
                </a:cxn>
                <a:cxn ang="0">
                  <a:pos x="3620" y="290"/>
                </a:cxn>
                <a:cxn ang="0">
                  <a:pos x="3495" y="307"/>
                </a:cxn>
                <a:cxn ang="0">
                  <a:pos x="3257" y="322"/>
                </a:cxn>
                <a:cxn ang="0">
                  <a:pos x="3042" y="338"/>
                </a:cxn>
                <a:cxn ang="0">
                  <a:pos x="2850" y="353"/>
                </a:cxn>
                <a:cxn ang="0">
                  <a:pos x="2739" y="365"/>
                </a:cxn>
                <a:cxn ang="0">
                  <a:pos x="2610" y="378"/>
                </a:cxn>
                <a:cxn ang="0">
                  <a:pos x="2442" y="393"/>
                </a:cxn>
                <a:cxn ang="0">
                  <a:pos x="2236" y="413"/>
                </a:cxn>
                <a:cxn ang="0">
                  <a:pos x="1994" y="436"/>
                </a:cxn>
                <a:cxn ang="0">
                  <a:pos x="1714" y="461"/>
                </a:cxn>
                <a:cxn ang="0">
                  <a:pos x="1461" y="486"/>
                </a:cxn>
                <a:cxn ang="0">
                  <a:pos x="1301" y="497"/>
                </a:cxn>
                <a:cxn ang="0">
                  <a:pos x="1158" y="507"/>
                </a:cxn>
                <a:cxn ang="0">
                  <a:pos x="1027" y="514"/>
                </a:cxn>
                <a:cxn ang="0">
                  <a:pos x="912" y="520"/>
                </a:cxn>
                <a:cxn ang="0">
                  <a:pos x="812" y="522"/>
                </a:cxn>
                <a:cxn ang="0">
                  <a:pos x="726" y="524"/>
                </a:cxn>
                <a:cxn ang="0">
                  <a:pos x="559" y="520"/>
                </a:cxn>
                <a:cxn ang="0">
                  <a:pos x="417" y="511"/>
                </a:cxn>
                <a:cxn ang="0">
                  <a:pos x="290" y="495"/>
                </a:cxn>
                <a:cxn ang="0">
                  <a:pos x="204" y="480"/>
                </a:cxn>
                <a:cxn ang="0">
                  <a:pos x="138" y="463"/>
                </a:cxn>
                <a:cxn ang="0">
                  <a:pos x="85" y="447"/>
                </a:cxn>
                <a:cxn ang="0">
                  <a:pos x="44" y="430"/>
                </a:cxn>
                <a:cxn ang="0">
                  <a:pos x="16" y="411"/>
                </a:cxn>
                <a:cxn ang="0">
                  <a:pos x="2" y="393"/>
                </a:cxn>
                <a:cxn ang="0">
                  <a:pos x="0" y="370"/>
                </a:cxn>
                <a:cxn ang="0">
                  <a:pos x="19" y="346"/>
                </a:cxn>
                <a:cxn ang="0">
                  <a:pos x="60" y="322"/>
                </a:cxn>
                <a:cxn ang="0">
                  <a:pos x="121" y="303"/>
                </a:cxn>
                <a:cxn ang="0">
                  <a:pos x="202" y="290"/>
                </a:cxn>
                <a:cxn ang="0">
                  <a:pos x="303" y="280"/>
                </a:cxn>
                <a:cxn ang="0">
                  <a:pos x="424" y="274"/>
                </a:cxn>
                <a:cxn ang="0">
                  <a:pos x="1860" y="140"/>
                </a:cxn>
                <a:cxn ang="0">
                  <a:pos x="2731" y="33"/>
                </a:cxn>
                <a:cxn ang="0">
                  <a:pos x="2823" y="23"/>
                </a:cxn>
                <a:cxn ang="0">
                  <a:pos x="2900" y="13"/>
                </a:cxn>
                <a:cxn ang="0">
                  <a:pos x="2962" y="8"/>
                </a:cxn>
                <a:cxn ang="0">
                  <a:pos x="3010" y="4"/>
                </a:cxn>
                <a:cxn ang="0">
                  <a:pos x="3042" y="0"/>
                </a:cxn>
                <a:cxn ang="0">
                  <a:pos x="3060" y="0"/>
                </a:cxn>
              </a:cxnLst>
              <a:rect l="0" t="0" r="r" b="b"/>
              <a:pathLst>
                <a:path w="3931" h="524">
                  <a:moveTo>
                    <a:pt x="3060" y="0"/>
                  </a:moveTo>
                  <a:lnTo>
                    <a:pt x="3067" y="0"/>
                  </a:lnTo>
                  <a:lnTo>
                    <a:pt x="3075" y="0"/>
                  </a:lnTo>
                  <a:lnTo>
                    <a:pt x="3084" y="0"/>
                  </a:lnTo>
                  <a:lnTo>
                    <a:pt x="3094" y="0"/>
                  </a:lnTo>
                  <a:lnTo>
                    <a:pt x="3104" y="0"/>
                  </a:lnTo>
                  <a:lnTo>
                    <a:pt x="3113" y="2"/>
                  </a:lnTo>
                  <a:lnTo>
                    <a:pt x="3125" y="2"/>
                  </a:lnTo>
                  <a:lnTo>
                    <a:pt x="3136" y="4"/>
                  </a:lnTo>
                  <a:lnTo>
                    <a:pt x="3150" y="4"/>
                  </a:lnTo>
                  <a:lnTo>
                    <a:pt x="3161" y="4"/>
                  </a:lnTo>
                  <a:lnTo>
                    <a:pt x="3175" y="6"/>
                  </a:lnTo>
                  <a:lnTo>
                    <a:pt x="3188" y="8"/>
                  </a:lnTo>
                  <a:lnTo>
                    <a:pt x="3203" y="8"/>
                  </a:lnTo>
                  <a:lnTo>
                    <a:pt x="3219" y="10"/>
                  </a:lnTo>
                  <a:lnTo>
                    <a:pt x="3234" y="12"/>
                  </a:lnTo>
                  <a:lnTo>
                    <a:pt x="3250" y="13"/>
                  </a:lnTo>
                  <a:lnTo>
                    <a:pt x="3267" y="15"/>
                  </a:lnTo>
                  <a:lnTo>
                    <a:pt x="3282" y="15"/>
                  </a:lnTo>
                  <a:lnTo>
                    <a:pt x="3301" y="17"/>
                  </a:lnTo>
                  <a:lnTo>
                    <a:pt x="3319" y="19"/>
                  </a:lnTo>
                  <a:lnTo>
                    <a:pt x="3338" y="21"/>
                  </a:lnTo>
                  <a:lnTo>
                    <a:pt x="3357" y="25"/>
                  </a:lnTo>
                  <a:lnTo>
                    <a:pt x="3376" y="27"/>
                  </a:lnTo>
                  <a:lnTo>
                    <a:pt x="3395" y="29"/>
                  </a:lnTo>
                  <a:lnTo>
                    <a:pt x="3416" y="31"/>
                  </a:lnTo>
                  <a:lnTo>
                    <a:pt x="3438" y="35"/>
                  </a:lnTo>
                  <a:lnTo>
                    <a:pt x="3459" y="36"/>
                  </a:lnTo>
                  <a:lnTo>
                    <a:pt x="3482" y="38"/>
                  </a:lnTo>
                  <a:lnTo>
                    <a:pt x="3526" y="44"/>
                  </a:lnTo>
                  <a:lnTo>
                    <a:pt x="3574" y="50"/>
                  </a:lnTo>
                  <a:lnTo>
                    <a:pt x="3595" y="54"/>
                  </a:lnTo>
                  <a:lnTo>
                    <a:pt x="3616" y="60"/>
                  </a:lnTo>
                  <a:lnTo>
                    <a:pt x="3637" y="63"/>
                  </a:lnTo>
                  <a:lnTo>
                    <a:pt x="3656" y="67"/>
                  </a:lnTo>
                  <a:lnTo>
                    <a:pt x="3676" y="71"/>
                  </a:lnTo>
                  <a:lnTo>
                    <a:pt x="3693" y="77"/>
                  </a:lnTo>
                  <a:lnTo>
                    <a:pt x="3710" y="81"/>
                  </a:lnTo>
                  <a:lnTo>
                    <a:pt x="3727" y="84"/>
                  </a:lnTo>
                  <a:lnTo>
                    <a:pt x="3745" y="88"/>
                  </a:lnTo>
                  <a:lnTo>
                    <a:pt x="3760" y="92"/>
                  </a:lnTo>
                  <a:lnTo>
                    <a:pt x="3775" y="96"/>
                  </a:lnTo>
                  <a:lnTo>
                    <a:pt x="3789" y="100"/>
                  </a:lnTo>
                  <a:lnTo>
                    <a:pt x="3802" y="104"/>
                  </a:lnTo>
                  <a:lnTo>
                    <a:pt x="3816" y="109"/>
                  </a:lnTo>
                  <a:lnTo>
                    <a:pt x="3829" y="113"/>
                  </a:lnTo>
                  <a:lnTo>
                    <a:pt x="3841" y="117"/>
                  </a:lnTo>
                  <a:lnTo>
                    <a:pt x="3850" y="121"/>
                  </a:lnTo>
                  <a:lnTo>
                    <a:pt x="3862" y="125"/>
                  </a:lnTo>
                  <a:lnTo>
                    <a:pt x="3871" y="129"/>
                  </a:lnTo>
                  <a:lnTo>
                    <a:pt x="3879" y="132"/>
                  </a:lnTo>
                  <a:lnTo>
                    <a:pt x="3889" y="134"/>
                  </a:lnTo>
                  <a:lnTo>
                    <a:pt x="3894" y="138"/>
                  </a:lnTo>
                  <a:lnTo>
                    <a:pt x="3902" y="142"/>
                  </a:lnTo>
                  <a:lnTo>
                    <a:pt x="3908" y="146"/>
                  </a:lnTo>
                  <a:lnTo>
                    <a:pt x="3914" y="150"/>
                  </a:lnTo>
                  <a:lnTo>
                    <a:pt x="3917" y="154"/>
                  </a:lnTo>
                  <a:lnTo>
                    <a:pt x="3921" y="155"/>
                  </a:lnTo>
                  <a:lnTo>
                    <a:pt x="3925" y="159"/>
                  </a:lnTo>
                  <a:lnTo>
                    <a:pt x="3927" y="163"/>
                  </a:lnTo>
                  <a:lnTo>
                    <a:pt x="3929" y="165"/>
                  </a:lnTo>
                  <a:lnTo>
                    <a:pt x="3931" y="169"/>
                  </a:lnTo>
                  <a:lnTo>
                    <a:pt x="3931" y="173"/>
                  </a:lnTo>
                  <a:lnTo>
                    <a:pt x="3931" y="177"/>
                  </a:lnTo>
                  <a:lnTo>
                    <a:pt x="3929" y="182"/>
                  </a:lnTo>
                  <a:lnTo>
                    <a:pt x="3927" y="188"/>
                  </a:lnTo>
                  <a:lnTo>
                    <a:pt x="3923" y="192"/>
                  </a:lnTo>
                  <a:lnTo>
                    <a:pt x="3919" y="198"/>
                  </a:lnTo>
                  <a:lnTo>
                    <a:pt x="3915" y="203"/>
                  </a:lnTo>
                  <a:lnTo>
                    <a:pt x="3910" y="207"/>
                  </a:lnTo>
                  <a:lnTo>
                    <a:pt x="3904" y="213"/>
                  </a:lnTo>
                  <a:lnTo>
                    <a:pt x="3896" y="217"/>
                  </a:lnTo>
                  <a:lnTo>
                    <a:pt x="3889" y="223"/>
                  </a:lnTo>
                  <a:lnTo>
                    <a:pt x="3879" y="227"/>
                  </a:lnTo>
                  <a:lnTo>
                    <a:pt x="3869" y="230"/>
                  </a:lnTo>
                  <a:lnTo>
                    <a:pt x="3860" y="236"/>
                  </a:lnTo>
                  <a:lnTo>
                    <a:pt x="3848" y="240"/>
                  </a:lnTo>
                  <a:lnTo>
                    <a:pt x="3835" y="244"/>
                  </a:lnTo>
                  <a:lnTo>
                    <a:pt x="3821" y="248"/>
                  </a:lnTo>
                  <a:lnTo>
                    <a:pt x="3808" y="253"/>
                  </a:lnTo>
                  <a:lnTo>
                    <a:pt x="3793" y="257"/>
                  </a:lnTo>
                  <a:lnTo>
                    <a:pt x="3777" y="261"/>
                  </a:lnTo>
                  <a:lnTo>
                    <a:pt x="3760" y="265"/>
                  </a:lnTo>
                  <a:lnTo>
                    <a:pt x="3743" y="269"/>
                  </a:lnTo>
                  <a:lnTo>
                    <a:pt x="3725" y="273"/>
                  </a:lnTo>
                  <a:lnTo>
                    <a:pt x="3706" y="276"/>
                  </a:lnTo>
                  <a:lnTo>
                    <a:pt x="3685" y="280"/>
                  </a:lnTo>
                  <a:lnTo>
                    <a:pt x="3664" y="282"/>
                  </a:lnTo>
                  <a:lnTo>
                    <a:pt x="3643" y="286"/>
                  </a:lnTo>
                  <a:lnTo>
                    <a:pt x="3620" y="290"/>
                  </a:lnTo>
                  <a:lnTo>
                    <a:pt x="3597" y="294"/>
                  </a:lnTo>
                  <a:lnTo>
                    <a:pt x="3574" y="298"/>
                  </a:lnTo>
                  <a:lnTo>
                    <a:pt x="3547" y="299"/>
                  </a:lnTo>
                  <a:lnTo>
                    <a:pt x="3522" y="303"/>
                  </a:lnTo>
                  <a:lnTo>
                    <a:pt x="3495" y="307"/>
                  </a:lnTo>
                  <a:lnTo>
                    <a:pt x="3445" y="309"/>
                  </a:lnTo>
                  <a:lnTo>
                    <a:pt x="3397" y="313"/>
                  </a:lnTo>
                  <a:lnTo>
                    <a:pt x="3349" y="317"/>
                  </a:lnTo>
                  <a:lnTo>
                    <a:pt x="3303" y="321"/>
                  </a:lnTo>
                  <a:lnTo>
                    <a:pt x="3257" y="322"/>
                  </a:lnTo>
                  <a:lnTo>
                    <a:pt x="3211" y="326"/>
                  </a:lnTo>
                  <a:lnTo>
                    <a:pt x="3169" y="328"/>
                  </a:lnTo>
                  <a:lnTo>
                    <a:pt x="3125" y="332"/>
                  </a:lnTo>
                  <a:lnTo>
                    <a:pt x="3083" y="334"/>
                  </a:lnTo>
                  <a:lnTo>
                    <a:pt x="3042" y="338"/>
                  </a:lnTo>
                  <a:lnTo>
                    <a:pt x="3002" y="342"/>
                  </a:lnTo>
                  <a:lnTo>
                    <a:pt x="2964" y="344"/>
                  </a:lnTo>
                  <a:lnTo>
                    <a:pt x="2925" y="347"/>
                  </a:lnTo>
                  <a:lnTo>
                    <a:pt x="2887" y="351"/>
                  </a:lnTo>
                  <a:lnTo>
                    <a:pt x="2850" y="353"/>
                  </a:lnTo>
                  <a:lnTo>
                    <a:pt x="2814" y="357"/>
                  </a:lnTo>
                  <a:lnTo>
                    <a:pt x="2797" y="359"/>
                  </a:lnTo>
                  <a:lnTo>
                    <a:pt x="2779" y="361"/>
                  </a:lnTo>
                  <a:lnTo>
                    <a:pt x="2760" y="363"/>
                  </a:lnTo>
                  <a:lnTo>
                    <a:pt x="2739" y="365"/>
                  </a:lnTo>
                  <a:lnTo>
                    <a:pt x="2716" y="369"/>
                  </a:lnTo>
                  <a:lnTo>
                    <a:pt x="2691" y="370"/>
                  </a:lnTo>
                  <a:lnTo>
                    <a:pt x="2666" y="372"/>
                  </a:lnTo>
                  <a:lnTo>
                    <a:pt x="2639" y="376"/>
                  </a:lnTo>
                  <a:lnTo>
                    <a:pt x="2610" y="378"/>
                  </a:lnTo>
                  <a:lnTo>
                    <a:pt x="2580" y="382"/>
                  </a:lnTo>
                  <a:lnTo>
                    <a:pt x="2547" y="384"/>
                  </a:lnTo>
                  <a:lnTo>
                    <a:pt x="2514" y="388"/>
                  </a:lnTo>
                  <a:lnTo>
                    <a:pt x="2478" y="390"/>
                  </a:lnTo>
                  <a:lnTo>
                    <a:pt x="2442" y="393"/>
                  </a:lnTo>
                  <a:lnTo>
                    <a:pt x="2403" y="397"/>
                  </a:lnTo>
                  <a:lnTo>
                    <a:pt x="2365" y="401"/>
                  </a:lnTo>
                  <a:lnTo>
                    <a:pt x="2323" y="405"/>
                  </a:lnTo>
                  <a:lnTo>
                    <a:pt x="2280" y="409"/>
                  </a:lnTo>
                  <a:lnTo>
                    <a:pt x="2236" y="413"/>
                  </a:lnTo>
                  <a:lnTo>
                    <a:pt x="2192" y="417"/>
                  </a:lnTo>
                  <a:lnTo>
                    <a:pt x="2144" y="420"/>
                  </a:lnTo>
                  <a:lnTo>
                    <a:pt x="2096" y="426"/>
                  </a:lnTo>
                  <a:lnTo>
                    <a:pt x="2046" y="430"/>
                  </a:lnTo>
                  <a:lnTo>
                    <a:pt x="1994" y="436"/>
                  </a:lnTo>
                  <a:lnTo>
                    <a:pt x="1941" y="440"/>
                  </a:lnTo>
                  <a:lnTo>
                    <a:pt x="1887" y="445"/>
                  </a:lnTo>
                  <a:lnTo>
                    <a:pt x="1831" y="451"/>
                  </a:lnTo>
                  <a:lnTo>
                    <a:pt x="1774" y="455"/>
                  </a:lnTo>
                  <a:lnTo>
                    <a:pt x="1714" y="461"/>
                  </a:lnTo>
                  <a:lnTo>
                    <a:pt x="1655" y="466"/>
                  </a:lnTo>
                  <a:lnTo>
                    <a:pt x="1593" y="472"/>
                  </a:lnTo>
                  <a:lnTo>
                    <a:pt x="1530" y="480"/>
                  </a:lnTo>
                  <a:lnTo>
                    <a:pt x="1495" y="482"/>
                  </a:lnTo>
                  <a:lnTo>
                    <a:pt x="1461" y="486"/>
                  </a:lnTo>
                  <a:lnTo>
                    <a:pt x="1428" y="488"/>
                  </a:lnTo>
                  <a:lnTo>
                    <a:pt x="1396" y="489"/>
                  </a:lnTo>
                  <a:lnTo>
                    <a:pt x="1365" y="493"/>
                  </a:lnTo>
                  <a:lnTo>
                    <a:pt x="1332" y="495"/>
                  </a:lnTo>
                  <a:lnTo>
                    <a:pt x="1301" y="497"/>
                  </a:lnTo>
                  <a:lnTo>
                    <a:pt x="1273" y="499"/>
                  </a:lnTo>
                  <a:lnTo>
                    <a:pt x="1242" y="501"/>
                  </a:lnTo>
                  <a:lnTo>
                    <a:pt x="1213" y="503"/>
                  </a:lnTo>
                  <a:lnTo>
                    <a:pt x="1184" y="505"/>
                  </a:lnTo>
                  <a:lnTo>
                    <a:pt x="1158" y="507"/>
                  </a:lnTo>
                  <a:lnTo>
                    <a:pt x="1131" y="509"/>
                  </a:lnTo>
                  <a:lnTo>
                    <a:pt x="1104" y="511"/>
                  </a:lnTo>
                  <a:lnTo>
                    <a:pt x="1077" y="512"/>
                  </a:lnTo>
                  <a:lnTo>
                    <a:pt x="1052" y="514"/>
                  </a:lnTo>
                  <a:lnTo>
                    <a:pt x="1027" y="514"/>
                  </a:lnTo>
                  <a:lnTo>
                    <a:pt x="1002" y="516"/>
                  </a:lnTo>
                  <a:lnTo>
                    <a:pt x="979" y="516"/>
                  </a:lnTo>
                  <a:lnTo>
                    <a:pt x="956" y="518"/>
                  </a:lnTo>
                  <a:lnTo>
                    <a:pt x="933" y="518"/>
                  </a:lnTo>
                  <a:lnTo>
                    <a:pt x="912" y="520"/>
                  </a:lnTo>
                  <a:lnTo>
                    <a:pt x="891" y="520"/>
                  </a:lnTo>
                  <a:lnTo>
                    <a:pt x="870" y="522"/>
                  </a:lnTo>
                  <a:lnTo>
                    <a:pt x="850" y="522"/>
                  </a:lnTo>
                  <a:lnTo>
                    <a:pt x="829" y="522"/>
                  </a:lnTo>
                  <a:lnTo>
                    <a:pt x="812" y="522"/>
                  </a:lnTo>
                  <a:lnTo>
                    <a:pt x="793" y="522"/>
                  </a:lnTo>
                  <a:lnTo>
                    <a:pt x="776" y="524"/>
                  </a:lnTo>
                  <a:lnTo>
                    <a:pt x="758" y="524"/>
                  </a:lnTo>
                  <a:lnTo>
                    <a:pt x="741" y="524"/>
                  </a:lnTo>
                  <a:lnTo>
                    <a:pt x="726" y="524"/>
                  </a:lnTo>
                  <a:lnTo>
                    <a:pt x="689" y="524"/>
                  </a:lnTo>
                  <a:lnTo>
                    <a:pt x="657" y="522"/>
                  </a:lnTo>
                  <a:lnTo>
                    <a:pt x="622" y="522"/>
                  </a:lnTo>
                  <a:lnTo>
                    <a:pt x="591" y="522"/>
                  </a:lnTo>
                  <a:lnTo>
                    <a:pt x="559" y="520"/>
                  </a:lnTo>
                  <a:lnTo>
                    <a:pt x="530" y="518"/>
                  </a:lnTo>
                  <a:lnTo>
                    <a:pt x="499" y="516"/>
                  </a:lnTo>
                  <a:lnTo>
                    <a:pt x="470" y="514"/>
                  </a:lnTo>
                  <a:lnTo>
                    <a:pt x="444" y="512"/>
                  </a:lnTo>
                  <a:lnTo>
                    <a:pt x="417" y="511"/>
                  </a:lnTo>
                  <a:lnTo>
                    <a:pt x="390" y="507"/>
                  </a:lnTo>
                  <a:lnTo>
                    <a:pt x="365" y="505"/>
                  </a:lnTo>
                  <a:lnTo>
                    <a:pt x="340" y="501"/>
                  </a:lnTo>
                  <a:lnTo>
                    <a:pt x="315" y="499"/>
                  </a:lnTo>
                  <a:lnTo>
                    <a:pt x="290" y="495"/>
                  </a:lnTo>
                  <a:lnTo>
                    <a:pt x="267" y="491"/>
                  </a:lnTo>
                  <a:lnTo>
                    <a:pt x="252" y="488"/>
                  </a:lnTo>
                  <a:lnTo>
                    <a:pt x="234" y="486"/>
                  </a:lnTo>
                  <a:lnTo>
                    <a:pt x="219" y="482"/>
                  </a:lnTo>
                  <a:lnTo>
                    <a:pt x="204" y="480"/>
                  </a:lnTo>
                  <a:lnTo>
                    <a:pt x="190" y="476"/>
                  </a:lnTo>
                  <a:lnTo>
                    <a:pt x="177" y="472"/>
                  </a:lnTo>
                  <a:lnTo>
                    <a:pt x="163" y="470"/>
                  </a:lnTo>
                  <a:lnTo>
                    <a:pt x="150" y="466"/>
                  </a:lnTo>
                  <a:lnTo>
                    <a:pt x="138" y="463"/>
                  </a:lnTo>
                  <a:lnTo>
                    <a:pt x="127" y="461"/>
                  </a:lnTo>
                  <a:lnTo>
                    <a:pt x="115" y="457"/>
                  </a:lnTo>
                  <a:lnTo>
                    <a:pt x="104" y="453"/>
                  </a:lnTo>
                  <a:lnTo>
                    <a:pt x="94" y="449"/>
                  </a:lnTo>
                  <a:lnTo>
                    <a:pt x="85" y="447"/>
                  </a:lnTo>
                  <a:lnTo>
                    <a:pt x="75" y="443"/>
                  </a:lnTo>
                  <a:lnTo>
                    <a:pt x="65" y="440"/>
                  </a:lnTo>
                  <a:lnTo>
                    <a:pt x="58" y="436"/>
                  </a:lnTo>
                  <a:lnTo>
                    <a:pt x="50" y="432"/>
                  </a:lnTo>
                  <a:lnTo>
                    <a:pt x="44" y="430"/>
                  </a:lnTo>
                  <a:lnTo>
                    <a:pt x="37" y="426"/>
                  </a:lnTo>
                  <a:lnTo>
                    <a:pt x="31" y="422"/>
                  </a:lnTo>
                  <a:lnTo>
                    <a:pt x="25" y="418"/>
                  </a:lnTo>
                  <a:lnTo>
                    <a:pt x="21" y="415"/>
                  </a:lnTo>
                  <a:lnTo>
                    <a:pt x="16" y="411"/>
                  </a:lnTo>
                  <a:lnTo>
                    <a:pt x="12" y="409"/>
                  </a:lnTo>
                  <a:lnTo>
                    <a:pt x="8" y="405"/>
                  </a:lnTo>
                  <a:lnTo>
                    <a:pt x="6" y="401"/>
                  </a:lnTo>
                  <a:lnTo>
                    <a:pt x="4" y="397"/>
                  </a:lnTo>
                  <a:lnTo>
                    <a:pt x="2" y="393"/>
                  </a:lnTo>
                  <a:lnTo>
                    <a:pt x="0" y="390"/>
                  </a:lnTo>
                  <a:lnTo>
                    <a:pt x="0" y="386"/>
                  </a:lnTo>
                  <a:lnTo>
                    <a:pt x="0" y="384"/>
                  </a:lnTo>
                  <a:lnTo>
                    <a:pt x="0" y="376"/>
                  </a:lnTo>
                  <a:lnTo>
                    <a:pt x="0" y="370"/>
                  </a:lnTo>
                  <a:lnTo>
                    <a:pt x="4" y="367"/>
                  </a:lnTo>
                  <a:lnTo>
                    <a:pt x="6" y="361"/>
                  </a:lnTo>
                  <a:lnTo>
                    <a:pt x="10" y="355"/>
                  </a:lnTo>
                  <a:lnTo>
                    <a:pt x="14" y="349"/>
                  </a:lnTo>
                  <a:lnTo>
                    <a:pt x="19" y="346"/>
                  </a:lnTo>
                  <a:lnTo>
                    <a:pt x="27" y="340"/>
                  </a:lnTo>
                  <a:lnTo>
                    <a:pt x="33" y="336"/>
                  </a:lnTo>
                  <a:lnTo>
                    <a:pt x="42" y="330"/>
                  </a:lnTo>
                  <a:lnTo>
                    <a:pt x="50" y="326"/>
                  </a:lnTo>
                  <a:lnTo>
                    <a:pt x="60" y="322"/>
                  </a:lnTo>
                  <a:lnTo>
                    <a:pt x="71" y="319"/>
                  </a:lnTo>
                  <a:lnTo>
                    <a:pt x="83" y="315"/>
                  </a:lnTo>
                  <a:lnTo>
                    <a:pt x="94" y="311"/>
                  </a:lnTo>
                  <a:lnTo>
                    <a:pt x="108" y="307"/>
                  </a:lnTo>
                  <a:lnTo>
                    <a:pt x="121" y="303"/>
                  </a:lnTo>
                  <a:lnTo>
                    <a:pt x="135" y="301"/>
                  </a:lnTo>
                  <a:lnTo>
                    <a:pt x="150" y="298"/>
                  </a:lnTo>
                  <a:lnTo>
                    <a:pt x="167" y="296"/>
                  </a:lnTo>
                  <a:lnTo>
                    <a:pt x="184" y="292"/>
                  </a:lnTo>
                  <a:lnTo>
                    <a:pt x="202" y="290"/>
                  </a:lnTo>
                  <a:lnTo>
                    <a:pt x="221" y="288"/>
                  </a:lnTo>
                  <a:lnTo>
                    <a:pt x="240" y="286"/>
                  </a:lnTo>
                  <a:lnTo>
                    <a:pt x="259" y="284"/>
                  </a:lnTo>
                  <a:lnTo>
                    <a:pt x="280" y="282"/>
                  </a:lnTo>
                  <a:lnTo>
                    <a:pt x="303" y="280"/>
                  </a:lnTo>
                  <a:lnTo>
                    <a:pt x="325" y="278"/>
                  </a:lnTo>
                  <a:lnTo>
                    <a:pt x="350" y="276"/>
                  </a:lnTo>
                  <a:lnTo>
                    <a:pt x="373" y="276"/>
                  </a:lnTo>
                  <a:lnTo>
                    <a:pt x="397" y="274"/>
                  </a:lnTo>
                  <a:lnTo>
                    <a:pt x="424" y="274"/>
                  </a:lnTo>
                  <a:lnTo>
                    <a:pt x="716" y="251"/>
                  </a:lnTo>
                  <a:lnTo>
                    <a:pt x="1006" y="227"/>
                  </a:lnTo>
                  <a:lnTo>
                    <a:pt x="1294" y="200"/>
                  </a:lnTo>
                  <a:lnTo>
                    <a:pt x="1578" y="171"/>
                  </a:lnTo>
                  <a:lnTo>
                    <a:pt x="1860" y="140"/>
                  </a:lnTo>
                  <a:lnTo>
                    <a:pt x="2140" y="108"/>
                  </a:lnTo>
                  <a:lnTo>
                    <a:pt x="2417" y="73"/>
                  </a:lnTo>
                  <a:lnTo>
                    <a:pt x="2691" y="38"/>
                  </a:lnTo>
                  <a:lnTo>
                    <a:pt x="2712" y="36"/>
                  </a:lnTo>
                  <a:lnTo>
                    <a:pt x="2731" y="33"/>
                  </a:lnTo>
                  <a:lnTo>
                    <a:pt x="2751" y="31"/>
                  </a:lnTo>
                  <a:lnTo>
                    <a:pt x="2770" y="29"/>
                  </a:lnTo>
                  <a:lnTo>
                    <a:pt x="2789" y="27"/>
                  </a:lnTo>
                  <a:lnTo>
                    <a:pt x="2806" y="25"/>
                  </a:lnTo>
                  <a:lnTo>
                    <a:pt x="2823" y="23"/>
                  </a:lnTo>
                  <a:lnTo>
                    <a:pt x="2839" y="21"/>
                  </a:lnTo>
                  <a:lnTo>
                    <a:pt x="2856" y="19"/>
                  </a:lnTo>
                  <a:lnTo>
                    <a:pt x="2871" y="17"/>
                  </a:lnTo>
                  <a:lnTo>
                    <a:pt x="2885" y="15"/>
                  </a:lnTo>
                  <a:lnTo>
                    <a:pt x="2900" y="13"/>
                  </a:lnTo>
                  <a:lnTo>
                    <a:pt x="2914" y="13"/>
                  </a:lnTo>
                  <a:lnTo>
                    <a:pt x="2927" y="12"/>
                  </a:lnTo>
                  <a:lnTo>
                    <a:pt x="2939" y="10"/>
                  </a:lnTo>
                  <a:lnTo>
                    <a:pt x="2950" y="10"/>
                  </a:lnTo>
                  <a:lnTo>
                    <a:pt x="2962" y="8"/>
                  </a:lnTo>
                  <a:lnTo>
                    <a:pt x="2973" y="6"/>
                  </a:lnTo>
                  <a:lnTo>
                    <a:pt x="2983" y="6"/>
                  </a:lnTo>
                  <a:lnTo>
                    <a:pt x="2992" y="4"/>
                  </a:lnTo>
                  <a:lnTo>
                    <a:pt x="3000" y="4"/>
                  </a:lnTo>
                  <a:lnTo>
                    <a:pt x="3010" y="4"/>
                  </a:lnTo>
                  <a:lnTo>
                    <a:pt x="3017" y="2"/>
                  </a:lnTo>
                  <a:lnTo>
                    <a:pt x="3025" y="2"/>
                  </a:lnTo>
                  <a:lnTo>
                    <a:pt x="3031" y="2"/>
                  </a:lnTo>
                  <a:lnTo>
                    <a:pt x="3036" y="0"/>
                  </a:lnTo>
                  <a:lnTo>
                    <a:pt x="3042" y="0"/>
                  </a:lnTo>
                  <a:lnTo>
                    <a:pt x="3046" y="0"/>
                  </a:lnTo>
                  <a:lnTo>
                    <a:pt x="3050" y="0"/>
                  </a:lnTo>
                  <a:lnTo>
                    <a:pt x="3054" y="0"/>
                  </a:lnTo>
                  <a:lnTo>
                    <a:pt x="3058" y="0"/>
                  </a:lnTo>
                  <a:lnTo>
                    <a:pt x="3060" y="0"/>
                  </a:lnTo>
                  <a:lnTo>
                    <a:pt x="306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265238" y="4583113"/>
              <a:ext cx="3084512" cy="396875"/>
            </a:xfrm>
            <a:custGeom>
              <a:avLst/>
              <a:gdLst/>
              <a:ahLst/>
              <a:cxnLst>
                <a:cxn ang="0">
                  <a:pos x="3050" y="2"/>
                </a:cxn>
                <a:cxn ang="0">
                  <a:pos x="3106" y="4"/>
                </a:cxn>
                <a:cxn ang="0">
                  <a:pos x="3175" y="12"/>
                </a:cxn>
                <a:cxn ang="0">
                  <a:pos x="3257" y="19"/>
                </a:cxn>
                <a:cxn ang="0">
                  <a:pos x="3351" y="29"/>
                </a:cxn>
                <a:cxn ang="0">
                  <a:pos x="3482" y="46"/>
                </a:cxn>
                <a:cxn ang="0">
                  <a:pos x="3612" y="69"/>
                </a:cxn>
                <a:cxn ang="0">
                  <a:pos x="3701" y="90"/>
                </a:cxn>
                <a:cxn ang="0">
                  <a:pos x="3772" y="110"/>
                </a:cxn>
                <a:cxn ang="0">
                  <a:pos x="3827" y="129"/>
                </a:cxn>
                <a:cxn ang="0">
                  <a:pos x="3864" y="148"/>
                </a:cxn>
                <a:cxn ang="0">
                  <a:pos x="3883" y="163"/>
                </a:cxn>
                <a:cxn ang="0">
                  <a:pos x="3885" y="184"/>
                </a:cxn>
                <a:cxn ang="0">
                  <a:pos x="3866" y="209"/>
                </a:cxn>
                <a:cxn ang="0">
                  <a:pos x="3825" y="232"/>
                </a:cxn>
                <a:cxn ang="0">
                  <a:pos x="3764" y="253"/>
                </a:cxn>
                <a:cxn ang="0">
                  <a:pos x="3681" y="273"/>
                </a:cxn>
                <a:cxn ang="0">
                  <a:pos x="3576" y="292"/>
                </a:cxn>
                <a:cxn ang="0">
                  <a:pos x="3451" y="307"/>
                </a:cxn>
                <a:cxn ang="0">
                  <a:pos x="3221" y="324"/>
                </a:cxn>
                <a:cxn ang="0">
                  <a:pos x="3010" y="338"/>
                </a:cxn>
                <a:cxn ang="0">
                  <a:pos x="2818" y="349"/>
                </a:cxn>
                <a:cxn ang="0">
                  <a:pos x="2707" y="357"/>
                </a:cxn>
                <a:cxn ang="0">
                  <a:pos x="2582" y="369"/>
                </a:cxn>
                <a:cxn ang="0">
                  <a:pos x="2419" y="382"/>
                </a:cxn>
                <a:cxn ang="0">
                  <a:pos x="2219" y="399"/>
                </a:cxn>
                <a:cxn ang="0">
                  <a:pos x="1981" y="420"/>
                </a:cxn>
                <a:cxn ang="0">
                  <a:pos x="1703" y="445"/>
                </a:cxn>
                <a:cxn ang="0">
                  <a:pos x="1451" y="465"/>
                </a:cxn>
                <a:cxn ang="0">
                  <a:pos x="1292" y="476"/>
                </a:cxn>
                <a:cxn ang="0">
                  <a:pos x="1150" y="484"/>
                </a:cxn>
                <a:cxn ang="0">
                  <a:pos x="1023" y="491"/>
                </a:cxn>
                <a:cxn ang="0">
                  <a:pos x="910" y="495"/>
                </a:cxn>
                <a:cxn ang="0">
                  <a:pos x="810" y="499"/>
                </a:cxn>
                <a:cxn ang="0">
                  <a:pos x="726" y="499"/>
                </a:cxn>
                <a:cxn ang="0">
                  <a:pos x="561" y="495"/>
                </a:cxn>
                <a:cxn ang="0">
                  <a:pos x="417" y="486"/>
                </a:cxn>
                <a:cxn ang="0">
                  <a:pos x="292" y="470"/>
                </a:cxn>
                <a:cxn ang="0">
                  <a:pos x="206" y="455"/>
                </a:cxn>
                <a:cxn ang="0">
                  <a:pos x="139" y="438"/>
                </a:cxn>
                <a:cxn ang="0">
                  <a:pos x="85" y="422"/>
                </a:cxn>
                <a:cxn ang="0">
                  <a:pos x="44" y="405"/>
                </a:cxn>
                <a:cxn ang="0">
                  <a:pos x="18" y="388"/>
                </a:cxn>
                <a:cxn ang="0">
                  <a:pos x="2" y="369"/>
                </a:cxn>
                <a:cxn ang="0">
                  <a:pos x="2" y="348"/>
                </a:cxn>
                <a:cxn ang="0">
                  <a:pos x="21" y="321"/>
                </a:cxn>
                <a:cxn ang="0">
                  <a:pos x="60" y="298"/>
                </a:cxn>
                <a:cxn ang="0">
                  <a:pos x="121" y="278"/>
                </a:cxn>
                <a:cxn ang="0">
                  <a:pos x="202" y="265"/>
                </a:cxn>
                <a:cxn ang="0">
                  <a:pos x="304" y="255"/>
                </a:cxn>
                <a:cxn ang="0">
                  <a:pos x="425" y="250"/>
                </a:cxn>
                <a:cxn ang="0">
                  <a:pos x="1835" y="127"/>
                </a:cxn>
                <a:cxn ang="0">
                  <a:pos x="2697" y="29"/>
                </a:cxn>
                <a:cxn ang="0">
                  <a:pos x="2785" y="21"/>
                </a:cxn>
                <a:cxn ang="0">
                  <a:pos x="2858" y="14"/>
                </a:cxn>
                <a:cxn ang="0">
                  <a:pos x="2920" y="8"/>
                </a:cxn>
                <a:cxn ang="0">
                  <a:pos x="2966" y="4"/>
                </a:cxn>
                <a:cxn ang="0">
                  <a:pos x="2998" y="2"/>
                </a:cxn>
                <a:cxn ang="0">
                  <a:pos x="3016" y="0"/>
                </a:cxn>
              </a:cxnLst>
              <a:rect l="0" t="0" r="r" b="b"/>
              <a:pathLst>
                <a:path w="3887" h="499">
                  <a:moveTo>
                    <a:pt x="3016" y="0"/>
                  </a:moveTo>
                  <a:lnTo>
                    <a:pt x="3023" y="0"/>
                  </a:lnTo>
                  <a:lnTo>
                    <a:pt x="3031" y="0"/>
                  </a:lnTo>
                  <a:lnTo>
                    <a:pt x="3040" y="2"/>
                  </a:lnTo>
                  <a:lnTo>
                    <a:pt x="3050" y="2"/>
                  </a:lnTo>
                  <a:lnTo>
                    <a:pt x="3060" y="2"/>
                  </a:lnTo>
                  <a:lnTo>
                    <a:pt x="3069" y="2"/>
                  </a:lnTo>
                  <a:lnTo>
                    <a:pt x="3081" y="4"/>
                  </a:lnTo>
                  <a:lnTo>
                    <a:pt x="3092" y="4"/>
                  </a:lnTo>
                  <a:lnTo>
                    <a:pt x="3106" y="4"/>
                  </a:lnTo>
                  <a:lnTo>
                    <a:pt x="3117" y="6"/>
                  </a:lnTo>
                  <a:lnTo>
                    <a:pt x="3131" y="8"/>
                  </a:lnTo>
                  <a:lnTo>
                    <a:pt x="3144" y="8"/>
                  </a:lnTo>
                  <a:lnTo>
                    <a:pt x="3159" y="10"/>
                  </a:lnTo>
                  <a:lnTo>
                    <a:pt x="3175" y="12"/>
                  </a:lnTo>
                  <a:lnTo>
                    <a:pt x="3190" y="12"/>
                  </a:lnTo>
                  <a:lnTo>
                    <a:pt x="3206" y="14"/>
                  </a:lnTo>
                  <a:lnTo>
                    <a:pt x="3223" y="15"/>
                  </a:lnTo>
                  <a:lnTo>
                    <a:pt x="3238" y="17"/>
                  </a:lnTo>
                  <a:lnTo>
                    <a:pt x="3257" y="19"/>
                  </a:lnTo>
                  <a:lnTo>
                    <a:pt x="3275" y="21"/>
                  </a:lnTo>
                  <a:lnTo>
                    <a:pt x="3294" y="23"/>
                  </a:lnTo>
                  <a:lnTo>
                    <a:pt x="3313" y="25"/>
                  </a:lnTo>
                  <a:lnTo>
                    <a:pt x="3332" y="27"/>
                  </a:lnTo>
                  <a:lnTo>
                    <a:pt x="3351" y="29"/>
                  </a:lnTo>
                  <a:lnTo>
                    <a:pt x="3372" y="33"/>
                  </a:lnTo>
                  <a:lnTo>
                    <a:pt x="3394" y="35"/>
                  </a:lnTo>
                  <a:lnTo>
                    <a:pt x="3415" y="37"/>
                  </a:lnTo>
                  <a:lnTo>
                    <a:pt x="3438" y="40"/>
                  </a:lnTo>
                  <a:lnTo>
                    <a:pt x="3482" y="46"/>
                  </a:lnTo>
                  <a:lnTo>
                    <a:pt x="3530" y="52"/>
                  </a:lnTo>
                  <a:lnTo>
                    <a:pt x="3551" y="56"/>
                  </a:lnTo>
                  <a:lnTo>
                    <a:pt x="3572" y="60"/>
                  </a:lnTo>
                  <a:lnTo>
                    <a:pt x="3593" y="63"/>
                  </a:lnTo>
                  <a:lnTo>
                    <a:pt x="3612" y="69"/>
                  </a:lnTo>
                  <a:lnTo>
                    <a:pt x="3632" y="73"/>
                  </a:lnTo>
                  <a:lnTo>
                    <a:pt x="3649" y="77"/>
                  </a:lnTo>
                  <a:lnTo>
                    <a:pt x="3666" y="81"/>
                  </a:lnTo>
                  <a:lnTo>
                    <a:pt x="3683" y="85"/>
                  </a:lnTo>
                  <a:lnTo>
                    <a:pt x="3701" y="90"/>
                  </a:lnTo>
                  <a:lnTo>
                    <a:pt x="3716" y="94"/>
                  </a:lnTo>
                  <a:lnTo>
                    <a:pt x="3731" y="98"/>
                  </a:lnTo>
                  <a:lnTo>
                    <a:pt x="3745" y="102"/>
                  </a:lnTo>
                  <a:lnTo>
                    <a:pt x="3758" y="106"/>
                  </a:lnTo>
                  <a:lnTo>
                    <a:pt x="3772" y="110"/>
                  </a:lnTo>
                  <a:lnTo>
                    <a:pt x="3785" y="113"/>
                  </a:lnTo>
                  <a:lnTo>
                    <a:pt x="3797" y="117"/>
                  </a:lnTo>
                  <a:lnTo>
                    <a:pt x="3806" y="121"/>
                  </a:lnTo>
                  <a:lnTo>
                    <a:pt x="3818" y="125"/>
                  </a:lnTo>
                  <a:lnTo>
                    <a:pt x="3827" y="129"/>
                  </a:lnTo>
                  <a:lnTo>
                    <a:pt x="3835" y="133"/>
                  </a:lnTo>
                  <a:lnTo>
                    <a:pt x="3845" y="136"/>
                  </a:lnTo>
                  <a:lnTo>
                    <a:pt x="3850" y="140"/>
                  </a:lnTo>
                  <a:lnTo>
                    <a:pt x="3858" y="144"/>
                  </a:lnTo>
                  <a:lnTo>
                    <a:pt x="3864" y="148"/>
                  </a:lnTo>
                  <a:lnTo>
                    <a:pt x="3870" y="150"/>
                  </a:lnTo>
                  <a:lnTo>
                    <a:pt x="3873" y="154"/>
                  </a:lnTo>
                  <a:lnTo>
                    <a:pt x="3877" y="158"/>
                  </a:lnTo>
                  <a:lnTo>
                    <a:pt x="3881" y="161"/>
                  </a:lnTo>
                  <a:lnTo>
                    <a:pt x="3883" y="163"/>
                  </a:lnTo>
                  <a:lnTo>
                    <a:pt x="3885" y="167"/>
                  </a:lnTo>
                  <a:lnTo>
                    <a:pt x="3887" y="169"/>
                  </a:lnTo>
                  <a:lnTo>
                    <a:pt x="3887" y="173"/>
                  </a:lnTo>
                  <a:lnTo>
                    <a:pt x="3887" y="179"/>
                  </a:lnTo>
                  <a:lnTo>
                    <a:pt x="3885" y="184"/>
                  </a:lnTo>
                  <a:lnTo>
                    <a:pt x="3883" y="188"/>
                  </a:lnTo>
                  <a:lnTo>
                    <a:pt x="3879" y="194"/>
                  </a:lnTo>
                  <a:lnTo>
                    <a:pt x="3875" y="200"/>
                  </a:lnTo>
                  <a:lnTo>
                    <a:pt x="3871" y="204"/>
                  </a:lnTo>
                  <a:lnTo>
                    <a:pt x="3866" y="209"/>
                  </a:lnTo>
                  <a:lnTo>
                    <a:pt x="3860" y="213"/>
                  </a:lnTo>
                  <a:lnTo>
                    <a:pt x="3852" y="219"/>
                  </a:lnTo>
                  <a:lnTo>
                    <a:pt x="3845" y="223"/>
                  </a:lnTo>
                  <a:lnTo>
                    <a:pt x="3835" y="229"/>
                  </a:lnTo>
                  <a:lnTo>
                    <a:pt x="3825" y="232"/>
                  </a:lnTo>
                  <a:lnTo>
                    <a:pt x="3816" y="236"/>
                  </a:lnTo>
                  <a:lnTo>
                    <a:pt x="3804" y="240"/>
                  </a:lnTo>
                  <a:lnTo>
                    <a:pt x="3791" y="246"/>
                  </a:lnTo>
                  <a:lnTo>
                    <a:pt x="3777" y="250"/>
                  </a:lnTo>
                  <a:lnTo>
                    <a:pt x="3764" y="253"/>
                  </a:lnTo>
                  <a:lnTo>
                    <a:pt x="3749" y="257"/>
                  </a:lnTo>
                  <a:lnTo>
                    <a:pt x="3733" y="261"/>
                  </a:lnTo>
                  <a:lnTo>
                    <a:pt x="3716" y="265"/>
                  </a:lnTo>
                  <a:lnTo>
                    <a:pt x="3699" y="269"/>
                  </a:lnTo>
                  <a:lnTo>
                    <a:pt x="3681" y="273"/>
                  </a:lnTo>
                  <a:lnTo>
                    <a:pt x="3662" y="277"/>
                  </a:lnTo>
                  <a:lnTo>
                    <a:pt x="3641" y="280"/>
                  </a:lnTo>
                  <a:lnTo>
                    <a:pt x="3620" y="284"/>
                  </a:lnTo>
                  <a:lnTo>
                    <a:pt x="3599" y="288"/>
                  </a:lnTo>
                  <a:lnTo>
                    <a:pt x="3576" y="292"/>
                  </a:lnTo>
                  <a:lnTo>
                    <a:pt x="3553" y="294"/>
                  </a:lnTo>
                  <a:lnTo>
                    <a:pt x="3530" y="298"/>
                  </a:lnTo>
                  <a:lnTo>
                    <a:pt x="3503" y="301"/>
                  </a:lnTo>
                  <a:lnTo>
                    <a:pt x="3478" y="303"/>
                  </a:lnTo>
                  <a:lnTo>
                    <a:pt x="3451" y="307"/>
                  </a:lnTo>
                  <a:lnTo>
                    <a:pt x="3403" y="311"/>
                  </a:lnTo>
                  <a:lnTo>
                    <a:pt x="3357" y="315"/>
                  </a:lnTo>
                  <a:lnTo>
                    <a:pt x="3311" y="317"/>
                  </a:lnTo>
                  <a:lnTo>
                    <a:pt x="3265" y="321"/>
                  </a:lnTo>
                  <a:lnTo>
                    <a:pt x="3221" y="324"/>
                  </a:lnTo>
                  <a:lnTo>
                    <a:pt x="3177" y="326"/>
                  </a:lnTo>
                  <a:lnTo>
                    <a:pt x="3133" y="330"/>
                  </a:lnTo>
                  <a:lnTo>
                    <a:pt x="3090" y="332"/>
                  </a:lnTo>
                  <a:lnTo>
                    <a:pt x="3050" y="334"/>
                  </a:lnTo>
                  <a:lnTo>
                    <a:pt x="3010" y="338"/>
                  </a:lnTo>
                  <a:lnTo>
                    <a:pt x="2969" y="340"/>
                  </a:lnTo>
                  <a:lnTo>
                    <a:pt x="2929" y="342"/>
                  </a:lnTo>
                  <a:lnTo>
                    <a:pt x="2891" y="344"/>
                  </a:lnTo>
                  <a:lnTo>
                    <a:pt x="2854" y="348"/>
                  </a:lnTo>
                  <a:lnTo>
                    <a:pt x="2818" y="349"/>
                  </a:lnTo>
                  <a:lnTo>
                    <a:pt x="2781" y="351"/>
                  </a:lnTo>
                  <a:lnTo>
                    <a:pt x="2764" y="353"/>
                  </a:lnTo>
                  <a:lnTo>
                    <a:pt x="2747" y="355"/>
                  </a:lnTo>
                  <a:lnTo>
                    <a:pt x="2728" y="357"/>
                  </a:lnTo>
                  <a:lnTo>
                    <a:pt x="2707" y="357"/>
                  </a:lnTo>
                  <a:lnTo>
                    <a:pt x="2683" y="359"/>
                  </a:lnTo>
                  <a:lnTo>
                    <a:pt x="2660" y="361"/>
                  </a:lnTo>
                  <a:lnTo>
                    <a:pt x="2635" y="365"/>
                  </a:lnTo>
                  <a:lnTo>
                    <a:pt x="2609" y="367"/>
                  </a:lnTo>
                  <a:lnTo>
                    <a:pt x="2582" y="369"/>
                  </a:lnTo>
                  <a:lnTo>
                    <a:pt x="2551" y="371"/>
                  </a:lnTo>
                  <a:lnTo>
                    <a:pt x="2520" y="374"/>
                  </a:lnTo>
                  <a:lnTo>
                    <a:pt x="2488" y="376"/>
                  </a:lnTo>
                  <a:lnTo>
                    <a:pt x="2453" y="380"/>
                  </a:lnTo>
                  <a:lnTo>
                    <a:pt x="2419" y="382"/>
                  </a:lnTo>
                  <a:lnTo>
                    <a:pt x="2380" y="386"/>
                  </a:lnTo>
                  <a:lnTo>
                    <a:pt x="2342" y="390"/>
                  </a:lnTo>
                  <a:lnTo>
                    <a:pt x="2303" y="394"/>
                  </a:lnTo>
                  <a:lnTo>
                    <a:pt x="2261" y="397"/>
                  </a:lnTo>
                  <a:lnTo>
                    <a:pt x="2219" y="399"/>
                  </a:lnTo>
                  <a:lnTo>
                    <a:pt x="2173" y="405"/>
                  </a:lnTo>
                  <a:lnTo>
                    <a:pt x="2127" y="409"/>
                  </a:lnTo>
                  <a:lnTo>
                    <a:pt x="2079" y="413"/>
                  </a:lnTo>
                  <a:lnTo>
                    <a:pt x="2031" y="417"/>
                  </a:lnTo>
                  <a:lnTo>
                    <a:pt x="1981" y="420"/>
                  </a:lnTo>
                  <a:lnTo>
                    <a:pt x="1927" y="426"/>
                  </a:lnTo>
                  <a:lnTo>
                    <a:pt x="1874" y="430"/>
                  </a:lnTo>
                  <a:lnTo>
                    <a:pt x="1818" y="436"/>
                  </a:lnTo>
                  <a:lnTo>
                    <a:pt x="1762" y="440"/>
                  </a:lnTo>
                  <a:lnTo>
                    <a:pt x="1703" y="445"/>
                  </a:lnTo>
                  <a:lnTo>
                    <a:pt x="1643" y="449"/>
                  </a:lnTo>
                  <a:lnTo>
                    <a:pt x="1582" y="455"/>
                  </a:lnTo>
                  <a:lnTo>
                    <a:pt x="1518" y="461"/>
                  </a:lnTo>
                  <a:lnTo>
                    <a:pt x="1484" y="463"/>
                  </a:lnTo>
                  <a:lnTo>
                    <a:pt x="1451" y="465"/>
                  </a:lnTo>
                  <a:lnTo>
                    <a:pt x="1419" y="468"/>
                  </a:lnTo>
                  <a:lnTo>
                    <a:pt x="1386" y="470"/>
                  </a:lnTo>
                  <a:lnTo>
                    <a:pt x="1353" y="472"/>
                  </a:lnTo>
                  <a:lnTo>
                    <a:pt x="1323" y="474"/>
                  </a:lnTo>
                  <a:lnTo>
                    <a:pt x="1292" y="476"/>
                  </a:lnTo>
                  <a:lnTo>
                    <a:pt x="1263" y="478"/>
                  </a:lnTo>
                  <a:lnTo>
                    <a:pt x="1234" y="480"/>
                  </a:lnTo>
                  <a:lnTo>
                    <a:pt x="1206" y="482"/>
                  </a:lnTo>
                  <a:lnTo>
                    <a:pt x="1177" y="482"/>
                  </a:lnTo>
                  <a:lnTo>
                    <a:pt x="1150" y="484"/>
                  </a:lnTo>
                  <a:lnTo>
                    <a:pt x="1123" y="486"/>
                  </a:lnTo>
                  <a:lnTo>
                    <a:pt x="1098" y="488"/>
                  </a:lnTo>
                  <a:lnTo>
                    <a:pt x="1071" y="488"/>
                  </a:lnTo>
                  <a:lnTo>
                    <a:pt x="1046" y="490"/>
                  </a:lnTo>
                  <a:lnTo>
                    <a:pt x="1023" y="491"/>
                  </a:lnTo>
                  <a:lnTo>
                    <a:pt x="998" y="491"/>
                  </a:lnTo>
                  <a:lnTo>
                    <a:pt x="975" y="493"/>
                  </a:lnTo>
                  <a:lnTo>
                    <a:pt x="952" y="493"/>
                  </a:lnTo>
                  <a:lnTo>
                    <a:pt x="931" y="495"/>
                  </a:lnTo>
                  <a:lnTo>
                    <a:pt x="910" y="495"/>
                  </a:lnTo>
                  <a:lnTo>
                    <a:pt x="889" y="495"/>
                  </a:lnTo>
                  <a:lnTo>
                    <a:pt x="868" y="497"/>
                  </a:lnTo>
                  <a:lnTo>
                    <a:pt x="849" y="497"/>
                  </a:lnTo>
                  <a:lnTo>
                    <a:pt x="829" y="497"/>
                  </a:lnTo>
                  <a:lnTo>
                    <a:pt x="810" y="499"/>
                  </a:lnTo>
                  <a:lnTo>
                    <a:pt x="793" y="499"/>
                  </a:lnTo>
                  <a:lnTo>
                    <a:pt x="776" y="499"/>
                  </a:lnTo>
                  <a:lnTo>
                    <a:pt x="758" y="499"/>
                  </a:lnTo>
                  <a:lnTo>
                    <a:pt x="741" y="499"/>
                  </a:lnTo>
                  <a:lnTo>
                    <a:pt x="726" y="499"/>
                  </a:lnTo>
                  <a:lnTo>
                    <a:pt x="691" y="499"/>
                  </a:lnTo>
                  <a:lnTo>
                    <a:pt x="657" y="499"/>
                  </a:lnTo>
                  <a:lnTo>
                    <a:pt x="624" y="497"/>
                  </a:lnTo>
                  <a:lnTo>
                    <a:pt x="591" y="497"/>
                  </a:lnTo>
                  <a:lnTo>
                    <a:pt x="561" y="495"/>
                  </a:lnTo>
                  <a:lnTo>
                    <a:pt x="530" y="493"/>
                  </a:lnTo>
                  <a:lnTo>
                    <a:pt x="501" y="493"/>
                  </a:lnTo>
                  <a:lnTo>
                    <a:pt x="472" y="490"/>
                  </a:lnTo>
                  <a:lnTo>
                    <a:pt x="444" y="488"/>
                  </a:lnTo>
                  <a:lnTo>
                    <a:pt x="417" y="486"/>
                  </a:lnTo>
                  <a:lnTo>
                    <a:pt x="390" y="484"/>
                  </a:lnTo>
                  <a:lnTo>
                    <a:pt x="365" y="480"/>
                  </a:lnTo>
                  <a:lnTo>
                    <a:pt x="340" y="478"/>
                  </a:lnTo>
                  <a:lnTo>
                    <a:pt x="315" y="474"/>
                  </a:lnTo>
                  <a:lnTo>
                    <a:pt x="292" y="470"/>
                  </a:lnTo>
                  <a:lnTo>
                    <a:pt x="269" y="467"/>
                  </a:lnTo>
                  <a:lnTo>
                    <a:pt x="252" y="465"/>
                  </a:lnTo>
                  <a:lnTo>
                    <a:pt x="236" y="461"/>
                  </a:lnTo>
                  <a:lnTo>
                    <a:pt x="221" y="457"/>
                  </a:lnTo>
                  <a:lnTo>
                    <a:pt x="206" y="455"/>
                  </a:lnTo>
                  <a:lnTo>
                    <a:pt x="190" y="451"/>
                  </a:lnTo>
                  <a:lnTo>
                    <a:pt x="177" y="447"/>
                  </a:lnTo>
                  <a:lnTo>
                    <a:pt x="163" y="445"/>
                  </a:lnTo>
                  <a:lnTo>
                    <a:pt x="150" y="442"/>
                  </a:lnTo>
                  <a:lnTo>
                    <a:pt x="139" y="438"/>
                  </a:lnTo>
                  <a:lnTo>
                    <a:pt x="127" y="436"/>
                  </a:lnTo>
                  <a:lnTo>
                    <a:pt x="116" y="432"/>
                  </a:lnTo>
                  <a:lnTo>
                    <a:pt x="104" y="428"/>
                  </a:lnTo>
                  <a:lnTo>
                    <a:pt x="94" y="424"/>
                  </a:lnTo>
                  <a:lnTo>
                    <a:pt x="85" y="422"/>
                  </a:lnTo>
                  <a:lnTo>
                    <a:pt x="75" y="419"/>
                  </a:lnTo>
                  <a:lnTo>
                    <a:pt x="68" y="415"/>
                  </a:lnTo>
                  <a:lnTo>
                    <a:pt x="60" y="411"/>
                  </a:lnTo>
                  <a:lnTo>
                    <a:pt x="52" y="409"/>
                  </a:lnTo>
                  <a:lnTo>
                    <a:pt x="44" y="405"/>
                  </a:lnTo>
                  <a:lnTo>
                    <a:pt x="37" y="401"/>
                  </a:lnTo>
                  <a:lnTo>
                    <a:pt x="31" y="397"/>
                  </a:lnTo>
                  <a:lnTo>
                    <a:pt x="25" y="394"/>
                  </a:lnTo>
                  <a:lnTo>
                    <a:pt x="21" y="390"/>
                  </a:lnTo>
                  <a:lnTo>
                    <a:pt x="18" y="388"/>
                  </a:lnTo>
                  <a:lnTo>
                    <a:pt x="12" y="384"/>
                  </a:lnTo>
                  <a:lnTo>
                    <a:pt x="10" y="380"/>
                  </a:lnTo>
                  <a:lnTo>
                    <a:pt x="6" y="376"/>
                  </a:lnTo>
                  <a:lnTo>
                    <a:pt x="4" y="372"/>
                  </a:lnTo>
                  <a:lnTo>
                    <a:pt x="2" y="369"/>
                  </a:lnTo>
                  <a:lnTo>
                    <a:pt x="0" y="367"/>
                  </a:lnTo>
                  <a:lnTo>
                    <a:pt x="0" y="363"/>
                  </a:lnTo>
                  <a:lnTo>
                    <a:pt x="0" y="359"/>
                  </a:lnTo>
                  <a:lnTo>
                    <a:pt x="0" y="353"/>
                  </a:lnTo>
                  <a:lnTo>
                    <a:pt x="2" y="348"/>
                  </a:lnTo>
                  <a:lnTo>
                    <a:pt x="4" y="342"/>
                  </a:lnTo>
                  <a:lnTo>
                    <a:pt x="6" y="336"/>
                  </a:lnTo>
                  <a:lnTo>
                    <a:pt x="10" y="330"/>
                  </a:lnTo>
                  <a:lnTo>
                    <a:pt x="16" y="324"/>
                  </a:lnTo>
                  <a:lnTo>
                    <a:pt x="21" y="321"/>
                  </a:lnTo>
                  <a:lnTo>
                    <a:pt x="27" y="315"/>
                  </a:lnTo>
                  <a:lnTo>
                    <a:pt x="35" y="311"/>
                  </a:lnTo>
                  <a:lnTo>
                    <a:pt x="43" y="307"/>
                  </a:lnTo>
                  <a:lnTo>
                    <a:pt x="50" y="301"/>
                  </a:lnTo>
                  <a:lnTo>
                    <a:pt x="60" y="298"/>
                  </a:lnTo>
                  <a:lnTo>
                    <a:pt x="71" y="294"/>
                  </a:lnTo>
                  <a:lnTo>
                    <a:pt x="83" y="290"/>
                  </a:lnTo>
                  <a:lnTo>
                    <a:pt x="94" y="286"/>
                  </a:lnTo>
                  <a:lnTo>
                    <a:pt x="108" y="282"/>
                  </a:lnTo>
                  <a:lnTo>
                    <a:pt x="121" y="278"/>
                  </a:lnTo>
                  <a:lnTo>
                    <a:pt x="137" y="277"/>
                  </a:lnTo>
                  <a:lnTo>
                    <a:pt x="152" y="273"/>
                  </a:lnTo>
                  <a:lnTo>
                    <a:pt x="167" y="271"/>
                  </a:lnTo>
                  <a:lnTo>
                    <a:pt x="185" y="267"/>
                  </a:lnTo>
                  <a:lnTo>
                    <a:pt x="202" y="265"/>
                  </a:lnTo>
                  <a:lnTo>
                    <a:pt x="221" y="263"/>
                  </a:lnTo>
                  <a:lnTo>
                    <a:pt x="240" y="261"/>
                  </a:lnTo>
                  <a:lnTo>
                    <a:pt x="261" y="259"/>
                  </a:lnTo>
                  <a:lnTo>
                    <a:pt x="282" y="257"/>
                  </a:lnTo>
                  <a:lnTo>
                    <a:pt x="304" y="255"/>
                  </a:lnTo>
                  <a:lnTo>
                    <a:pt x="327" y="253"/>
                  </a:lnTo>
                  <a:lnTo>
                    <a:pt x="350" y="252"/>
                  </a:lnTo>
                  <a:lnTo>
                    <a:pt x="375" y="252"/>
                  </a:lnTo>
                  <a:lnTo>
                    <a:pt x="400" y="250"/>
                  </a:lnTo>
                  <a:lnTo>
                    <a:pt x="425" y="250"/>
                  </a:lnTo>
                  <a:lnTo>
                    <a:pt x="712" y="227"/>
                  </a:lnTo>
                  <a:lnTo>
                    <a:pt x="996" y="204"/>
                  </a:lnTo>
                  <a:lnTo>
                    <a:pt x="1279" y="179"/>
                  </a:lnTo>
                  <a:lnTo>
                    <a:pt x="1559" y="154"/>
                  </a:lnTo>
                  <a:lnTo>
                    <a:pt x="1835" y="127"/>
                  </a:lnTo>
                  <a:lnTo>
                    <a:pt x="2112" y="96"/>
                  </a:lnTo>
                  <a:lnTo>
                    <a:pt x="2386" y="65"/>
                  </a:lnTo>
                  <a:lnTo>
                    <a:pt x="2659" y="33"/>
                  </a:lnTo>
                  <a:lnTo>
                    <a:pt x="2678" y="31"/>
                  </a:lnTo>
                  <a:lnTo>
                    <a:pt x="2697" y="29"/>
                  </a:lnTo>
                  <a:lnTo>
                    <a:pt x="2716" y="27"/>
                  </a:lnTo>
                  <a:lnTo>
                    <a:pt x="2733" y="25"/>
                  </a:lnTo>
                  <a:lnTo>
                    <a:pt x="2751" y="23"/>
                  </a:lnTo>
                  <a:lnTo>
                    <a:pt x="2768" y="23"/>
                  </a:lnTo>
                  <a:lnTo>
                    <a:pt x="2785" y="21"/>
                  </a:lnTo>
                  <a:lnTo>
                    <a:pt x="2801" y="19"/>
                  </a:lnTo>
                  <a:lnTo>
                    <a:pt x="2816" y="17"/>
                  </a:lnTo>
                  <a:lnTo>
                    <a:pt x="2831" y="17"/>
                  </a:lnTo>
                  <a:lnTo>
                    <a:pt x="2845" y="15"/>
                  </a:lnTo>
                  <a:lnTo>
                    <a:pt x="2858" y="14"/>
                  </a:lnTo>
                  <a:lnTo>
                    <a:pt x="2872" y="14"/>
                  </a:lnTo>
                  <a:lnTo>
                    <a:pt x="2885" y="12"/>
                  </a:lnTo>
                  <a:lnTo>
                    <a:pt x="2897" y="10"/>
                  </a:lnTo>
                  <a:lnTo>
                    <a:pt x="2908" y="10"/>
                  </a:lnTo>
                  <a:lnTo>
                    <a:pt x="2920" y="8"/>
                  </a:lnTo>
                  <a:lnTo>
                    <a:pt x="2929" y="8"/>
                  </a:lnTo>
                  <a:lnTo>
                    <a:pt x="2939" y="6"/>
                  </a:lnTo>
                  <a:lnTo>
                    <a:pt x="2948" y="6"/>
                  </a:lnTo>
                  <a:lnTo>
                    <a:pt x="2958" y="4"/>
                  </a:lnTo>
                  <a:lnTo>
                    <a:pt x="2966" y="4"/>
                  </a:lnTo>
                  <a:lnTo>
                    <a:pt x="2973" y="4"/>
                  </a:lnTo>
                  <a:lnTo>
                    <a:pt x="2981" y="2"/>
                  </a:lnTo>
                  <a:lnTo>
                    <a:pt x="2987" y="2"/>
                  </a:lnTo>
                  <a:lnTo>
                    <a:pt x="2992" y="2"/>
                  </a:lnTo>
                  <a:lnTo>
                    <a:pt x="2998" y="2"/>
                  </a:lnTo>
                  <a:lnTo>
                    <a:pt x="3002" y="2"/>
                  </a:lnTo>
                  <a:lnTo>
                    <a:pt x="3006" y="0"/>
                  </a:lnTo>
                  <a:lnTo>
                    <a:pt x="3010" y="0"/>
                  </a:lnTo>
                  <a:lnTo>
                    <a:pt x="3014" y="0"/>
                  </a:lnTo>
                  <a:lnTo>
                    <a:pt x="3016" y="0"/>
                  </a:lnTo>
                  <a:lnTo>
                    <a:pt x="301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1087438" y="5511800"/>
              <a:ext cx="3297237" cy="350838"/>
            </a:xfrm>
            <a:custGeom>
              <a:avLst/>
              <a:gdLst/>
              <a:ahLst/>
              <a:cxnLst>
                <a:cxn ang="0">
                  <a:pos x="3456" y="2"/>
                </a:cxn>
                <a:cxn ang="0">
                  <a:pos x="3570" y="17"/>
                </a:cxn>
                <a:cxn ang="0">
                  <a:pos x="3700" y="44"/>
                </a:cxn>
                <a:cxn ang="0">
                  <a:pos x="3846" y="82"/>
                </a:cxn>
                <a:cxn ang="0">
                  <a:pos x="3932" y="113"/>
                </a:cxn>
                <a:cxn ang="0">
                  <a:pos x="3990" y="136"/>
                </a:cxn>
                <a:cxn ang="0">
                  <a:pos x="4038" y="159"/>
                </a:cxn>
                <a:cxn ang="0">
                  <a:pos x="4078" y="180"/>
                </a:cxn>
                <a:cxn ang="0">
                  <a:pos x="4109" y="201"/>
                </a:cxn>
                <a:cxn ang="0">
                  <a:pos x="4132" y="221"/>
                </a:cxn>
                <a:cxn ang="0">
                  <a:pos x="4147" y="240"/>
                </a:cxn>
                <a:cxn ang="0">
                  <a:pos x="4153" y="257"/>
                </a:cxn>
                <a:cxn ang="0">
                  <a:pos x="4147" y="278"/>
                </a:cxn>
                <a:cxn ang="0">
                  <a:pos x="4122" y="295"/>
                </a:cxn>
                <a:cxn ang="0">
                  <a:pos x="4074" y="307"/>
                </a:cxn>
                <a:cxn ang="0">
                  <a:pos x="4007" y="313"/>
                </a:cxn>
                <a:cxn ang="0">
                  <a:pos x="3756" y="313"/>
                </a:cxn>
                <a:cxn ang="0">
                  <a:pos x="3458" y="319"/>
                </a:cxn>
                <a:cxn ang="0">
                  <a:pos x="3172" y="328"/>
                </a:cxn>
                <a:cxn ang="0">
                  <a:pos x="2902" y="342"/>
                </a:cxn>
                <a:cxn ang="0">
                  <a:pos x="2545" y="357"/>
                </a:cxn>
                <a:cxn ang="0">
                  <a:pos x="2201" y="372"/>
                </a:cxn>
                <a:cxn ang="0">
                  <a:pos x="1909" y="384"/>
                </a:cxn>
                <a:cxn ang="0">
                  <a:pos x="1666" y="395"/>
                </a:cxn>
                <a:cxn ang="0">
                  <a:pos x="1476" y="403"/>
                </a:cxn>
                <a:cxn ang="0">
                  <a:pos x="1334" y="409"/>
                </a:cxn>
                <a:cxn ang="0">
                  <a:pos x="1245" y="413"/>
                </a:cxn>
                <a:cxn ang="0">
                  <a:pos x="1207" y="414"/>
                </a:cxn>
                <a:cxn ang="0">
                  <a:pos x="1044" y="424"/>
                </a:cxn>
                <a:cxn ang="0">
                  <a:pos x="854" y="434"/>
                </a:cxn>
                <a:cxn ang="0">
                  <a:pos x="691" y="438"/>
                </a:cxn>
                <a:cxn ang="0">
                  <a:pos x="554" y="439"/>
                </a:cxn>
                <a:cxn ang="0">
                  <a:pos x="412" y="438"/>
                </a:cxn>
                <a:cxn ang="0">
                  <a:pos x="288" y="430"/>
                </a:cxn>
                <a:cxn ang="0">
                  <a:pos x="190" y="411"/>
                </a:cxn>
                <a:cxn ang="0">
                  <a:pos x="115" y="386"/>
                </a:cxn>
                <a:cxn ang="0">
                  <a:pos x="65" y="351"/>
                </a:cxn>
                <a:cxn ang="0">
                  <a:pos x="30" y="320"/>
                </a:cxn>
                <a:cxn ang="0">
                  <a:pos x="9" y="294"/>
                </a:cxn>
                <a:cxn ang="0">
                  <a:pos x="0" y="267"/>
                </a:cxn>
                <a:cxn ang="0">
                  <a:pos x="5" y="232"/>
                </a:cxn>
                <a:cxn ang="0">
                  <a:pos x="30" y="203"/>
                </a:cxn>
                <a:cxn ang="0">
                  <a:pos x="78" y="186"/>
                </a:cxn>
                <a:cxn ang="0">
                  <a:pos x="146" y="178"/>
                </a:cxn>
                <a:cxn ang="0">
                  <a:pos x="643" y="165"/>
                </a:cxn>
                <a:cxn ang="0">
                  <a:pos x="1259" y="138"/>
                </a:cxn>
                <a:cxn ang="0">
                  <a:pos x="1998" y="92"/>
                </a:cxn>
                <a:cxn ang="0">
                  <a:pos x="2643" y="38"/>
                </a:cxn>
                <a:cxn ang="0">
                  <a:pos x="2785" y="29"/>
                </a:cxn>
                <a:cxn ang="0">
                  <a:pos x="2913" y="19"/>
                </a:cxn>
                <a:cxn ang="0">
                  <a:pos x="3028" y="13"/>
                </a:cxn>
                <a:cxn ang="0">
                  <a:pos x="3128" y="8"/>
                </a:cxn>
                <a:cxn ang="0">
                  <a:pos x="3218" y="4"/>
                </a:cxn>
                <a:cxn ang="0">
                  <a:pos x="3293" y="0"/>
                </a:cxn>
                <a:cxn ang="0">
                  <a:pos x="3357" y="0"/>
                </a:cxn>
              </a:cxnLst>
              <a:rect l="0" t="0" r="r" b="b"/>
              <a:pathLst>
                <a:path w="4153" h="441">
                  <a:moveTo>
                    <a:pt x="3383" y="0"/>
                  </a:moveTo>
                  <a:lnTo>
                    <a:pt x="3406" y="0"/>
                  </a:lnTo>
                  <a:lnTo>
                    <a:pt x="3431" y="2"/>
                  </a:lnTo>
                  <a:lnTo>
                    <a:pt x="3456" y="2"/>
                  </a:lnTo>
                  <a:lnTo>
                    <a:pt x="3483" y="6"/>
                  </a:lnTo>
                  <a:lnTo>
                    <a:pt x="3512" y="10"/>
                  </a:lnTo>
                  <a:lnTo>
                    <a:pt x="3541" y="13"/>
                  </a:lnTo>
                  <a:lnTo>
                    <a:pt x="3570" y="17"/>
                  </a:lnTo>
                  <a:lnTo>
                    <a:pt x="3600" y="23"/>
                  </a:lnTo>
                  <a:lnTo>
                    <a:pt x="3633" y="29"/>
                  </a:lnTo>
                  <a:lnTo>
                    <a:pt x="3666" y="36"/>
                  </a:lnTo>
                  <a:lnTo>
                    <a:pt x="3700" y="44"/>
                  </a:lnTo>
                  <a:lnTo>
                    <a:pt x="3735" y="54"/>
                  </a:lnTo>
                  <a:lnTo>
                    <a:pt x="3771" y="61"/>
                  </a:lnTo>
                  <a:lnTo>
                    <a:pt x="3808" y="73"/>
                  </a:lnTo>
                  <a:lnTo>
                    <a:pt x="3846" y="82"/>
                  </a:lnTo>
                  <a:lnTo>
                    <a:pt x="3886" y="96"/>
                  </a:lnTo>
                  <a:lnTo>
                    <a:pt x="3902" y="102"/>
                  </a:lnTo>
                  <a:lnTo>
                    <a:pt x="3917" y="107"/>
                  </a:lnTo>
                  <a:lnTo>
                    <a:pt x="3932" y="113"/>
                  </a:lnTo>
                  <a:lnTo>
                    <a:pt x="3948" y="119"/>
                  </a:lnTo>
                  <a:lnTo>
                    <a:pt x="3963" y="125"/>
                  </a:lnTo>
                  <a:lnTo>
                    <a:pt x="3976" y="130"/>
                  </a:lnTo>
                  <a:lnTo>
                    <a:pt x="3990" y="136"/>
                  </a:lnTo>
                  <a:lnTo>
                    <a:pt x="4003" y="142"/>
                  </a:lnTo>
                  <a:lnTo>
                    <a:pt x="4015" y="148"/>
                  </a:lnTo>
                  <a:lnTo>
                    <a:pt x="4026" y="153"/>
                  </a:lnTo>
                  <a:lnTo>
                    <a:pt x="4038" y="159"/>
                  </a:lnTo>
                  <a:lnTo>
                    <a:pt x="4049" y="165"/>
                  </a:lnTo>
                  <a:lnTo>
                    <a:pt x="4059" y="171"/>
                  </a:lnTo>
                  <a:lnTo>
                    <a:pt x="4069" y="175"/>
                  </a:lnTo>
                  <a:lnTo>
                    <a:pt x="4078" y="180"/>
                  </a:lnTo>
                  <a:lnTo>
                    <a:pt x="4086" y="186"/>
                  </a:lnTo>
                  <a:lnTo>
                    <a:pt x="4095" y="192"/>
                  </a:lnTo>
                  <a:lnTo>
                    <a:pt x="4101" y="196"/>
                  </a:lnTo>
                  <a:lnTo>
                    <a:pt x="4109" y="201"/>
                  </a:lnTo>
                  <a:lnTo>
                    <a:pt x="4117" y="205"/>
                  </a:lnTo>
                  <a:lnTo>
                    <a:pt x="4122" y="211"/>
                  </a:lnTo>
                  <a:lnTo>
                    <a:pt x="4128" y="217"/>
                  </a:lnTo>
                  <a:lnTo>
                    <a:pt x="4132" y="221"/>
                  </a:lnTo>
                  <a:lnTo>
                    <a:pt x="4138" y="226"/>
                  </a:lnTo>
                  <a:lnTo>
                    <a:pt x="4141" y="230"/>
                  </a:lnTo>
                  <a:lnTo>
                    <a:pt x="4143" y="234"/>
                  </a:lnTo>
                  <a:lnTo>
                    <a:pt x="4147" y="240"/>
                  </a:lnTo>
                  <a:lnTo>
                    <a:pt x="4149" y="244"/>
                  </a:lnTo>
                  <a:lnTo>
                    <a:pt x="4151" y="249"/>
                  </a:lnTo>
                  <a:lnTo>
                    <a:pt x="4153" y="253"/>
                  </a:lnTo>
                  <a:lnTo>
                    <a:pt x="4153" y="257"/>
                  </a:lnTo>
                  <a:lnTo>
                    <a:pt x="4153" y="261"/>
                  </a:lnTo>
                  <a:lnTo>
                    <a:pt x="4153" y="267"/>
                  </a:lnTo>
                  <a:lnTo>
                    <a:pt x="4151" y="272"/>
                  </a:lnTo>
                  <a:lnTo>
                    <a:pt x="4147" y="278"/>
                  </a:lnTo>
                  <a:lnTo>
                    <a:pt x="4143" y="282"/>
                  </a:lnTo>
                  <a:lnTo>
                    <a:pt x="4138" y="288"/>
                  </a:lnTo>
                  <a:lnTo>
                    <a:pt x="4130" y="292"/>
                  </a:lnTo>
                  <a:lnTo>
                    <a:pt x="4122" y="295"/>
                  </a:lnTo>
                  <a:lnTo>
                    <a:pt x="4111" y="299"/>
                  </a:lnTo>
                  <a:lnTo>
                    <a:pt x="4101" y="301"/>
                  </a:lnTo>
                  <a:lnTo>
                    <a:pt x="4088" y="305"/>
                  </a:lnTo>
                  <a:lnTo>
                    <a:pt x="4074" y="307"/>
                  </a:lnTo>
                  <a:lnTo>
                    <a:pt x="4059" y="309"/>
                  </a:lnTo>
                  <a:lnTo>
                    <a:pt x="4044" y="311"/>
                  </a:lnTo>
                  <a:lnTo>
                    <a:pt x="4024" y="311"/>
                  </a:lnTo>
                  <a:lnTo>
                    <a:pt x="4007" y="313"/>
                  </a:lnTo>
                  <a:lnTo>
                    <a:pt x="3986" y="313"/>
                  </a:lnTo>
                  <a:lnTo>
                    <a:pt x="3909" y="313"/>
                  </a:lnTo>
                  <a:lnTo>
                    <a:pt x="3832" y="313"/>
                  </a:lnTo>
                  <a:lnTo>
                    <a:pt x="3756" y="313"/>
                  </a:lnTo>
                  <a:lnTo>
                    <a:pt x="3681" y="315"/>
                  </a:lnTo>
                  <a:lnTo>
                    <a:pt x="3606" y="317"/>
                  </a:lnTo>
                  <a:lnTo>
                    <a:pt x="3531" y="317"/>
                  </a:lnTo>
                  <a:lnTo>
                    <a:pt x="3458" y="319"/>
                  </a:lnTo>
                  <a:lnTo>
                    <a:pt x="3385" y="320"/>
                  </a:lnTo>
                  <a:lnTo>
                    <a:pt x="3314" y="322"/>
                  </a:lnTo>
                  <a:lnTo>
                    <a:pt x="3243" y="326"/>
                  </a:lnTo>
                  <a:lnTo>
                    <a:pt x="3172" y="328"/>
                  </a:lnTo>
                  <a:lnTo>
                    <a:pt x="3103" y="332"/>
                  </a:lnTo>
                  <a:lnTo>
                    <a:pt x="3034" y="334"/>
                  </a:lnTo>
                  <a:lnTo>
                    <a:pt x="2967" y="338"/>
                  </a:lnTo>
                  <a:lnTo>
                    <a:pt x="2902" y="342"/>
                  </a:lnTo>
                  <a:lnTo>
                    <a:pt x="2836" y="345"/>
                  </a:lnTo>
                  <a:lnTo>
                    <a:pt x="2735" y="349"/>
                  </a:lnTo>
                  <a:lnTo>
                    <a:pt x="2639" y="353"/>
                  </a:lnTo>
                  <a:lnTo>
                    <a:pt x="2545" y="357"/>
                  </a:lnTo>
                  <a:lnTo>
                    <a:pt x="2454" y="361"/>
                  </a:lnTo>
                  <a:lnTo>
                    <a:pt x="2366" y="365"/>
                  </a:lnTo>
                  <a:lnTo>
                    <a:pt x="2282" y="368"/>
                  </a:lnTo>
                  <a:lnTo>
                    <a:pt x="2201" y="372"/>
                  </a:lnTo>
                  <a:lnTo>
                    <a:pt x="2124" y="374"/>
                  </a:lnTo>
                  <a:lnTo>
                    <a:pt x="2049" y="378"/>
                  </a:lnTo>
                  <a:lnTo>
                    <a:pt x="1977" y="382"/>
                  </a:lnTo>
                  <a:lnTo>
                    <a:pt x="1909" y="384"/>
                  </a:lnTo>
                  <a:lnTo>
                    <a:pt x="1844" y="388"/>
                  </a:lnTo>
                  <a:lnTo>
                    <a:pt x="1781" y="390"/>
                  </a:lnTo>
                  <a:lnTo>
                    <a:pt x="1721" y="391"/>
                  </a:lnTo>
                  <a:lnTo>
                    <a:pt x="1666" y="395"/>
                  </a:lnTo>
                  <a:lnTo>
                    <a:pt x="1614" y="397"/>
                  </a:lnTo>
                  <a:lnTo>
                    <a:pt x="1564" y="399"/>
                  </a:lnTo>
                  <a:lnTo>
                    <a:pt x="1518" y="401"/>
                  </a:lnTo>
                  <a:lnTo>
                    <a:pt x="1476" y="403"/>
                  </a:lnTo>
                  <a:lnTo>
                    <a:pt x="1435" y="405"/>
                  </a:lnTo>
                  <a:lnTo>
                    <a:pt x="1399" y="407"/>
                  </a:lnTo>
                  <a:lnTo>
                    <a:pt x="1364" y="409"/>
                  </a:lnTo>
                  <a:lnTo>
                    <a:pt x="1334" y="409"/>
                  </a:lnTo>
                  <a:lnTo>
                    <a:pt x="1307" y="411"/>
                  </a:lnTo>
                  <a:lnTo>
                    <a:pt x="1284" y="411"/>
                  </a:lnTo>
                  <a:lnTo>
                    <a:pt x="1263" y="413"/>
                  </a:lnTo>
                  <a:lnTo>
                    <a:pt x="1245" y="413"/>
                  </a:lnTo>
                  <a:lnTo>
                    <a:pt x="1230" y="414"/>
                  </a:lnTo>
                  <a:lnTo>
                    <a:pt x="1218" y="414"/>
                  </a:lnTo>
                  <a:lnTo>
                    <a:pt x="1211" y="414"/>
                  </a:lnTo>
                  <a:lnTo>
                    <a:pt x="1207" y="414"/>
                  </a:lnTo>
                  <a:lnTo>
                    <a:pt x="1205" y="414"/>
                  </a:lnTo>
                  <a:lnTo>
                    <a:pt x="1149" y="418"/>
                  </a:lnTo>
                  <a:lnTo>
                    <a:pt x="1096" y="422"/>
                  </a:lnTo>
                  <a:lnTo>
                    <a:pt x="1044" y="424"/>
                  </a:lnTo>
                  <a:lnTo>
                    <a:pt x="994" y="428"/>
                  </a:lnTo>
                  <a:lnTo>
                    <a:pt x="944" y="430"/>
                  </a:lnTo>
                  <a:lnTo>
                    <a:pt x="898" y="432"/>
                  </a:lnTo>
                  <a:lnTo>
                    <a:pt x="854" y="434"/>
                  </a:lnTo>
                  <a:lnTo>
                    <a:pt x="810" y="436"/>
                  </a:lnTo>
                  <a:lnTo>
                    <a:pt x="767" y="436"/>
                  </a:lnTo>
                  <a:lnTo>
                    <a:pt x="729" y="438"/>
                  </a:lnTo>
                  <a:lnTo>
                    <a:pt x="691" y="438"/>
                  </a:lnTo>
                  <a:lnTo>
                    <a:pt x="654" y="439"/>
                  </a:lnTo>
                  <a:lnTo>
                    <a:pt x="620" y="439"/>
                  </a:lnTo>
                  <a:lnTo>
                    <a:pt x="585" y="439"/>
                  </a:lnTo>
                  <a:lnTo>
                    <a:pt x="554" y="439"/>
                  </a:lnTo>
                  <a:lnTo>
                    <a:pt x="524" y="441"/>
                  </a:lnTo>
                  <a:lnTo>
                    <a:pt x="485" y="439"/>
                  </a:lnTo>
                  <a:lnTo>
                    <a:pt x="447" y="439"/>
                  </a:lnTo>
                  <a:lnTo>
                    <a:pt x="412" y="438"/>
                  </a:lnTo>
                  <a:lnTo>
                    <a:pt x="378" y="438"/>
                  </a:lnTo>
                  <a:lnTo>
                    <a:pt x="347" y="436"/>
                  </a:lnTo>
                  <a:lnTo>
                    <a:pt x="316" y="432"/>
                  </a:lnTo>
                  <a:lnTo>
                    <a:pt x="288" y="430"/>
                  </a:lnTo>
                  <a:lnTo>
                    <a:pt x="261" y="426"/>
                  </a:lnTo>
                  <a:lnTo>
                    <a:pt x="236" y="422"/>
                  </a:lnTo>
                  <a:lnTo>
                    <a:pt x="211" y="416"/>
                  </a:lnTo>
                  <a:lnTo>
                    <a:pt x="190" y="411"/>
                  </a:lnTo>
                  <a:lnTo>
                    <a:pt x="169" y="405"/>
                  </a:lnTo>
                  <a:lnTo>
                    <a:pt x="149" y="399"/>
                  </a:lnTo>
                  <a:lnTo>
                    <a:pt x="130" y="391"/>
                  </a:lnTo>
                  <a:lnTo>
                    <a:pt x="115" y="386"/>
                  </a:lnTo>
                  <a:lnTo>
                    <a:pt x="100" y="376"/>
                  </a:lnTo>
                  <a:lnTo>
                    <a:pt x="86" y="368"/>
                  </a:lnTo>
                  <a:lnTo>
                    <a:pt x="76" y="361"/>
                  </a:lnTo>
                  <a:lnTo>
                    <a:pt x="65" y="351"/>
                  </a:lnTo>
                  <a:lnTo>
                    <a:pt x="55" y="343"/>
                  </a:lnTo>
                  <a:lnTo>
                    <a:pt x="46" y="336"/>
                  </a:lnTo>
                  <a:lnTo>
                    <a:pt x="38" y="328"/>
                  </a:lnTo>
                  <a:lnTo>
                    <a:pt x="30" y="320"/>
                  </a:lnTo>
                  <a:lnTo>
                    <a:pt x="25" y="315"/>
                  </a:lnTo>
                  <a:lnTo>
                    <a:pt x="19" y="307"/>
                  </a:lnTo>
                  <a:lnTo>
                    <a:pt x="13" y="299"/>
                  </a:lnTo>
                  <a:lnTo>
                    <a:pt x="9" y="294"/>
                  </a:lnTo>
                  <a:lnTo>
                    <a:pt x="5" y="286"/>
                  </a:lnTo>
                  <a:lnTo>
                    <a:pt x="2" y="280"/>
                  </a:lnTo>
                  <a:lnTo>
                    <a:pt x="0" y="274"/>
                  </a:lnTo>
                  <a:lnTo>
                    <a:pt x="0" y="267"/>
                  </a:lnTo>
                  <a:lnTo>
                    <a:pt x="0" y="261"/>
                  </a:lnTo>
                  <a:lnTo>
                    <a:pt x="0" y="251"/>
                  </a:lnTo>
                  <a:lnTo>
                    <a:pt x="2" y="242"/>
                  </a:lnTo>
                  <a:lnTo>
                    <a:pt x="5" y="232"/>
                  </a:lnTo>
                  <a:lnTo>
                    <a:pt x="9" y="224"/>
                  </a:lnTo>
                  <a:lnTo>
                    <a:pt x="15" y="217"/>
                  </a:lnTo>
                  <a:lnTo>
                    <a:pt x="23" y="209"/>
                  </a:lnTo>
                  <a:lnTo>
                    <a:pt x="30" y="203"/>
                  </a:lnTo>
                  <a:lnTo>
                    <a:pt x="40" y="198"/>
                  </a:lnTo>
                  <a:lnTo>
                    <a:pt x="52" y="194"/>
                  </a:lnTo>
                  <a:lnTo>
                    <a:pt x="65" y="190"/>
                  </a:lnTo>
                  <a:lnTo>
                    <a:pt x="78" y="186"/>
                  </a:lnTo>
                  <a:lnTo>
                    <a:pt x="94" y="184"/>
                  </a:lnTo>
                  <a:lnTo>
                    <a:pt x="109" y="180"/>
                  </a:lnTo>
                  <a:lnTo>
                    <a:pt x="126" y="180"/>
                  </a:lnTo>
                  <a:lnTo>
                    <a:pt x="146" y="178"/>
                  </a:lnTo>
                  <a:lnTo>
                    <a:pt x="167" y="178"/>
                  </a:lnTo>
                  <a:lnTo>
                    <a:pt x="326" y="175"/>
                  </a:lnTo>
                  <a:lnTo>
                    <a:pt x="485" y="171"/>
                  </a:lnTo>
                  <a:lnTo>
                    <a:pt x="643" y="165"/>
                  </a:lnTo>
                  <a:lnTo>
                    <a:pt x="798" y="159"/>
                  </a:lnTo>
                  <a:lnTo>
                    <a:pt x="954" y="153"/>
                  </a:lnTo>
                  <a:lnTo>
                    <a:pt x="1107" y="146"/>
                  </a:lnTo>
                  <a:lnTo>
                    <a:pt x="1259" y="138"/>
                  </a:lnTo>
                  <a:lnTo>
                    <a:pt x="1408" y="130"/>
                  </a:lnTo>
                  <a:lnTo>
                    <a:pt x="1558" y="123"/>
                  </a:lnTo>
                  <a:lnTo>
                    <a:pt x="1706" y="113"/>
                  </a:lnTo>
                  <a:lnTo>
                    <a:pt x="1998" y="92"/>
                  </a:lnTo>
                  <a:lnTo>
                    <a:pt x="2284" y="69"/>
                  </a:lnTo>
                  <a:lnTo>
                    <a:pt x="2568" y="44"/>
                  </a:lnTo>
                  <a:lnTo>
                    <a:pt x="2606" y="40"/>
                  </a:lnTo>
                  <a:lnTo>
                    <a:pt x="2643" y="38"/>
                  </a:lnTo>
                  <a:lnTo>
                    <a:pt x="2679" y="36"/>
                  </a:lnTo>
                  <a:lnTo>
                    <a:pt x="2715" y="33"/>
                  </a:lnTo>
                  <a:lnTo>
                    <a:pt x="2750" y="31"/>
                  </a:lnTo>
                  <a:lnTo>
                    <a:pt x="2785" y="29"/>
                  </a:lnTo>
                  <a:lnTo>
                    <a:pt x="2817" y="25"/>
                  </a:lnTo>
                  <a:lnTo>
                    <a:pt x="2850" y="23"/>
                  </a:lnTo>
                  <a:lnTo>
                    <a:pt x="2882" y="21"/>
                  </a:lnTo>
                  <a:lnTo>
                    <a:pt x="2913" y="19"/>
                  </a:lnTo>
                  <a:lnTo>
                    <a:pt x="2942" y="17"/>
                  </a:lnTo>
                  <a:lnTo>
                    <a:pt x="2971" y="15"/>
                  </a:lnTo>
                  <a:lnTo>
                    <a:pt x="3000" y="13"/>
                  </a:lnTo>
                  <a:lnTo>
                    <a:pt x="3028" y="13"/>
                  </a:lnTo>
                  <a:lnTo>
                    <a:pt x="3053" y="11"/>
                  </a:lnTo>
                  <a:lnTo>
                    <a:pt x="3080" y="10"/>
                  </a:lnTo>
                  <a:lnTo>
                    <a:pt x="3105" y="8"/>
                  </a:lnTo>
                  <a:lnTo>
                    <a:pt x="3128" y="8"/>
                  </a:lnTo>
                  <a:lnTo>
                    <a:pt x="3153" y="6"/>
                  </a:lnTo>
                  <a:lnTo>
                    <a:pt x="3174" y="6"/>
                  </a:lnTo>
                  <a:lnTo>
                    <a:pt x="3197" y="4"/>
                  </a:lnTo>
                  <a:lnTo>
                    <a:pt x="3218" y="4"/>
                  </a:lnTo>
                  <a:lnTo>
                    <a:pt x="3238" y="2"/>
                  </a:lnTo>
                  <a:lnTo>
                    <a:pt x="3257" y="2"/>
                  </a:lnTo>
                  <a:lnTo>
                    <a:pt x="3276" y="2"/>
                  </a:lnTo>
                  <a:lnTo>
                    <a:pt x="3293" y="0"/>
                  </a:lnTo>
                  <a:lnTo>
                    <a:pt x="3310" y="0"/>
                  </a:lnTo>
                  <a:lnTo>
                    <a:pt x="3326" y="0"/>
                  </a:lnTo>
                  <a:lnTo>
                    <a:pt x="3341" y="0"/>
                  </a:lnTo>
                  <a:lnTo>
                    <a:pt x="3357" y="0"/>
                  </a:lnTo>
                  <a:lnTo>
                    <a:pt x="3370" y="0"/>
                  </a:lnTo>
                  <a:lnTo>
                    <a:pt x="3383" y="0"/>
                  </a:lnTo>
                  <a:lnTo>
                    <a:pt x="338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781800" y="2057400"/>
            <a:ext cx="990600" cy="762000"/>
            <a:chOff x="7010400" y="3089952"/>
            <a:chExt cx="1497013" cy="1652588"/>
          </a:xfrm>
          <a:solidFill>
            <a:srgbClr val="00B050"/>
          </a:solidFill>
        </p:grpSpPr>
        <p:sp>
          <p:nvSpPr>
            <p:cNvPr id="20" name="Freeform 24"/>
            <p:cNvSpPr>
              <a:spLocks/>
            </p:cNvSpPr>
            <p:nvPr/>
          </p:nvSpPr>
          <p:spPr bwMode="auto">
            <a:xfrm>
              <a:off x="7751552" y="3089952"/>
              <a:ext cx="385851" cy="330518"/>
            </a:xfrm>
            <a:custGeom>
              <a:avLst/>
              <a:gdLst/>
              <a:ahLst/>
              <a:cxnLst>
                <a:cxn ang="0">
                  <a:pos x="94" y="2"/>
                </a:cxn>
                <a:cxn ang="0">
                  <a:pos x="146" y="11"/>
                </a:cxn>
                <a:cxn ang="0">
                  <a:pos x="201" y="29"/>
                </a:cxn>
                <a:cxn ang="0">
                  <a:pos x="261" y="54"/>
                </a:cxn>
                <a:cxn ang="0">
                  <a:pos x="324" y="88"/>
                </a:cxn>
                <a:cxn ang="0">
                  <a:pos x="391" y="130"/>
                </a:cxn>
                <a:cxn ang="0">
                  <a:pos x="457" y="174"/>
                </a:cxn>
                <a:cxn ang="0">
                  <a:pos x="512" y="221"/>
                </a:cxn>
                <a:cxn ang="0">
                  <a:pos x="560" y="267"/>
                </a:cxn>
                <a:cxn ang="0">
                  <a:pos x="597" y="311"/>
                </a:cxn>
                <a:cxn ang="0">
                  <a:pos x="624" y="357"/>
                </a:cxn>
                <a:cxn ang="0">
                  <a:pos x="643" y="407"/>
                </a:cxn>
                <a:cxn ang="0">
                  <a:pos x="658" y="459"/>
                </a:cxn>
                <a:cxn ang="0">
                  <a:pos x="677" y="560"/>
                </a:cxn>
                <a:cxn ang="0">
                  <a:pos x="679" y="647"/>
                </a:cxn>
                <a:cxn ang="0">
                  <a:pos x="677" y="700"/>
                </a:cxn>
                <a:cxn ang="0">
                  <a:pos x="670" y="748"/>
                </a:cxn>
                <a:cxn ang="0">
                  <a:pos x="656" y="793"/>
                </a:cxn>
                <a:cxn ang="0">
                  <a:pos x="641" y="831"/>
                </a:cxn>
                <a:cxn ang="0">
                  <a:pos x="622" y="864"/>
                </a:cxn>
                <a:cxn ang="0">
                  <a:pos x="597" y="891"/>
                </a:cxn>
                <a:cxn ang="0">
                  <a:pos x="570" y="912"/>
                </a:cxn>
                <a:cxn ang="0">
                  <a:pos x="537" y="929"/>
                </a:cxn>
                <a:cxn ang="0">
                  <a:pos x="501" y="938"/>
                </a:cxn>
                <a:cxn ang="0">
                  <a:pos x="462" y="944"/>
                </a:cxn>
                <a:cxn ang="0">
                  <a:pos x="436" y="942"/>
                </a:cxn>
                <a:cxn ang="0">
                  <a:pos x="414" y="935"/>
                </a:cxn>
                <a:cxn ang="0">
                  <a:pos x="393" y="921"/>
                </a:cxn>
                <a:cxn ang="0">
                  <a:pos x="370" y="900"/>
                </a:cxn>
                <a:cxn ang="0">
                  <a:pos x="347" y="873"/>
                </a:cxn>
                <a:cxn ang="0">
                  <a:pos x="322" y="841"/>
                </a:cxn>
                <a:cxn ang="0">
                  <a:pos x="297" y="800"/>
                </a:cxn>
                <a:cxn ang="0">
                  <a:pos x="272" y="754"/>
                </a:cxn>
                <a:cxn ang="0">
                  <a:pos x="244" y="700"/>
                </a:cxn>
                <a:cxn ang="0">
                  <a:pos x="217" y="639"/>
                </a:cxn>
                <a:cxn ang="0">
                  <a:pos x="186" y="574"/>
                </a:cxn>
                <a:cxn ang="0">
                  <a:pos x="153" y="497"/>
                </a:cxn>
                <a:cxn ang="0">
                  <a:pos x="123" y="428"/>
                </a:cxn>
                <a:cxn ang="0">
                  <a:pos x="98" y="365"/>
                </a:cxn>
                <a:cxn ang="0">
                  <a:pos x="73" y="307"/>
                </a:cxn>
                <a:cxn ang="0">
                  <a:pos x="54" y="253"/>
                </a:cxn>
                <a:cxn ang="0">
                  <a:pos x="36" y="207"/>
                </a:cxn>
                <a:cxn ang="0">
                  <a:pos x="21" y="165"/>
                </a:cxn>
                <a:cxn ang="0">
                  <a:pos x="11" y="130"/>
                </a:cxn>
                <a:cxn ang="0">
                  <a:pos x="4" y="100"/>
                </a:cxn>
                <a:cxn ang="0">
                  <a:pos x="0" y="75"/>
                </a:cxn>
                <a:cxn ang="0">
                  <a:pos x="0" y="54"/>
                </a:cxn>
                <a:cxn ang="0">
                  <a:pos x="4" y="38"/>
                </a:cxn>
                <a:cxn ang="0">
                  <a:pos x="11" y="23"/>
                </a:cxn>
                <a:cxn ang="0">
                  <a:pos x="34" y="7"/>
                </a:cxn>
                <a:cxn ang="0">
                  <a:pos x="61" y="0"/>
                </a:cxn>
              </a:cxnLst>
              <a:rect l="0" t="0" r="r" b="b"/>
              <a:pathLst>
                <a:path w="681" h="944">
                  <a:moveTo>
                    <a:pt x="61" y="0"/>
                  </a:moveTo>
                  <a:lnTo>
                    <a:pt x="79" y="0"/>
                  </a:lnTo>
                  <a:lnTo>
                    <a:pt x="94" y="2"/>
                  </a:lnTo>
                  <a:lnTo>
                    <a:pt x="111" y="4"/>
                  </a:lnTo>
                  <a:lnTo>
                    <a:pt x="128" y="7"/>
                  </a:lnTo>
                  <a:lnTo>
                    <a:pt x="146" y="11"/>
                  </a:lnTo>
                  <a:lnTo>
                    <a:pt x="165" y="15"/>
                  </a:lnTo>
                  <a:lnTo>
                    <a:pt x="184" y="21"/>
                  </a:lnTo>
                  <a:lnTo>
                    <a:pt x="201" y="29"/>
                  </a:lnTo>
                  <a:lnTo>
                    <a:pt x="223" y="36"/>
                  </a:lnTo>
                  <a:lnTo>
                    <a:pt x="242" y="44"/>
                  </a:lnTo>
                  <a:lnTo>
                    <a:pt x="261" y="54"/>
                  </a:lnTo>
                  <a:lnTo>
                    <a:pt x="282" y="65"/>
                  </a:lnTo>
                  <a:lnTo>
                    <a:pt x="303" y="75"/>
                  </a:lnTo>
                  <a:lnTo>
                    <a:pt x="324" y="88"/>
                  </a:lnTo>
                  <a:lnTo>
                    <a:pt x="345" y="100"/>
                  </a:lnTo>
                  <a:lnTo>
                    <a:pt x="368" y="115"/>
                  </a:lnTo>
                  <a:lnTo>
                    <a:pt x="391" y="130"/>
                  </a:lnTo>
                  <a:lnTo>
                    <a:pt x="414" y="144"/>
                  </a:lnTo>
                  <a:lnTo>
                    <a:pt x="436" y="159"/>
                  </a:lnTo>
                  <a:lnTo>
                    <a:pt x="457" y="174"/>
                  </a:lnTo>
                  <a:lnTo>
                    <a:pt x="478" y="190"/>
                  </a:lnTo>
                  <a:lnTo>
                    <a:pt x="495" y="205"/>
                  </a:lnTo>
                  <a:lnTo>
                    <a:pt x="512" y="221"/>
                  </a:lnTo>
                  <a:lnTo>
                    <a:pt x="530" y="236"/>
                  </a:lnTo>
                  <a:lnTo>
                    <a:pt x="545" y="251"/>
                  </a:lnTo>
                  <a:lnTo>
                    <a:pt x="560" y="267"/>
                  </a:lnTo>
                  <a:lnTo>
                    <a:pt x="574" y="282"/>
                  </a:lnTo>
                  <a:lnTo>
                    <a:pt x="585" y="295"/>
                  </a:lnTo>
                  <a:lnTo>
                    <a:pt x="597" y="311"/>
                  </a:lnTo>
                  <a:lnTo>
                    <a:pt x="606" y="326"/>
                  </a:lnTo>
                  <a:lnTo>
                    <a:pt x="616" y="341"/>
                  </a:lnTo>
                  <a:lnTo>
                    <a:pt x="624" y="357"/>
                  </a:lnTo>
                  <a:lnTo>
                    <a:pt x="629" y="374"/>
                  </a:lnTo>
                  <a:lnTo>
                    <a:pt x="637" y="389"/>
                  </a:lnTo>
                  <a:lnTo>
                    <a:pt x="643" y="407"/>
                  </a:lnTo>
                  <a:lnTo>
                    <a:pt x="649" y="424"/>
                  </a:lnTo>
                  <a:lnTo>
                    <a:pt x="654" y="441"/>
                  </a:lnTo>
                  <a:lnTo>
                    <a:pt x="658" y="459"/>
                  </a:lnTo>
                  <a:lnTo>
                    <a:pt x="666" y="491"/>
                  </a:lnTo>
                  <a:lnTo>
                    <a:pt x="674" y="526"/>
                  </a:lnTo>
                  <a:lnTo>
                    <a:pt x="677" y="560"/>
                  </a:lnTo>
                  <a:lnTo>
                    <a:pt x="679" y="593"/>
                  </a:lnTo>
                  <a:lnTo>
                    <a:pt x="681" y="628"/>
                  </a:lnTo>
                  <a:lnTo>
                    <a:pt x="679" y="647"/>
                  </a:lnTo>
                  <a:lnTo>
                    <a:pt x="679" y="664"/>
                  </a:lnTo>
                  <a:lnTo>
                    <a:pt x="677" y="683"/>
                  </a:lnTo>
                  <a:lnTo>
                    <a:pt x="677" y="700"/>
                  </a:lnTo>
                  <a:lnTo>
                    <a:pt x="674" y="718"/>
                  </a:lnTo>
                  <a:lnTo>
                    <a:pt x="672" y="733"/>
                  </a:lnTo>
                  <a:lnTo>
                    <a:pt x="670" y="748"/>
                  </a:lnTo>
                  <a:lnTo>
                    <a:pt x="666" y="764"/>
                  </a:lnTo>
                  <a:lnTo>
                    <a:pt x="662" y="779"/>
                  </a:lnTo>
                  <a:lnTo>
                    <a:pt x="656" y="793"/>
                  </a:lnTo>
                  <a:lnTo>
                    <a:pt x="653" y="806"/>
                  </a:lnTo>
                  <a:lnTo>
                    <a:pt x="647" y="819"/>
                  </a:lnTo>
                  <a:lnTo>
                    <a:pt x="641" y="831"/>
                  </a:lnTo>
                  <a:lnTo>
                    <a:pt x="635" y="843"/>
                  </a:lnTo>
                  <a:lnTo>
                    <a:pt x="628" y="854"/>
                  </a:lnTo>
                  <a:lnTo>
                    <a:pt x="622" y="864"/>
                  </a:lnTo>
                  <a:lnTo>
                    <a:pt x="614" y="873"/>
                  </a:lnTo>
                  <a:lnTo>
                    <a:pt x="606" y="883"/>
                  </a:lnTo>
                  <a:lnTo>
                    <a:pt x="597" y="891"/>
                  </a:lnTo>
                  <a:lnTo>
                    <a:pt x="589" y="898"/>
                  </a:lnTo>
                  <a:lnTo>
                    <a:pt x="580" y="906"/>
                  </a:lnTo>
                  <a:lnTo>
                    <a:pt x="570" y="912"/>
                  </a:lnTo>
                  <a:lnTo>
                    <a:pt x="558" y="917"/>
                  </a:lnTo>
                  <a:lnTo>
                    <a:pt x="549" y="923"/>
                  </a:lnTo>
                  <a:lnTo>
                    <a:pt x="537" y="929"/>
                  </a:lnTo>
                  <a:lnTo>
                    <a:pt x="526" y="933"/>
                  </a:lnTo>
                  <a:lnTo>
                    <a:pt x="514" y="937"/>
                  </a:lnTo>
                  <a:lnTo>
                    <a:pt x="501" y="938"/>
                  </a:lnTo>
                  <a:lnTo>
                    <a:pt x="489" y="940"/>
                  </a:lnTo>
                  <a:lnTo>
                    <a:pt x="476" y="942"/>
                  </a:lnTo>
                  <a:lnTo>
                    <a:pt x="462" y="944"/>
                  </a:lnTo>
                  <a:lnTo>
                    <a:pt x="447" y="944"/>
                  </a:lnTo>
                  <a:lnTo>
                    <a:pt x="441" y="944"/>
                  </a:lnTo>
                  <a:lnTo>
                    <a:pt x="436" y="942"/>
                  </a:lnTo>
                  <a:lnTo>
                    <a:pt x="428" y="940"/>
                  </a:lnTo>
                  <a:lnTo>
                    <a:pt x="422" y="938"/>
                  </a:lnTo>
                  <a:lnTo>
                    <a:pt x="414" y="935"/>
                  </a:lnTo>
                  <a:lnTo>
                    <a:pt x="407" y="931"/>
                  </a:lnTo>
                  <a:lnTo>
                    <a:pt x="401" y="927"/>
                  </a:lnTo>
                  <a:lnTo>
                    <a:pt x="393" y="921"/>
                  </a:lnTo>
                  <a:lnTo>
                    <a:pt x="386" y="915"/>
                  </a:lnTo>
                  <a:lnTo>
                    <a:pt x="378" y="908"/>
                  </a:lnTo>
                  <a:lnTo>
                    <a:pt x="370" y="900"/>
                  </a:lnTo>
                  <a:lnTo>
                    <a:pt x="363" y="892"/>
                  </a:lnTo>
                  <a:lnTo>
                    <a:pt x="355" y="883"/>
                  </a:lnTo>
                  <a:lnTo>
                    <a:pt x="347" y="873"/>
                  </a:lnTo>
                  <a:lnTo>
                    <a:pt x="340" y="864"/>
                  </a:lnTo>
                  <a:lnTo>
                    <a:pt x="332" y="852"/>
                  </a:lnTo>
                  <a:lnTo>
                    <a:pt x="322" y="841"/>
                  </a:lnTo>
                  <a:lnTo>
                    <a:pt x="315" y="827"/>
                  </a:lnTo>
                  <a:lnTo>
                    <a:pt x="307" y="814"/>
                  </a:lnTo>
                  <a:lnTo>
                    <a:pt x="297" y="800"/>
                  </a:lnTo>
                  <a:lnTo>
                    <a:pt x="290" y="785"/>
                  </a:lnTo>
                  <a:lnTo>
                    <a:pt x="280" y="770"/>
                  </a:lnTo>
                  <a:lnTo>
                    <a:pt x="272" y="754"/>
                  </a:lnTo>
                  <a:lnTo>
                    <a:pt x="263" y="737"/>
                  </a:lnTo>
                  <a:lnTo>
                    <a:pt x="253" y="718"/>
                  </a:lnTo>
                  <a:lnTo>
                    <a:pt x="244" y="700"/>
                  </a:lnTo>
                  <a:lnTo>
                    <a:pt x="234" y="681"/>
                  </a:lnTo>
                  <a:lnTo>
                    <a:pt x="226" y="660"/>
                  </a:lnTo>
                  <a:lnTo>
                    <a:pt x="217" y="639"/>
                  </a:lnTo>
                  <a:lnTo>
                    <a:pt x="207" y="618"/>
                  </a:lnTo>
                  <a:lnTo>
                    <a:pt x="196" y="597"/>
                  </a:lnTo>
                  <a:lnTo>
                    <a:pt x="186" y="574"/>
                  </a:lnTo>
                  <a:lnTo>
                    <a:pt x="175" y="547"/>
                  </a:lnTo>
                  <a:lnTo>
                    <a:pt x="165" y="522"/>
                  </a:lnTo>
                  <a:lnTo>
                    <a:pt x="153" y="497"/>
                  </a:lnTo>
                  <a:lnTo>
                    <a:pt x="144" y="474"/>
                  </a:lnTo>
                  <a:lnTo>
                    <a:pt x="132" y="451"/>
                  </a:lnTo>
                  <a:lnTo>
                    <a:pt x="123" y="428"/>
                  </a:lnTo>
                  <a:lnTo>
                    <a:pt x="115" y="407"/>
                  </a:lnTo>
                  <a:lnTo>
                    <a:pt x="105" y="386"/>
                  </a:lnTo>
                  <a:lnTo>
                    <a:pt x="98" y="365"/>
                  </a:lnTo>
                  <a:lnTo>
                    <a:pt x="88" y="345"/>
                  </a:lnTo>
                  <a:lnTo>
                    <a:pt x="80" y="326"/>
                  </a:lnTo>
                  <a:lnTo>
                    <a:pt x="73" y="307"/>
                  </a:lnTo>
                  <a:lnTo>
                    <a:pt x="65" y="288"/>
                  </a:lnTo>
                  <a:lnTo>
                    <a:pt x="59" y="270"/>
                  </a:lnTo>
                  <a:lnTo>
                    <a:pt x="54" y="253"/>
                  </a:lnTo>
                  <a:lnTo>
                    <a:pt x="46" y="238"/>
                  </a:lnTo>
                  <a:lnTo>
                    <a:pt x="40" y="222"/>
                  </a:lnTo>
                  <a:lnTo>
                    <a:pt x="36" y="207"/>
                  </a:lnTo>
                  <a:lnTo>
                    <a:pt x="31" y="192"/>
                  </a:lnTo>
                  <a:lnTo>
                    <a:pt x="27" y="178"/>
                  </a:lnTo>
                  <a:lnTo>
                    <a:pt x="21" y="165"/>
                  </a:lnTo>
                  <a:lnTo>
                    <a:pt x="17" y="153"/>
                  </a:lnTo>
                  <a:lnTo>
                    <a:pt x="13" y="142"/>
                  </a:lnTo>
                  <a:lnTo>
                    <a:pt x="11" y="130"/>
                  </a:lnTo>
                  <a:lnTo>
                    <a:pt x="8" y="119"/>
                  </a:lnTo>
                  <a:lnTo>
                    <a:pt x="6" y="109"/>
                  </a:lnTo>
                  <a:lnTo>
                    <a:pt x="4" y="100"/>
                  </a:lnTo>
                  <a:lnTo>
                    <a:pt x="2" y="90"/>
                  </a:lnTo>
                  <a:lnTo>
                    <a:pt x="0" y="82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2"/>
                  </a:lnTo>
                  <a:lnTo>
                    <a:pt x="8" y="29"/>
                  </a:lnTo>
                  <a:lnTo>
                    <a:pt x="11" y="23"/>
                  </a:lnTo>
                  <a:lnTo>
                    <a:pt x="15" y="19"/>
                  </a:lnTo>
                  <a:lnTo>
                    <a:pt x="25" y="13"/>
                  </a:lnTo>
                  <a:lnTo>
                    <a:pt x="34" y="7"/>
                  </a:lnTo>
                  <a:lnTo>
                    <a:pt x="48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7068108" y="3353946"/>
              <a:ext cx="1439305" cy="274498"/>
            </a:xfrm>
            <a:custGeom>
              <a:avLst/>
              <a:gdLst/>
              <a:ahLst/>
              <a:cxnLst>
                <a:cxn ang="0">
                  <a:pos x="2298" y="4"/>
                </a:cxn>
                <a:cxn ang="0">
                  <a:pos x="2346" y="16"/>
                </a:cxn>
                <a:cxn ang="0">
                  <a:pos x="2385" y="29"/>
                </a:cxn>
                <a:cxn ang="0">
                  <a:pos x="2425" y="46"/>
                </a:cxn>
                <a:cxn ang="0">
                  <a:pos x="2463" y="71"/>
                </a:cxn>
                <a:cxn ang="0">
                  <a:pos x="2492" y="98"/>
                </a:cxn>
                <a:cxn ang="0">
                  <a:pos x="2515" y="123"/>
                </a:cxn>
                <a:cxn ang="0">
                  <a:pos x="2531" y="150"/>
                </a:cxn>
                <a:cxn ang="0">
                  <a:pos x="2540" y="177"/>
                </a:cxn>
                <a:cxn ang="0">
                  <a:pos x="2544" y="204"/>
                </a:cxn>
                <a:cxn ang="0">
                  <a:pos x="2538" y="227"/>
                </a:cxn>
                <a:cxn ang="0">
                  <a:pos x="2527" y="246"/>
                </a:cxn>
                <a:cxn ang="0">
                  <a:pos x="2504" y="259"/>
                </a:cxn>
                <a:cxn ang="0">
                  <a:pos x="2473" y="269"/>
                </a:cxn>
                <a:cxn ang="0">
                  <a:pos x="2433" y="277"/>
                </a:cxn>
                <a:cxn ang="0">
                  <a:pos x="2233" y="302"/>
                </a:cxn>
                <a:cxn ang="0">
                  <a:pos x="1937" y="353"/>
                </a:cxn>
                <a:cxn ang="0">
                  <a:pos x="1619" y="423"/>
                </a:cxn>
                <a:cxn ang="0">
                  <a:pos x="1275" y="509"/>
                </a:cxn>
                <a:cxn ang="0">
                  <a:pos x="908" y="614"/>
                </a:cxn>
                <a:cxn ang="0">
                  <a:pos x="626" y="707"/>
                </a:cxn>
                <a:cxn ang="0">
                  <a:pos x="553" y="735"/>
                </a:cxn>
                <a:cxn ang="0">
                  <a:pos x="492" y="757"/>
                </a:cxn>
                <a:cxn ang="0">
                  <a:pos x="442" y="772"/>
                </a:cxn>
                <a:cxn ang="0">
                  <a:pos x="404" y="780"/>
                </a:cxn>
                <a:cxn ang="0">
                  <a:pos x="375" y="783"/>
                </a:cxn>
                <a:cxn ang="0">
                  <a:pos x="342" y="780"/>
                </a:cxn>
                <a:cxn ang="0">
                  <a:pos x="304" y="772"/>
                </a:cxn>
                <a:cxn ang="0">
                  <a:pos x="258" y="757"/>
                </a:cxn>
                <a:cxn ang="0">
                  <a:pos x="204" y="735"/>
                </a:cxn>
                <a:cxn ang="0">
                  <a:pos x="146" y="707"/>
                </a:cxn>
                <a:cxn ang="0">
                  <a:pos x="96" y="674"/>
                </a:cxn>
                <a:cxn ang="0">
                  <a:pos x="58" y="641"/>
                </a:cxn>
                <a:cxn ang="0">
                  <a:pos x="31" y="613"/>
                </a:cxn>
                <a:cxn ang="0">
                  <a:pos x="12" y="586"/>
                </a:cxn>
                <a:cxn ang="0">
                  <a:pos x="2" y="559"/>
                </a:cxn>
                <a:cxn ang="0">
                  <a:pos x="0" y="534"/>
                </a:cxn>
                <a:cxn ang="0">
                  <a:pos x="6" y="517"/>
                </a:cxn>
                <a:cxn ang="0">
                  <a:pos x="20" y="503"/>
                </a:cxn>
                <a:cxn ang="0">
                  <a:pos x="41" y="494"/>
                </a:cxn>
                <a:cxn ang="0">
                  <a:pos x="68" y="484"/>
                </a:cxn>
                <a:cxn ang="0">
                  <a:pos x="102" y="480"/>
                </a:cxn>
                <a:cxn ang="0">
                  <a:pos x="212" y="461"/>
                </a:cxn>
                <a:cxn ang="0">
                  <a:pos x="334" y="438"/>
                </a:cxn>
                <a:cxn ang="0">
                  <a:pos x="469" y="413"/>
                </a:cxn>
                <a:cxn ang="0">
                  <a:pos x="615" y="382"/>
                </a:cxn>
                <a:cxn ang="0">
                  <a:pos x="774" y="350"/>
                </a:cxn>
                <a:cxn ang="0">
                  <a:pos x="945" y="311"/>
                </a:cxn>
                <a:cxn ang="0">
                  <a:pos x="1127" y="271"/>
                </a:cxn>
                <a:cxn ang="0">
                  <a:pos x="1323" y="225"/>
                </a:cxn>
                <a:cxn ang="0">
                  <a:pos x="1530" y="175"/>
                </a:cxn>
                <a:cxn ang="0">
                  <a:pos x="1749" y="121"/>
                </a:cxn>
                <a:cxn ang="0">
                  <a:pos x="1920" y="77"/>
                </a:cxn>
                <a:cxn ang="0">
                  <a:pos x="1974" y="62"/>
                </a:cxn>
                <a:cxn ang="0">
                  <a:pos x="2024" y="50"/>
                </a:cxn>
                <a:cxn ang="0">
                  <a:pos x="2068" y="39"/>
                </a:cxn>
                <a:cxn ang="0">
                  <a:pos x="2108" y="29"/>
                </a:cxn>
                <a:cxn ang="0">
                  <a:pos x="2143" y="21"/>
                </a:cxn>
                <a:cxn ang="0">
                  <a:pos x="2174" y="14"/>
                </a:cxn>
                <a:cxn ang="0">
                  <a:pos x="2200" y="8"/>
                </a:cxn>
                <a:cxn ang="0">
                  <a:pos x="2222" y="4"/>
                </a:cxn>
                <a:cxn ang="0">
                  <a:pos x="2239" y="2"/>
                </a:cxn>
                <a:cxn ang="0">
                  <a:pos x="2250" y="0"/>
                </a:cxn>
              </a:cxnLst>
              <a:rect l="0" t="0" r="r" b="b"/>
              <a:pathLst>
                <a:path w="2544" h="783">
                  <a:moveTo>
                    <a:pt x="2254" y="0"/>
                  </a:moveTo>
                  <a:lnTo>
                    <a:pt x="2275" y="2"/>
                  </a:lnTo>
                  <a:lnTo>
                    <a:pt x="2298" y="4"/>
                  </a:lnTo>
                  <a:lnTo>
                    <a:pt x="2321" y="10"/>
                  </a:lnTo>
                  <a:lnTo>
                    <a:pt x="2335" y="12"/>
                  </a:lnTo>
                  <a:lnTo>
                    <a:pt x="2346" y="16"/>
                  </a:lnTo>
                  <a:lnTo>
                    <a:pt x="2360" y="19"/>
                  </a:lnTo>
                  <a:lnTo>
                    <a:pt x="2371" y="25"/>
                  </a:lnTo>
                  <a:lnTo>
                    <a:pt x="2385" y="29"/>
                  </a:lnTo>
                  <a:lnTo>
                    <a:pt x="2398" y="35"/>
                  </a:lnTo>
                  <a:lnTo>
                    <a:pt x="2412" y="41"/>
                  </a:lnTo>
                  <a:lnTo>
                    <a:pt x="2425" y="46"/>
                  </a:lnTo>
                  <a:lnTo>
                    <a:pt x="2438" y="54"/>
                  </a:lnTo>
                  <a:lnTo>
                    <a:pt x="2452" y="62"/>
                  </a:lnTo>
                  <a:lnTo>
                    <a:pt x="2463" y="71"/>
                  </a:lnTo>
                  <a:lnTo>
                    <a:pt x="2473" y="79"/>
                  </a:lnTo>
                  <a:lnTo>
                    <a:pt x="2483" y="89"/>
                  </a:lnTo>
                  <a:lnTo>
                    <a:pt x="2492" y="98"/>
                  </a:lnTo>
                  <a:lnTo>
                    <a:pt x="2500" y="106"/>
                  </a:lnTo>
                  <a:lnTo>
                    <a:pt x="2508" y="115"/>
                  </a:lnTo>
                  <a:lnTo>
                    <a:pt x="2515" y="123"/>
                  </a:lnTo>
                  <a:lnTo>
                    <a:pt x="2521" y="133"/>
                  </a:lnTo>
                  <a:lnTo>
                    <a:pt x="2527" y="140"/>
                  </a:lnTo>
                  <a:lnTo>
                    <a:pt x="2531" y="150"/>
                  </a:lnTo>
                  <a:lnTo>
                    <a:pt x="2534" y="160"/>
                  </a:lnTo>
                  <a:lnTo>
                    <a:pt x="2538" y="167"/>
                  </a:lnTo>
                  <a:lnTo>
                    <a:pt x="2540" y="177"/>
                  </a:lnTo>
                  <a:lnTo>
                    <a:pt x="2542" y="186"/>
                  </a:lnTo>
                  <a:lnTo>
                    <a:pt x="2542" y="194"/>
                  </a:lnTo>
                  <a:lnTo>
                    <a:pt x="2544" y="204"/>
                  </a:lnTo>
                  <a:lnTo>
                    <a:pt x="2542" y="211"/>
                  </a:lnTo>
                  <a:lnTo>
                    <a:pt x="2542" y="219"/>
                  </a:lnTo>
                  <a:lnTo>
                    <a:pt x="2538" y="227"/>
                  </a:lnTo>
                  <a:lnTo>
                    <a:pt x="2536" y="234"/>
                  </a:lnTo>
                  <a:lnTo>
                    <a:pt x="2531" y="240"/>
                  </a:lnTo>
                  <a:lnTo>
                    <a:pt x="2527" y="246"/>
                  </a:lnTo>
                  <a:lnTo>
                    <a:pt x="2519" y="250"/>
                  </a:lnTo>
                  <a:lnTo>
                    <a:pt x="2513" y="256"/>
                  </a:lnTo>
                  <a:lnTo>
                    <a:pt x="2504" y="259"/>
                  </a:lnTo>
                  <a:lnTo>
                    <a:pt x="2494" y="263"/>
                  </a:lnTo>
                  <a:lnTo>
                    <a:pt x="2484" y="267"/>
                  </a:lnTo>
                  <a:lnTo>
                    <a:pt x="2473" y="269"/>
                  </a:lnTo>
                  <a:lnTo>
                    <a:pt x="2461" y="273"/>
                  </a:lnTo>
                  <a:lnTo>
                    <a:pt x="2448" y="275"/>
                  </a:lnTo>
                  <a:lnTo>
                    <a:pt x="2433" y="277"/>
                  </a:lnTo>
                  <a:lnTo>
                    <a:pt x="2417" y="277"/>
                  </a:lnTo>
                  <a:lnTo>
                    <a:pt x="2327" y="288"/>
                  </a:lnTo>
                  <a:lnTo>
                    <a:pt x="2233" y="302"/>
                  </a:lnTo>
                  <a:lnTo>
                    <a:pt x="2137" y="317"/>
                  </a:lnTo>
                  <a:lnTo>
                    <a:pt x="2039" y="334"/>
                  </a:lnTo>
                  <a:lnTo>
                    <a:pt x="1937" y="353"/>
                  </a:lnTo>
                  <a:lnTo>
                    <a:pt x="1834" y="375"/>
                  </a:lnTo>
                  <a:lnTo>
                    <a:pt x="1726" y="398"/>
                  </a:lnTo>
                  <a:lnTo>
                    <a:pt x="1619" y="423"/>
                  </a:lnTo>
                  <a:lnTo>
                    <a:pt x="1505" y="449"/>
                  </a:lnTo>
                  <a:lnTo>
                    <a:pt x="1392" y="478"/>
                  </a:lnTo>
                  <a:lnTo>
                    <a:pt x="1275" y="509"/>
                  </a:lnTo>
                  <a:lnTo>
                    <a:pt x="1156" y="542"/>
                  </a:lnTo>
                  <a:lnTo>
                    <a:pt x="1033" y="578"/>
                  </a:lnTo>
                  <a:lnTo>
                    <a:pt x="908" y="614"/>
                  </a:lnTo>
                  <a:lnTo>
                    <a:pt x="782" y="655"/>
                  </a:lnTo>
                  <a:lnTo>
                    <a:pt x="653" y="695"/>
                  </a:lnTo>
                  <a:lnTo>
                    <a:pt x="626" y="707"/>
                  </a:lnTo>
                  <a:lnTo>
                    <a:pt x="599" y="716"/>
                  </a:lnTo>
                  <a:lnTo>
                    <a:pt x="576" y="726"/>
                  </a:lnTo>
                  <a:lnTo>
                    <a:pt x="553" y="735"/>
                  </a:lnTo>
                  <a:lnTo>
                    <a:pt x="530" y="743"/>
                  </a:lnTo>
                  <a:lnTo>
                    <a:pt x="511" y="751"/>
                  </a:lnTo>
                  <a:lnTo>
                    <a:pt x="492" y="757"/>
                  </a:lnTo>
                  <a:lnTo>
                    <a:pt x="473" y="762"/>
                  </a:lnTo>
                  <a:lnTo>
                    <a:pt x="457" y="768"/>
                  </a:lnTo>
                  <a:lnTo>
                    <a:pt x="442" y="772"/>
                  </a:lnTo>
                  <a:lnTo>
                    <a:pt x="427" y="776"/>
                  </a:lnTo>
                  <a:lnTo>
                    <a:pt x="415" y="778"/>
                  </a:lnTo>
                  <a:lnTo>
                    <a:pt x="404" y="780"/>
                  </a:lnTo>
                  <a:lnTo>
                    <a:pt x="392" y="782"/>
                  </a:lnTo>
                  <a:lnTo>
                    <a:pt x="382" y="783"/>
                  </a:lnTo>
                  <a:lnTo>
                    <a:pt x="375" y="783"/>
                  </a:lnTo>
                  <a:lnTo>
                    <a:pt x="365" y="783"/>
                  </a:lnTo>
                  <a:lnTo>
                    <a:pt x="354" y="782"/>
                  </a:lnTo>
                  <a:lnTo>
                    <a:pt x="342" y="780"/>
                  </a:lnTo>
                  <a:lnTo>
                    <a:pt x="331" y="778"/>
                  </a:lnTo>
                  <a:lnTo>
                    <a:pt x="317" y="776"/>
                  </a:lnTo>
                  <a:lnTo>
                    <a:pt x="304" y="772"/>
                  </a:lnTo>
                  <a:lnTo>
                    <a:pt x="288" y="768"/>
                  </a:lnTo>
                  <a:lnTo>
                    <a:pt x="273" y="762"/>
                  </a:lnTo>
                  <a:lnTo>
                    <a:pt x="258" y="757"/>
                  </a:lnTo>
                  <a:lnTo>
                    <a:pt x="240" y="751"/>
                  </a:lnTo>
                  <a:lnTo>
                    <a:pt x="223" y="743"/>
                  </a:lnTo>
                  <a:lnTo>
                    <a:pt x="204" y="735"/>
                  </a:lnTo>
                  <a:lnTo>
                    <a:pt x="187" y="726"/>
                  </a:lnTo>
                  <a:lnTo>
                    <a:pt x="166" y="716"/>
                  </a:lnTo>
                  <a:lnTo>
                    <a:pt x="146" y="707"/>
                  </a:lnTo>
                  <a:lnTo>
                    <a:pt x="125" y="695"/>
                  </a:lnTo>
                  <a:lnTo>
                    <a:pt x="110" y="684"/>
                  </a:lnTo>
                  <a:lnTo>
                    <a:pt x="96" y="674"/>
                  </a:lnTo>
                  <a:lnTo>
                    <a:pt x="83" y="662"/>
                  </a:lnTo>
                  <a:lnTo>
                    <a:pt x="70" y="651"/>
                  </a:lnTo>
                  <a:lnTo>
                    <a:pt x="58" y="641"/>
                  </a:lnTo>
                  <a:lnTo>
                    <a:pt x="48" y="632"/>
                  </a:lnTo>
                  <a:lnTo>
                    <a:pt x="39" y="622"/>
                  </a:lnTo>
                  <a:lnTo>
                    <a:pt x="31" y="613"/>
                  </a:lnTo>
                  <a:lnTo>
                    <a:pt x="23" y="603"/>
                  </a:lnTo>
                  <a:lnTo>
                    <a:pt x="18" y="593"/>
                  </a:lnTo>
                  <a:lnTo>
                    <a:pt x="12" y="586"/>
                  </a:lnTo>
                  <a:lnTo>
                    <a:pt x="8" y="576"/>
                  </a:lnTo>
                  <a:lnTo>
                    <a:pt x="4" y="567"/>
                  </a:lnTo>
                  <a:lnTo>
                    <a:pt x="2" y="559"/>
                  </a:lnTo>
                  <a:lnTo>
                    <a:pt x="0" y="549"/>
                  </a:lnTo>
                  <a:lnTo>
                    <a:pt x="0" y="540"/>
                  </a:lnTo>
                  <a:lnTo>
                    <a:pt x="0" y="534"/>
                  </a:lnTo>
                  <a:lnTo>
                    <a:pt x="2" y="528"/>
                  </a:lnTo>
                  <a:lnTo>
                    <a:pt x="4" y="522"/>
                  </a:lnTo>
                  <a:lnTo>
                    <a:pt x="6" y="517"/>
                  </a:lnTo>
                  <a:lnTo>
                    <a:pt x="10" y="513"/>
                  </a:lnTo>
                  <a:lnTo>
                    <a:pt x="14" y="509"/>
                  </a:lnTo>
                  <a:lnTo>
                    <a:pt x="20" y="503"/>
                  </a:lnTo>
                  <a:lnTo>
                    <a:pt x="25" y="499"/>
                  </a:lnTo>
                  <a:lnTo>
                    <a:pt x="33" y="495"/>
                  </a:lnTo>
                  <a:lnTo>
                    <a:pt x="41" y="494"/>
                  </a:lnTo>
                  <a:lnTo>
                    <a:pt x="48" y="490"/>
                  </a:lnTo>
                  <a:lnTo>
                    <a:pt x="58" y="488"/>
                  </a:lnTo>
                  <a:lnTo>
                    <a:pt x="68" y="484"/>
                  </a:lnTo>
                  <a:lnTo>
                    <a:pt x="79" y="482"/>
                  </a:lnTo>
                  <a:lnTo>
                    <a:pt x="91" y="482"/>
                  </a:lnTo>
                  <a:lnTo>
                    <a:pt x="102" y="480"/>
                  </a:lnTo>
                  <a:lnTo>
                    <a:pt x="137" y="474"/>
                  </a:lnTo>
                  <a:lnTo>
                    <a:pt x="173" y="467"/>
                  </a:lnTo>
                  <a:lnTo>
                    <a:pt x="212" y="461"/>
                  </a:lnTo>
                  <a:lnTo>
                    <a:pt x="252" y="453"/>
                  </a:lnTo>
                  <a:lnTo>
                    <a:pt x="292" y="446"/>
                  </a:lnTo>
                  <a:lnTo>
                    <a:pt x="334" y="438"/>
                  </a:lnTo>
                  <a:lnTo>
                    <a:pt x="379" y="430"/>
                  </a:lnTo>
                  <a:lnTo>
                    <a:pt x="423" y="421"/>
                  </a:lnTo>
                  <a:lnTo>
                    <a:pt x="469" y="413"/>
                  </a:lnTo>
                  <a:lnTo>
                    <a:pt x="517" y="403"/>
                  </a:lnTo>
                  <a:lnTo>
                    <a:pt x="565" y="394"/>
                  </a:lnTo>
                  <a:lnTo>
                    <a:pt x="615" y="382"/>
                  </a:lnTo>
                  <a:lnTo>
                    <a:pt x="667" y="373"/>
                  </a:lnTo>
                  <a:lnTo>
                    <a:pt x="720" y="361"/>
                  </a:lnTo>
                  <a:lnTo>
                    <a:pt x="774" y="350"/>
                  </a:lnTo>
                  <a:lnTo>
                    <a:pt x="830" y="338"/>
                  </a:lnTo>
                  <a:lnTo>
                    <a:pt x="887" y="325"/>
                  </a:lnTo>
                  <a:lnTo>
                    <a:pt x="945" y="311"/>
                  </a:lnTo>
                  <a:lnTo>
                    <a:pt x="1004" y="300"/>
                  </a:lnTo>
                  <a:lnTo>
                    <a:pt x="1066" y="284"/>
                  </a:lnTo>
                  <a:lnTo>
                    <a:pt x="1127" y="271"/>
                  </a:lnTo>
                  <a:lnTo>
                    <a:pt x="1193" y="256"/>
                  </a:lnTo>
                  <a:lnTo>
                    <a:pt x="1256" y="240"/>
                  </a:lnTo>
                  <a:lnTo>
                    <a:pt x="1323" y="225"/>
                  </a:lnTo>
                  <a:lnTo>
                    <a:pt x="1390" y="209"/>
                  </a:lnTo>
                  <a:lnTo>
                    <a:pt x="1459" y="192"/>
                  </a:lnTo>
                  <a:lnTo>
                    <a:pt x="1530" y="175"/>
                  </a:lnTo>
                  <a:lnTo>
                    <a:pt x="1601" y="158"/>
                  </a:lnTo>
                  <a:lnTo>
                    <a:pt x="1674" y="140"/>
                  </a:lnTo>
                  <a:lnTo>
                    <a:pt x="1749" y="121"/>
                  </a:lnTo>
                  <a:lnTo>
                    <a:pt x="1824" y="102"/>
                  </a:lnTo>
                  <a:lnTo>
                    <a:pt x="1901" y="83"/>
                  </a:lnTo>
                  <a:lnTo>
                    <a:pt x="1920" y="77"/>
                  </a:lnTo>
                  <a:lnTo>
                    <a:pt x="1939" y="71"/>
                  </a:lnTo>
                  <a:lnTo>
                    <a:pt x="1957" y="67"/>
                  </a:lnTo>
                  <a:lnTo>
                    <a:pt x="1974" y="62"/>
                  </a:lnTo>
                  <a:lnTo>
                    <a:pt x="1991" y="58"/>
                  </a:lnTo>
                  <a:lnTo>
                    <a:pt x="2006" y="54"/>
                  </a:lnTo>
                  <a:lnTo>
                    <a:pt x="2024" y="50"/>
                  </a:lnTo>
                  <a:lnTo>
                    <a:pt x="2039" y="46"/>
                  </a:lnTo>
                  <a:lnTo>
                    <a:pt x="2053" y="42"/>
                  </a:lnTo>
                  <a:lnTo>
                    <a:pt x="2068" y="39"/>
                  </a:lnTo>
                  <a:lnTo>
                    <a:pt x="2081" y="35"/>
                  </a:lnTo>
                  <a:lnTo>
                    <a:pt x="2095" y="33"/>
                  </a:lnTo>
                  <a:lnTo>
                    <a:pt x="2108" y="29"/>
                  </a:lnTo>
                  <a:lnTo>
                    <a:pt x="2120" y="25"/>
                  </a:lnTo>
                  <a:lnTo>
                    <a:pt x="2131" y="23"/>
                  </a:lnTo>
                  <a:lnTo>
                    <a:pt x="2143" y="21"/>
                  </a:lnTo>
                  <a:lnTo>
                    <a:pt x="2154" y="17"/>
                  </a:lnTo>
                  <a:lnTo>
                    <a:pt x="2164" y="16"/>
                  </a:lnTo>
                  <a:lnTo>
                    <a:pt x="2174" y="14"/>
                  </a:lnTo>
                  <a:lnTo>
                    <a:pt x="2183" y="12"/>
                  </a:lnTo>
                  <a:lnTo>
                    <a:pt x="2193" y="10"/>
                  </a:lnTo>
                  <a:lnTo>
                    <a:pt x="2200" y="8"/>
                  </a:lnTo>
                  <a:lnTo>
                    <a:pt x="2208" y="8"/>
                  </a:lnTo>
                  <a:lnTo>
                    <a:pt x="2216" y="6"/>
                  </a:lnTo>
                  <a:lnTo>
                    <a:pt x="2222" y="4"/>
                  </a:lnTo>
                  <a:lnTo>
                    <a:pt x="2227" y="4"/>
                  </a:lnTo>
                  <a:lnTo>
                    <a:pt x="2233" y="2"/>
                  </a:lnTo>
                  <a:lnTo>
                    <a:pt x="2239" y="2"/>
                  </a:lnTo>
                  <a:lnTo>
                    <a:pt x="2243" y="2"/>
                  </a:lnTo>
                  <a:lnTo>
                    <a:pt x="2246" y="0"/>
                  </a:lnTo>
                  <a:lnTo>
                    <a:pt x="2250" y="0"/>
                  </a:lnTo>
                  <a:lnTo>
                    <a:pt x="2254" y="0"/>
                  </a:lnTo>
                  <a:lnTo>
                    <a:pt x="2254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auto">
            <a:xfrm>
              <a:off x="7010400" y="3505200"/>
              <a:ext cx="1020639" cy="1124600"/>
            </a:xfrm>
            <a:custGeom>
              <a:avLst/>
              <a:gdLst/>
              <a:ahLst/>
              <a:cxnLst>
                <a:cxn ang="0">
                  <a:pos x="1403" y="4"/>
                </a:cxn>
                <a:cxn ang="0">
                  <a:pos x="1470" y="23"/>
                </a:cxn>
                <a:cxn ang="0">
                  <a:pos x="1545" y="60"/>
                </a:cxn>
                <a:cxn ang="0">
                  <a:pos x="1629" y="113"/>
                </a:cxn>
                <a:cxn ang="0">
                  <a:pos x="1702" y="167"/>
                </a:cxn>
                <a:cxn ang="0">
                  <a:pos x="1754" y="221"/>
                </a:cxn>
                <a:cxn ang="0">
                  <a:pos x="1789" y="277"/>
                </a:cxn>
                <a:cxn ang="0">
                  <a:pos x="1802" y="336"/>
                </a:cxn>
                <a:cxn ang="0">
                  <a:pos x="1798" y="392"/>
                </a:cxn>
                <a:cxn ang="0">
                  <a:pos x="1781" y="451"/>
                </a:cxn>
                <a:cxn ang="0">
                  <a:pos x="1731" y="565"/>
                </a:cxn>
                <a:cxn ang="0">
                  <a:pos x="1677" y="680"/>
                </a:cxn>
                <a:cxn ang="0">
                  <a:pos x="1631" y="780"/>
                </a:cxn>
                <a:cxn ang="0">
                  <a:pos x="1595" y="860"/>
                </a:cxn>
                <a:cxn ang="0">
                  <a:pos x="1547" y="1018"/>
                </a:cxn>
                <a:cxn ang="0">
                  <a:pos x="1489" y="1196"/>
                </a:cxn>
                <a:cxn ang="0">
                  <a:pos x="1430" y="1367"/>
                </a:cxn>
                <a:cxn ang="0">
                  <a:pos x="1368" y="1530"/>
                </a:cxn>
                <a:cxn ang="0">
                  <a:pos x="1305" y="1686"/>
                </a:cxn>
                <a:cxn ang="0">
                  <a:pos x="1242" y="1831"/>
                </a:cxn>
                <a:cxn ang="0">
                  <a:pos x="1175" y="1970"/>
                </a:cxn>
                <a:cxn ang="0">
                  <a:pos x="1105" y="2100"/>
                </a:cxn>
                <a:cxn ang="0">
                  <a:pos x="1025" y="2248"/>
                </a:cxn>
                <a:cxn ang="0">
                  <a:pos x="936" y="2394"/>
                </a:cxn>
                <a:cxn ang="0">
                  <a:pos x="844" y="2528"/>
                </a:cxn>
                <a:cxn ang="0">
                  <a:pos x="748" y="2651"/>
                </a:cxn>
                <a:cxn ang="0">
                  <a:pos x="650" y="2764"/>
                </a:cxn>
                <a:cxn ang="0">
                  <a:pos x="549" y="2864"/>
                </a:cxn>
                <a:cxn ang="0">
                  <a:pos x="445" y="2953"/>
                </a:cxn>
                <a:cxn ang="0">
                  <a:pos x="338" y="3031"/>
                </a:cxn>
                <a:cxn ang="0">
                  <a:pos x="238" y="3104"/>
                </a:cxn>
                <a:cxn ang="0">
                  <a:pos x="153" y="3160"/>
                </a:cxn>
                <a:cxn ang="0">
                  <a:pos x="90" y="3194"/>
                </a:cxn>
                <a:cxn ang="0">
                  <a:pos x="42" y="3210"/>
                </a:cxn>
                <a:cxn ang="0">
                  <a:pos x="11" y="3206"/>
                </a:cxn>
                <a:cxn ang="0">
                  <a:pos x="0" y="3185"/>
                </a:cxn>
                <a:cxn ang="0">
                  <a:pos x="159" y="2981"/>
                </a:cxn>
                <a:cxn ang="0">
                  <a:pos x="361" y="2716"/>
                </a:cxn>
                <a:cxn ang="0">
                  <a:pos x="545" y="2446"/>
                </a:cxn>
                <a:cxn ang="0">
                  <a:pos x="714" y="2169"/>
                </a:cxn>
                <a:cxn ang="0">
                  <a:pos x="841" y="1927"/>
                </a:cxn>
                <a:cxn ang="0">
                  <a:pos x="956" y="1678"/>
                </a:cxn>
                <a:cxn ang="0">
                  <a:pos x="1065" y="1401"/>
                </a:cxn>
                <a:cxn ang="0">
                  <a:pos x="1167" y="1098"/>
                </a:cxn>
                <a:cxn ang="0">
                  <a:pos x="1234" y="868"/>
                </a:cxn>
                <a:cxn ang="0">
                  <a:pos x="1278" y="676"/>
                </a:cxn>
                <a:cxn ang="0">
                  <a:pos x="1309" y="490"/>
                </a:cxn>
                <a:cxn ang="0">
                  <a:pos x="1320" y="307"/>
                </a:cxn>
                <a:cxn ang="0">
                  <a:pos x="1288" y="85"/>
                </a:cxn>
                <a:cxn ang="0">
                  <a:pos x="1294" y="46"/>
                </a:cxn>
                <a:cxn ang="0">
                  <a:pos x="1309" y="19"/>
                </a:cxn>
                <a:cxn ang="0">
                  <a:pos x="1332" y="4"/>
                </a:cxn>
                <a:cxn ang="0">
                  <a:pos x="1355" y="0"/>
                </a:cxn>
              </a:cxnLst>
              <a:rect l="0" t="0" r="r" b="b"/>
              <a:pathLst>
                <a:path w="1804" h="3212">
                  <a:moveTo>
                    <a:pt x="1355" y="0"/>
                  </a:moveTo>
                  <a:lnTo>
                    <a:pt x="1370" y="2"/>
                  </a:lnTo>
                  <a:lnTo>
                    <a:pt x="1386" y="2"/>
                  </a:lnTo>
                  <a:lnTo>
                    <a:pt x="1403" y="4"/>
                  </a:lnTo>
                  <a:lnTo>
                    <a:pt x="1418" y="8"/>
                  </a:lnTo>
                  <a:lnTo>
                    <a:pt x="1436" y="12"/>
                  </a:lnTo>
                  <a:lnTo>
                    <a:pt x="1453" y="17"/>
                  </a:lnTo>
                  <a:lnTo>
                    <a:pt x="1470" y="23"/>
                  </a:lnTo>
                  <a:lnTo>
                    <a:pt x="1489" y="31"/>
                  </a:lnTo>
                  <a:lnTo>
                    <a:pt x="1507" y="40"/>
                  </a:lnTo>
                  <a:lnTo>
                    <a:pt x="1526" y="48"/>
                  </a:lnTo>
                  <a:lnTo>
                    <a:pt x="1545" y="60"/>
                  </a:lnTo>
                  <a:lnTo>
                    <a:pt x="1566" y="71"/>
                  </a:lnTo>
                  <a:lnTo>
                    <a:pt x="1585" y="85"/>
                  </a:lnTo>
                  <a:lnTo>
                    <a:pt x="1606" y="98"/>
                  </a:lnTo>
                  <a:lnTo>
                    <a:pt x="1629" y="113"/>
                  </a:lnTo>
                  <a:lnTo>
                    <a:pt x="1651" y="129"/>
                  </a:lnTo>
                  <a:lnTo>
                    <a:pt x="1670" y="142"/>
                  </a:lnTo>
                  <a:lnTo>
                    <a:pt x="1687" y="154"/>
                  </a:lnTo>
                  <a:lnTo>
                    <a:pt x="1702" y="167"/>
                  </a:lnTo>
                  <a:lnTo>
                    <a:pt x="1718" y="181"/>
                  </a:lnTo>
                  <a:lnTo>
                    <a:pt x="1731" y="194"/>
                  </a:lnTo>
                  <a:lnTo>
                    <a:pt x="1745" y="207"/>
                  </a:lnTo>
                  <a:lnTo>
                    <a:pt x="1754" y="221"/>
                  </a:lnTo>
                  <a:lnTo>
                    <a:pt x="1766" y="234"/>
                  </a:lnTo>
                  <a:lnTo>
                    <a:pt x="1773" y="250"/>
                  </a:lnTo>
                  <a:lnTo>
                    <a:pt x="1783" y="263"/>
                  </a:lnTo>
                  <a:lnTo>
                    <a:pt x="1789" y="277"/>
                  </a:lnTo>
                  <a:lnTo>
                    <a:pt x="1795" y="292"/>
                  </a:lnTo>
                  <a:lnTo>
                    <a:pt x="1798" y="307"/>
                  </a:lnTo>
                  <a:lnTo>
                    <a:pt x="1802" y="321"/>
                  </a:lnTo>
                  <a:lnTo>
                    <a:pt x="1802" y="336"/>
                  </a:lnTo>
                  <a:lnTo>
                    <a:pt x="1804" y="351"/>
                  </a:lnTo>
                  <a:lnTo>
                    <a:pt x="1802" y="365"/>
                  </a:lnTo>
                  <a:lnTo>
                    <a:pt x="1802" y="378"/>
                  </a:lnTo>
                  <a:lnTo>
                    <a:pt x="1798" y="392"/>
                  </a:lnTo>
                  <a:lnTo>
                    <a:pt x="1797" y="405"/>
                  </a:lnTo>
                  <a:lnTo>
                    <a:pt x="1793" y="421"/>
                  </a:lnTo>
                  <a:lnTo>
                    <a:pt x="1787" y="436"/>
                  </a:lnTo>
                  <a:lnTo>
                    <a:pt x="1781" y="451"/>
                  </a:lnTo>
                  <a:lnTo>
                    <a:pt x="1775" y="467"/>
                  </a:lnTo>
                  <a:lnTo>
                    <a:pt x="1760" y="499"/>
                  </a:lnTo>
                  <a:lnTo>
                    <a:pt x="1745" y="532"/>
                  </a:lnTo>
                  <a:lnTo>
                    <a:pt x="1731" y="565"/>
                  </a:lnTo>
                  <a:lnTo>
                    <a:pt x="1716" y="595"/>
                  </a:lnTo>
                  <a:lnTo>
                    <a:pt x="1702" y="624"/>
                  </a:lnTo>
                  <a:lnTo>
                    <a:pt x="1689" y="653"/>
                  </a:lnTo>
                  <a:lnTo>
                    <a:pt x="1677" y="680"/>
                  </a:lnTo>
                  <a:lnTo>
                    <a:pt x="1666" y="707"/>
                  </a:lnTo>
                  <a:lnTo>
                    <a:pt x="1654" y="732"/>
                  </a:lnTo>
                  <a:lnTo>
                    <a:pt x="1643" y="756"/>
                  </a:lnTo>
                  <a:lnTo>
                    <a:pt x="1631" y="780"/>
                  </a:lnTo>
                  <a:lnTo>
                    <a:pt x="1622" y="801"/>
                  </a:lnTo>
                  <a:lnTo>
                    <a:pt x="1612" y="822"/>
                  </a:lnTo>
                  <a:lnTo>
                    <a:pt x="1605" y="841"/>
                  </a:lnTo>
                  <a:lnTo>
                    <a:pt x="1595" y="860"/>
                  </a:lnTo>
                  <a:lnTo>
                    <a:pt x="1589" y="877"/>
                  </a:lnTo>
                  <a:lnTo>
                    <a:pt x="1574" y="923"/>
                  </a:lnTo>
                  <a:lnTo>
                    <a:pt x="1560" y="971"/>
                  </a:lnTo>
                  <a:lnTo>
                    <a:pt x="1547" y="1018"/>
                  </a:lnTo>
                  <a:lnTo>
                    <a:pt x="1534" y="1064"/>
                  </a:lnTo>
                  <a:lnTo>
                    <a:pt x="1518" y="1108"/>
                  </a:lnTo>
                  <a:lnTo>
                    <a:pt x="1505" y="1152"/>
                  </a:lnTo>
                  <a:lnTo>
                    <a:pt x="1489" y="1196"/>
                  </a:lnTo>
                  <a:lnTo>
                    <a:pt x="1476" y="1240"/>
                  </a:lnTo>
                  <a:lnTo>
                    <a:pt x="1461" y="1282"/>
                  </a:lnTo>
                  <a:lnTo>
                    <a:pt x="1445" y="1325"/>
                  </a:lnTo>
                  <a:lnTo>
                    <a:pt x="1430" y="1367"/>
                  </a:lnTo>
                  <a:lnTo>
                    <a:pt x="1414" y="1409"/>
                  </a:lnTo>
                  <a:lnTo>
                    <a:pt x="1399" y="1449"/>
                  </a:lnTo>
                  <a:lnTo>
                    <a:pt x="1384" y="1490"/>
                  </a:lnTo>
                  <a:lnTo>
                    <a:pt x="1368" y="1530"/>
                  </a:lnTo>
                  <a:lnTo>
                    <a:pt x="1353" y="1570"/>
                  </a:lnTo>
                  <a:lnTo>
                    <a:pt x="1338" y="1609"/>
                  </a:lnTo>
                  <a:lnTo>
                    <a:pt x="1322" y="1647"/>
                  </a:lnTo>
                  <a:lnTo>
                    <a:pt x="1305" y="1686"/>
                  </a:lnTo>
                  <a:lnTo>
                    <a:pt x="1290" y="1722"/>
                  </a:lnTo>
                  <a:lnTo>
                    <a:pt x="1274" y="1759"/>
                  </a:lnTo>
                  <a:lnTo>
                    <a:pt x="1257" y="1795"/>
                  </a:lnTo>
                  <a:lnTo>
                    <a:pt x="1242" y="1831"/>
                  </a:lnTo>
                  <a:lnTo>
                    <a:pt x="1224" y="1866"/>
                  </a:lnTo>
                  <a:lnTo>
                    <a:pt x="1207" y="1901"/>
                  </a:lnTo>
                  <a:lnTo>
                    <a:pt x="1192" y="1935"/>
                  </a:lnTo>
                  <a:lnTo>
                    <a:pt x="1175" y="1970"/>
                  </a:lnTo>
                  <a:lnTo>
                    <a:pt x="1157" y="2002"/>
                  </a:lnTo>
                  <a:lnTo>
                    <a:pt x="1140" y="2035"/>
                  </a:lnTo>
                  <a:lnTo>
                    <a:pt x="1123" y="2068"/>
                  </a:lnTo>
                  <a:lnTo>
                    <a:pt x="1105" y="2100"/>
                  </a:lnTo>
                  <a:lnTo>
                    <a:pt x="1088" y="2131"/>
                  </a:lnTo>
                  <a:lnTo>
                    <a:pt x="1067" y="2171"/>
                  </a:lnTo>
                  <a:lnTo>
                    <a:pt x="1046" y="2210"/>
                  </a:lnTo>
                  <a:lnTo>
                    <a:pt x="1025" y="2248"/>
                  </a:lnTo>
                  <a:lnTo>
                    <a:pt x="1004" y="2286"/>
                  </a:lnTo>
                  <a:lnTo>
                    <a:pt x="981" y="2323"/>
                  </a:lnTo>
                  <a:lnTo>
                    <a:pt x="958" y="2359"/>
                  </a:lnTo>
                  <a:lnTo>
                    <a:pt x="936" y="2394"/>
                  </a:lnTo>
                  <a:lnTo>
                    <a:pt x="913" y="2428"/>
                  </a:lnTo>
                  <a:lnTo>
                    <a:pt x="890" y="2463"/>
                  </a:lnTo>
                  <a:lnTo>
                    <a:pt x="867" y="2496"/>
                  </a:lnTo>
                  <a:lnTo>
                    <a:pt x="844" y="2528"/>
                  </a:lnTo>
                  <a:lnTo>
                    <a:pt x="819" y="2561"/>
                  </a:lnTo>
                  <a:lnTo>
                    <a:pt x="796" y="2592"/>
                  </a:lnTo>
                  <a:lnTo>
                    <a:pt x="773" y="2622"/>
                  </a:lnTo>
                  <a:lnTo>
                    <a:pt x="748" y="2651"/>
                  </a:lnTo>
                  <a:lnTo>
                    <a:pt x="723" y="2680"/>
                  </a:lnTo>
                  <a:lnTo>
                    <a:pt x="700" y="2709"/>
                  </a:lnTo>
                  <a:lnTo>
                    <a:pt x="675" y="2738"/>
                  </a:lnTo>
                  <a:lnTo>
                    <a:pt x="650" y="2764"/>
                  </a:lnTo>
                  <a:lnTo>
                    <a:pt x="625" y="2789"/>
                  </a:lnTo>
                  <a:lnTo>
                    <a:pt x="599" y="2814"/>
                  </a:lnTo>
                  <a:lnTo>
                    <a:pt x="574" y="2839"/>
                  </a:lnTo>
                  <a:lnTo>
                    <a:pt x="549" y="2864"/>
                  </a:lnTo>
                  <a:lnTo>
                    <a:pt x="522" y="2887"/>
                  </a:lnTo>
                  <a:lnTo>
                    <a:pt x="497" y="2910"/>
                  </a:lnTo>
                  <a:lnTo>
                    <a:pt x="470" y="2931"/>
                  </a:lnTo>
                  <a:lnTo>
                    <a:pt x="445" y="2953"/>
                  </a:lnTo>
                  <a:lnTo>
                    <a:pt x="418" y="2974"/>
                  </a:lnTo>
                  <a:lnTo>
                    <a:pt x="391" y="2993"/>
                  </a:lnTo>
                  <a:lnTo>
                    <a:pt x="364" y="3012"/>
                  </a:lnTo>
                  <a:lnTo>
                    <a:pt x="338" y="3031"/>
                  </a:lnTo>
                  <a:lnTo>
                    <a:pt x="311" y="3049"/>
                  </a:lnTo>
                  <a:lnTo>
                    <a:pt x="286" y="3068"/>
                  </a:lnTo>
                  <a:lnTo>
                    <a:pt x="261" y="3087"/>
                  </a:lnTo>
                  <a:lnTo>
                    <a:pt x="238" y="3104"/>
                  </a:lnTo>
                  <a:lnTo>
                    <a:pt x="215" y="3120"/>
                  </a:lnTo>
                  <a:lnTo>
                    <a:pt x="194" y="3135"/>
                  </a:lnTo>
                  <a:lnTo>
                    <a:pt x="172" y="3148"/>
                  </a:lnTo>
                  <a:lnTo>
                    <a:pt x="153" y="3160"/>
                  </a:lnTo>
                  <a:lnTo>
                    <a:pt x="136" y="3171"/>
                  </a:lnTo>
                  <a:lnTo>
                    <a:pt x="119" y="3181"/>
                  </a:lnTo>
                  <a:lnTo>
                    <a:pt x="103" y="3189"/>
                  </a:lnTo>
                  <a:lnTo>
                    <a:pt x="90" y="3194"/>
                  </a:lnTo>
                  <a:lnTo>
                    <a:pt x="76" y="3200"/>
                  </a:lnTo>
                  <a:lnTo>
                    <a:pt x="63" y="3206"/>
                  </a:lnTo>
                  <a:lnTo>
                    <a:pt x="52" y="3208"/>
                  </a:lnTo>
                  <a:lnTo>
                    <a:pt x="42" y="3210"/>
                  </a:lnTo>
                  <a:lnTo>
                    <a:pt x="32" y="3212"/>
                  </a:lnTo>
                  <a:lnTo>
                    <a:pt x="25" y="3210"/>
                  </a:lnTo>
                  <a:lnTo>
                    <a:pt x="19" y="3208"/>
                  </a:lnTo>
                  <a:lnTo>
                    <a:pt x="11" y="3206"/>
                  </a:lnTo>
                  <a:lnTo>
                    <a:pt x="7" y="3202"/>
                  </a:lnTo>
                  <a:lnTo>
                    <a:pt x="4" y="3196"/>
                  </a:lnTo>
                  <a:lnTo>
                    <a:pt x="2" y="3191"/>
                  </a:lnTo>
                  <a:lnTo>
                    <a:pt x="0" y="3185"/>
                  </a:lnTo>
                  <a:lnTo>
                    <a:pt x="0" y="3177"/>
                  </a:lnTo>
                  <a:lnTo>
                    <a:pt x="53" y="3112"/>
                  </a:lnTo>
                  <a:lnTo>
                    <a:pt x="107" y="3047"/>
                  </a:lnTo>
                  <a:lnTo>
                    <a:pt x="159" y="2981"/>
                  </a:lnTo>
                  <a:lnTo>
                    <a:pt x="211" y="2916"/>
                  </a:lnTo>
                  <a:lnTo>
                    <a:pt x="261" y="2849"/>
                  </a:lnTo>
                  <a:lnTo>
                    <a:pt x="311" y="2784"/>
                  </a:lnTo>
                  <a:lnTo>
                    <a:pt x="361" y="2716"/>
                  </a:lnTo>
                  <a:lnTo>
                    <a:pt x="409" y="2649"/>
                  </a:lnTo>
                  <a:lnTo>
                    <a:pt x="455" y="2582"/>
                  </a:lnTo>
                  <a:lnTo>
                    <a:pt x="501" y="2515"/>
                  </a:lnTo>
                  <a:lnTo>
                    <a:pt x="545" y="2446"/>
                  </a:lnTo>
                  <a:lnTo>
                    <a:pt x="589" y="2379"/>
                  </a:lnTo>
                  <a:lnTo>
                    <a:pt x="631" y="2309"/>
                  </a:lnTo>
                  <a:lnTo>
                    <a:pt x="673" y="2238"/>
                  </a:lnTo>
                  <a:lnTo>
                    <a:pt x="714" y="2169"/>
                  </a:lnTo>
                  <a:lnTo>
                    <a:pt x="754" y="2098"/>
                  </a:lnTo>
                  <a:lnTo>
                    <a:pt x="783" y="2043"/>
                  </a:lnTo>
                  <a:lnTo>
                    <a:pt x="812" y="1985"/>
                  </a:lnTo>
                  <a:lnTo>
                    <a:pt x="841" y="1927"/>
                  </a:lnTo>
                  <a:lnTo>
                    <a:pt x="869" y="1868"/>
                  </a:lnTo>
                  <a:lnTo>
                    <a:pt x="898" y="1805"/>
                  </a:lnTo>
                  <a:lnTo>
                    <a:pt x="927" y="1743"/>
                  </a:lnTo>
                  <a:lnTo>
                    <a:pt x="956" y="1678"/>
                  </a:lnTo>
                  <a:lnTo>
                    <a:pt x="983" y="1611"/>
                  </a:lnTo>
                  <a:lnTo>
                    <a:pt x="1009" y="1544"/>
                  </a:lnTo>
                  <a:lnTo>
                    <a:pt x="1038" y="1472"/>
                  </a:lnTo>
                  <a:lnTo>
                    <a:pt x="1065" y="1401"/>
                  </a:lnTo>
                  <a:lnTo>
                    <a:pt x="1090" y="1329"/>
                  </a:lnTo>
                  <a:lnTo>
                    <a:pt x="1117" y="1254"/>
                  </a:lnTo>
                  <a:lnTo>
                    <a:pt x="1142" y="1177"/>
                  </a:lnTo>
                  <a:lnTo>
                    <a:pt x="1167" y="1098"/>
                  </a:lnTo>
                  <a:lnTo>
                    <a:pt x="1192" y="1019"/>
                  </a:lnTo>
                  <a:lnTo>
                    <a:pt x="1205" y="968"/>
                  </a:lnTo>
                  <a:lnTo>
                    <a:pt x="1221" y="918"/>
                  </a:lnTo>
                  <a:lnTo>
                    <a:pt x="1234" y="868"/>
                  </a:lnTo>
                  <a:lnTo>
                    <a:pt x="1246" y="820"/>
                  </a:lnTo>
                  <a:lnTo>
                    <a:pt x="1259" y="772"/>
                  </a:lnTo>
                  <a:lnTo>
                    <a:pt x="1269" y="724"/>
                  </a:lnTo>
                  <a:lnTo>
                    <a:pt x="1278" y="676"/>
                  </a:lnTo>
                  <a:lnTo>
                    <a:pt x="1288" y="628"/>
                  </a:lnTo>
                  <a:lnTo>
                    <a:pt x="1295" y="582"/>
                  </a:lnTo>
                  <a:lnTo>
                    <a:pt x="1301" y="536"/>
                  </a:lnTo>
                  <a:lnTo>
                    <a:pt x="1309" y="490"/>
                  </a:lnTo>
                  <a:lnTo>
                    <a:pt x="1313" y="444"/>
                  </a:lnTo>
                  <a:lnTo>
                    <a:pt x="1317" y="397"/>
                  </a:lnTo>
                  <a:lnTo>
                    <a:pt x="1319" y="353"/>
                  </a:lnTo>
                  <a:lnTo>
                    <a:pt x="1320" y="307"/>
                  </a:lnTo>
                  <a:lnTo>
                    <a:pt x="1322" y="263"/>
                  </a:lnTo>
                  <a:lnTo>
                    <a:pt x="1305" y="179"/>
                  </a:lnTo>
                  <a:lnTo>
                    <a:pt x="1288" y="94"/>
                  </a:lnTo>
                  <a:lnTo>
                    <a:pt x="1288" y="85"/>
                  </a:lnTo>
                  <a:lnTo>
                    <a:pt x="1288" y="73"/>
                  </a:lnTo>
                  <a:lnTo>
                    <a:pt x="1290" y="63"/>
                  </a:lnTo>
                  <a:lnTo>
                    <a:pt x="1292" y="54"/>
                  </a:lnTo>
                  <a:lnTo>
                    <a:pt x="1294" y="46"/>
                  </a:lnTo>
                  <a:lnTo>
                    <a:pt x="1297" y="39"/>
                  </a:lnTo>
                  <a:lnTo>
                    <a:pt x="1301" y="31"/>
                  </a:lnTo>
                  <a:lnTo>
                    <a:pt x="1305" y="25"/>
                  </a:lnTo>
                  <a:lnTo>
                    <a:pt x="1309" y="19"/>
                  </a:lnTo>
                  <a:lnTo>
                    <a:pt x="1315" y="14"/>
                  </a:lnTo>
                  <a:lnTo>
                    <a:pt x="1320" y="10"/>
                  </a:lnTo>
                  <a:lnTo>
                    <a:pt x="1326" y="6"/>
                  </a:lnTo>
                  <a:lnTo>
                    <a:pt x="1332" y="4"/>
                  </a:lnTo>
                  <a:lnTo>
                    <a:pt x="1340" y="2"/>
                  </a:lnTo>
                  <a:lnTo>
                    <a:pt x="1347" y="0"/>
                  </a:lnTo>
                  <a:lnTo>
                    <a:pt x="1355" y="0"/>
                  </a:lnTo>
                  <a:lnTo>
                    <a:pt x="1355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auto">
            <a:xfrm>
              <a:off x="7632741" y="3788801"/>
              <a:ext cx="796596" cy="953739"/>
            </a:xfrm>
            <a:custGeom>
              <a:avLst/>
              <a:gdLst/>
              <a:ahLst/>
              <a:cxnLst>
                <a:cxn ang="0">
                  <a:pos x="313" y="10"/>
                </a:cxn>
                <a:cxn ang="0">
                  <a:pos x="361" y="44"/>
                </a:cxn>
                <a:cxn ang="0">
                  <a:pos x="457" y="110"/>
                </a:cxn>
                <a:cxn ang="0">
                  <a:pos x="687" y="183"/>
                </a:cxn>
                <a:cxn ang="0">
                  <a:pos x="927" y="219"/>
                </a:cxn>
                <a:cxn ang="0">
                  <a:pos x="1092" y="227"/>
                </a:cxn>
                <a:cxn ang="0">
                  <a:pos x="1175" y="261"/>
                </a:cxn>
                <a:cxn ang="0">
                  <a:pos x="1257" y="334"/>
                </a:cxn>
                <a:cxn ang="0">
                  <a:pos x="1343" y="438"/>
                </a:cxn>
                <a:cxn ang="0">
                  <a:pos x="1393" y="520"/>
                </a:cxn>
                <a:cxn ang="0">
                  <a:pos x="1407" y="582"/>
                </a:cxn>
                <a:cxn ang="0">
                  <a:pos x="1376" y="653"/>
                </a:cxn>
                <a:cxn ang="0">
                  <a:pos x="1332" y="734"/>
                </a:cxn>
                <a:cxn ang="0">
                  <a:pos x="1278" y="877"/>
                </a:cxn>
                <a:cxn ang="0">
                  <a:pos x="1230" y="1058"/>
                </a:cxn>
                <a:cxn ang="0">
                  <a:pos x="1173" y="1313"/>
                </a:cxn>
                <a:cxn ang="0">
                  <a:pos x="1111" y="1563"/>
                </a:cxn>
                <a:cxn ang="0">
                  <a:pos x="1054" y="1776"/>
                </a:cxn>
                <a:cxn ang="0">
                  <a:pos x="1000" y="1952"/>
                </a:cxn>
                <a:cxn ang="0">
                  <a:pos x="950" y="2095"/>
                </a:cxn>
                <a:cxn ang="0">
                  <a:pos x="888" y="2250"/>
                </a:cxn>
                <a:cxn ang="0">
                  <a:pos x="783" y="2446"/>
                </a:cxn>
                <a:cxn ang="0">
                  <a:pos x="670" y="2588"/>
                </a:cxn>
                <a:cxn ang="0">
                  <a:pos x="572" y="2669"/>
                </a:cxn>
                <a:cxn ang="0">
                  <a:pos x="495" y="2711"/>
                </a:cxn>
                <a:cxn ang="0">
                  <a:pos x="432" y="2724"/>
                </a:cxn>
                <a:cxn ang="0">
                  <a:pos x="368" y="2701"/>
                </a:cxn>
                <a:cxn ang="0">
                  <a:pos x="320" y="2634"/>
                </a:cxn>
                <a:cxn ang="0">
                  <a:pos x="274" y="2501"/>
                </a:cxn>
                <a:cxn ang="0">
                  <a:pos x="182" y="2292"/>
                </a:cxn>
                <a:cxn ang="0">
                  <a:pos x="51" y="2039"/>
                </a:cxn>
                <a:cxn ang="0">
                  <a:pos x="5" y="1903"/>
                </a:cxn>
                <a:cxn ang="0">
                  <a:pos x="69" y="1920"/>
                </a:cxn>
                <a:cxn ang="0">
                  <a:pos x="194" y="2004"/>
                </a:cxn>
                <a:cxn ang="0">
                  <a:pos x="297" y="2070"/>
                </a:cxn>
                <a:cxn ang="0">
                  <a:pos x="380" y="2116"/>
                </a:cxn>
                <a:cxn ang="0">
                  <a:pos x="437" y="2143"/>
                </a:cxn>
                <a:cxn ang="0">
                  <a:pos x="472" y="2152"/>
                </a:cxn>
                <a:cxn ang="0">
                  <a:pos x="514" y="2135"/>
                </a:cxn>
                <a:cxn ang="0">
                  <a:pos x="554" y="2085"/>
                </a:cxn>
                <a:cxn ang="0">
                  <a:pos x="595" y="2010"/>
                </a:cxn>
                <a:cxn ang="0">
                  <a:pos x="645" y="1916"/>
                </a:cxn>
                <a:cxn ang="0">
                  <a:pos x="697" y="1795"/>
                </a:cxn>
                <a:cxn ang="0">
                  <a:pos x="750" y="1645"/>
                </a:cxn>
                <a:cxn ang="0">
                  <a:pos x="804" y="1471"/>
                </a:cxn>
                <a:cxn ang="0">
                  <a:pos x="858" y="1267"/>
                </a:cxn>
                <a:cxn ang="0">
                  <a:pos x="913" y="972"/>
                </a:cxn>
                <a:cxn ang="0">
                  <a:pos x="942" y="735"/>
                </a:cxn>
                <a:cxn ang="0">
                  <a:pos x="946" y="578"/>
                </a:cxn>
                <a:cxn ang="0">
                  <a:pos x="915" y="505"/>
                </a:cxn>
                <a:cxn ang="0">
                  <a:pos x="848" y="457"/>
                </a:cxn>
                <a:cxn ang="0">
                  <a:pos x="814" y="444"/>
                </a:cxn>
                <a:cxn ang="0">
                  <a:pos x="789" y="436"/>
                </a:cxn>
                <a:cxn ang="0">
                  <a:pos x="744" y="424"/>
                </a:cxn>
                <a:cxn ang="0">
                  <a:pos x="679" y="405"/>
                </a:cxn>
                <a:cxn ang="0">
                  <a:pos x="593" y="378"/>
                </a:cxn>
                <a:cxn ang="0">
                  <a:pos x="489" y="344"/>
                </a:cxn>
                <a:cxn ang="0">
                  <a:pos x="403" y="296"/>
                </a:cxn>
                <a:cxn ang="0">
                  <a:pos x="313" y="209"/>
                </a:cxn>
                <a:cxn ang="0">
                  <a:pos x="257" y="96"/>
                </a:cxn>
                <a:cxn ang="0">
                  <a:pos x="251" y="42"/>
                </a:cxn>
                <a:cxn ang="0">
                  <a:pos x="280" y="0"/>
                </a:cxn>
              </a:cxnLst>
              <a:rect l="0" t="0" r="r" b="b"/>
              <a:pathLst>
                <a:path w="1409" h="2724">
                  <a:moveTo>
                    <a:pt x="290" y="0"/>
                  </a:moveTo>
                  <a:lnTo>
                    <a:pt x="293" y="0"/>
                  </a:lnTo>
                  <a:lnTo>
                    <a:pt x="297" y="2"/>
                  </a:lnTo>
                  <a:lnTo>
                    <a:pt x="301" y="4"/>
                  </a:lnTo>
                  <a:lnTo>
                    <a:pt x="307" y="6"/>
                  </a:lnTo>
                  <a:lnTo>
                    <a:pt x="313" y="10"/>
                  </a:lnTo>
                  <a:lnTo>
                    <a:pt x="318" y="14"/>
                  </a:lnTo>
                  <a:lnTo>
                    <a:pt x="326" y="17"/>
                  </a:lnTo>
                  <a:lnTo>
                    <a:pt x="334" y="23"/>
                  </a:lnTo>
                  <a:lnTo>
                    <a:pt x="341" y="31"/>
                  </a:lnTo>
                  <a:lnTo>
                    <a:pt x="351" y="37"/>
                  </a:lnTo>
                  <a:lnTo>
                    <a:pt x="361" y="44"/>
                  </a:lnTo>
                  <a:lnTo>
                    <a:pt x="372" y="54"/>
                  </a:lnTo>
                  <a:lnTo>
                    <a:pt x="382" y="64"/>
                  </a:lnTo>
                  <a:lnTo>
                    <a:pt x="395" y="73"/>
                  </a:lnTo>
                  <a:lnTo>
                    <a:pt x="407" y="83"/>
                  </a:lnTo>
                  <a:lnTo>
                    <a:pt x="420" y="94"/>
                  </a:lnTo>
                  <a:lnTo>
                    <a:pt x="457" y="110"/>
                  </a:lnTo>
                  <a:lnTo>
                    <a:pt x="495" y="125"/>
                  </a:lnTo>
                  <a:lnTo>
                    <a:pt x="533" y="138"/>
                  </a:lnTo>
                  <a:lnTo>
                    <a:pt x="572" y="152"/>
                  </a:lnTo>
                  <a:lnTo>
                    <a:pt x="610" y="163"/>
                  </a:lnTo>
                  <a:lnTo>
                    <a:pt x="649" y="173"/>
                  </a:lnTo>
                  <a:lnTo>
                    <a:pt x="687" y="183"/>
                  </a:lnTo>
                  <a:lnTo>
                    <a:pt x="727" y="192"/>
                  </a:lnTo>
                  <a:lnTo>
                    <a:pt x="766" y="200"/>
                  </a:lnTo>
                  <a:lnTo>
                    <a:pt x="806" y="206"/>
                  </a:lnTo>
                  <a:lnTo>
                    <a:pt x="846" y="211"/>
                  </a:lnTo>
                  <a:lnTo>
                    <a:pt x="887" y="215"/>
                  </a:lnTo>
                  <a:lnTo>
                    <a:pt x="927" y="219"/>
                  </a:lnTo>
                  <a:lnTo>
                    <a:pt x="967" y="221"/>
                  </a:lnTo>
                  <a:lnTo>
                    <a:pt x="1009" y="223"/>
                  </a:lnTo>
                  <a:lnTo>
                    <a:pt x="1050" y="223"/>
                  </a:lnTo>
                  <a:lnTo>
                    <a:pt x="1063" y="223"/>
                  </a:lnTo>
                  <a:lnTo>
                    <a:pt x="1079" y="225"/>
                  </a:lnTo>
                  <a:lnTo>
                    <a:pt x="1092" y="227"/>
                  </a:lnTo>
                  <a:lnTo>
                    <a:pt x="1105" y="231"/>
                  </a:lnTo>
                  <a:lnTo>
                    <a:pt x="1119" y="234"/>
                  </a:lnTo>
                  <a:lnTo>
                    <a:pt x="1134" y="240"/>
                  </a:lnTo>
                  <a:lnTo>
                    <a:pt x="1148" y="246"/>
                  </a:lnTo>
                  <a:lnTo>
                    <a:pt x="1161" y="254"/>
                  </a:lnTo>
                  <a:lnTo>
                    <a:pt x="1175" y="261"/>
                  </a:lnTo>
                  <a:lnTo>
                    <a:pt x="1188" y="271"/>
                  </a:lnTo>
                  <a:lnTo>
                    <a:pt x="1203" y="282"/>
                  </a:lnTo>
                  <a:lnTo>
                    <a:pt x="1217" y="294"/>
                  </a:lnTo>
                  <a:lnTo>
                    <a:pt x="1230" y="305"/>
                  </a:lnTo>
                  <a:lnTo>
                    <a:pt x="1244" y="319"/>
                  </a:lnTo>
                  <a:lnTo>
                    <a:pt x="1257" y="334"/>
                  </a:lnTo>
                  <a:lnTo>
                    <a:pt x="1272" y="352"/>
                  </a:lnTo>
                  <a:lnTo>
                    <a:pt x="1288" y="369"/>
                  </a:lnTo>
                  <a:lnTo>
                    <a:pt x="1303" y="388"/>
                  </a:lnTo>
                  <a:lnTo>
                    <a:pt x="1317" y="405"/>
                  </a:lnTo>
                  <a:lnTo>
                    <a:pt x="1330" y="423"/>
                  </a:lnTo>
                  <a:lnTo>
                    <a:pt x="1343" y="438"/>
                  </a:lnTo>
                  <a:lnTo>
                    <a:pt x="1355" y="453"/>
                  </a:lnTo>
                  <a:lnTo>
                    <a:pt x="1365" y="469"/>
                  </a:lnTo>
                  <a:lnTo>
                    <a:pt x="1374" y="482"/>
                  </a:lnTo>
                  <a:lnTo>
                    <a:pt x="1382" y="495"/>
                  </a:lnTo>
                  <a:lnTo>
                    <a:pt x="1388" y="509"/>
                  </a:lnTo>
                  <a:lnTo>
                    <a:pt x="1393" y="520"/>
                  </a:lnTo>
                  <a:lnTo>
                    <a:pt x="1399" y="532"/>
                  </a:lnTo>
                  <a:lnTo>
                    <a:pt x="1403" y="543"/>
                  </a:lnTo>
                  <a:lnTo>
                    <a:pt x="1405" y="553"/>
                  </a:lnTo>
                  <a:lnTo>
                    <a:pt x="1407" y="565"/>
                  </a:lnTo>
                  <a:lnTo>
                    <a:pt x="1409" y="572"/>
                  </a:lnTo>
                  <a:lnTo>
                    <a:pt x="1407" y="582"/>
                  </a:lnTo>
                  <a:lnTo>
                    <a:pt x="1405" y="591"/>
                  </a:lnTo>
                  <a:lnTo>
                    <a:pt x="1401" y="605"/>
                  </a:lnTo>
                  <a:lnTo>
                    <a:pt x="1393" y="618"/>
                  </a:lnTo>
                  <a:lnTo>
                    <a:pt x="1386" y="634"/>
                  </a:lnTo>
                  <a:lnTo>
                    <a:pt x="1382" y="643"/>
                  </a:lnTo>
                  <a:lnTo>
                    <a:pt x="1376" y="653"/>
                  </a:lnTo>
                  <a:lnTo>
                    <a:pt x="1370" y="662"/>
                  </a:lnTo>
                  <a:lnTo>
                    <a:pt x="1365" y="672"/>
                  </a:lnTo>
                  <a:lnTo>
                    <a:pt x="1359" y="684"/>
                  </a:lnTo>
                  <a:lnTo>
                    <a:pt x="1351" y="695"/>
                  </a:lnTo>
                  <a:lnTo>
                    <a:pt x="1342" y="714"/>
                  </a:lnTo>
                  <a:lnTo>
                    <a:pt x="1332" y="734"/>
                  </a:lnTo>
                  <a:lnTo>
                    <a:pt x="1322" y="757"/>
                  </a:lnTo>
                  <a:lnTo>
                    <a:pt x="1315" y="778"/>
                  </a:lnTo>
                  <a:lnTo>
                    <a:pt x="1305" y="801"/>
                  </a:lnTo>
                  <a:lnTo>
                    <a:pt x="1295" y="826"/>
                  </a:lnTo>
                  <a:lnTo>
                    <a:pt x="1288" y="851"/>
                  </a:lnTo>
                  <a:lnTo>
                    <a:pt x="1278" y="877"/>
                  </a:lnTo>
                  <a:lnTo>
                    <a:pt x="1270" y="904"/>
                  </a:lnTo>
                  <a:lnTo>
                    <a:pt x="1261" y="933"/>
                  </a:lnTo>
                  <a:lnTo>
                    <a:pt x="1253" y="962"/>
                  </a:lnTo>
                  <a:lnTo>
                    <a:pt x="1246" y="993"/>
                  </a:lnTo>
                  <a:lnTo>
                    <a:pt x="1238" y="1025"/>
                  </a:lnTo>
                  <a:lnTo>
                    <a:pt x="1230" y="1058"/>
                  </a:lnTo>
                  <a:lnTo>
                    <a:pt x="1223" y="1091"/>
                  </a:lnTo>
                  <a:lnTo>
                    <a:pt x="1215" y="1127"/>
                  </a:lnTo>
                  <a:lnTo>
                    <a:pt x="1203" y="1175"/>
                  </a:lnTo>
                  <a:lnTo>
                    <a:pt x="1194" y="1221"/>
                  </a:lnTo>
                  <a:lnTo>
                    <a:pt x="1182" y="1267"/>
                  </a:lnTo>
                  <a:lnTo>
                    <a:pt x="1173" y="1313"/>
                  </a:lnTo>
                  <a:lnTo>
                    <a:pt x="1161" y="1357"/>
                  </a:lnTo>
                  <a:lnTo>
                    <a:pt x="1151" y="1400"/>
                  </a:lnTo>
                  <a:lnTo>
                    <a:pt x="1140" y="1442"/>
                  </a:lnTo>
                  <a:lnTo>
                    <a:pt x="1130" y="1482"/>
                  </a:lnTo>
                  <a:lnTo>
                    <a:pt x="1121" y="1522"/>
                  </a:lnTo>
                  <a:lnTo>
                    <a:pt x="1111" y="1563"/>
                  </a:lnTo>
                  <a:lnTo>
                    <a:pt x="1100" y="1599"/>
                  </a:lnTo>
                  <a:lnTo>
                    <a:pt x="1090" y="1638"/>
                  </a:lnTo>
                  <a:lnTo>
                    <a:pt x="1080" y="1672"/>
                  </a:lnTo>
                  <a:lnTo>
                    <a:pt x="1071" y="1709"/>
                  </a:lnTo>
                  <a:lnTo>
                    <a:pt x="1061" y="1741"/>
                  </a:lnTo>
                  <a:lnTo>
                    <a:pt x="1054" y="1776"/>
                  </a:lnTo>
                  <a:lnTo>
                    <a:pt x="1044" y="1807"/>
                  </a:lnTo>
                  <a:lnTo>
                    <a:pt x="1034" y="1837"/>
                  </a:lnTo>
                  <a:lnTo>
                    <a:pt x="1025" y="1868"/>
                  </a:lnTo>
                  <a:lnTo>
                    <a:pt x="1017" y="1897"/>
                  </a:lnTo>
                  <a:lnTo>
                    <a:pt x="1007" y="1926"/>
                  </a:lnTo>
                  <a:lnTo>
                    <a:pt x="1000" y="1952"/>
                  </a:lnTo>
                  <a:lnTo>
                    <a:pt x="990" y="1979"/>
                  </a:lnTo>
                  <a:lnTo>
                    <a:pt x="983" y="2004"/>
                  </a:lnTo>
                  <a:lnTo>
                    <a:pt x="975" y="2027"/>
                  </a:lnTo>
                  <a:lnTo>
                    <a:pt x="965" y="2052"/>
                  </a:lnTo>
                  <a:lnTo>
                    <a:pt x="958" y="2073"/>
                  </a:lnTo>
                  <a:lnTo>
                    <a:pt x="950" y="2095"/>
                  </a:lnTo>
                  <a:lnTo>
                    <a:pt x="942" y="2116"/>
                  </a:lnTo>
                  <a:lnTo>
                    <a:pt x="935" y="2135"/>
                  </a:lnTo>
                  <a:lnTo>
                    <a:pt x="927" y="2154"/>
                  </a:lnTo>
                  <a:lnTo>
                    <a:pt x="919" y="2171"/>
                  </a:lnTo>
                  <a:lnTo>
                    <a:pt x="904" y="2212"/>
                  </a:lnTo>
                  <a:lnTo>
                    <a:pt x="888" y="2250"/>
                  </a:lnTo>
                  <a:lnTo>
                    <a:pt x="871" y="2286"/>
                  </a:lnTo>
                  <a:lnTo>
                    <a:pt x="854" y="2321"/>
                  </a:lnTo>
                  <a:lnTo>
                    <a:pt x="837" y="2354"/>
                  </a:lnTo>
                  <a:lnTo>
                    <a:pt x="819" y="2386"/>
                  </a:lnTo>
                  <a:lnTo>
                    <a:pt x="802" y="2417"/>
                  </a:lnTo>
                  <a:lnTo>
                    <a:pt x="783" y="2446"/>
                  </a:lnTo>
                  <a:lnTo>
                    <a:pt x="766" y="2473"/>
                  </a:lnTo>
                  <a:lnTo>
                    <a:pt x="746" y="2498"/>
                  </a:lnTo>
                  <a:lnTo>
                    <a:pt x="727" y="2523"/>
                  </a:lnTo>
                  <a:lnTo>
                    <a:pt x="708" y="2546"/>
                  </a:lnTo>
                  <a:lnTo>
                    <a:pt x="689" y="2567"/>
                  </a:lnTo>
                  <a:lnTo>
                    <a:pt x="670" y="2588"/>
                  </a:lnTo>
                  <a:lnTo>
                    <a:pt x="650" y="2605"/>
                  </a:lnTo>
                  <a:lnTo>
                    <a:pt x="631" y="2622"/>
                  </a:lnTo>
                  <a:lnTo>
                    <a:pt x="614" y="2636"/>
                  </a:lnTo>
                  <a:lnTo>
                    <a:pt x="601" y="2647"/>
                  </a:lnTo>
                  <a:lnTo>
                    <a:pt x="585" y="2657"/>
                  </a:lnTo>
                  <a:lnTo>
                    <a:pt x="572" y="2669"/>
                  </a:lnTo>
                  <a:lnTo>
                    <a:pt x="556" y="2676"/>
                  </a:lnTo>
                  <a:lnTo>
                    <a:pt x="543" y="2686"/>
                  </a:lnTo>
                  <a:lnTo>
                    <a:pt x="531" y="2693"/>
                  </a:lnTo>
                  <a:lnTo>
                    <a:pt x="518" y="2699"/>
                  </a:lnTo>
                  <a:lnTo>
                    <a:pt x="506" y="2705"/>
                  </a:lnTo>
                  <a:lnTo>
                    <a:pt x="495" y="2711"/>
                  </a:lnTo>
                  <a:lnTo>
                    <a:pt x="483" y="2715"/>
                  </a:lnTo>
                  <a:lnTo>
                    <a:pt x="472" y="2718"/>
                  </a:lnTo>
                  <a:lnTo>
                    <a:pt x="462" y="2720"/>
                  </a:lnTo>
                  <a:lnTo>
                    <a:pt x="451" y="2722"/>
                  </a:lnTo>
                  <a:lnTo>
                    <a:pt x="441" y="2724"/>
                  </a:lnTo>
                  <a:lnTo>
                    <a:pt x="432" y="2724"/>
                  </a:lnTo>
                  <a:lnTo>
                    <a:pt x="420" y="2724"/>
                  </a:lnTo>
                  <a:lnTo>
                    <a:pt x="409" y="2722"/>
                  </a:lnTo>
                  <a:lnTo>
                    <a:pt x="399" y="2718"/>
                  </a:lnTo>
                  <a:lnTo>
                    <a:pt x="387" y="2715"/>
                  </a:lnTo>
                  <a:lnTo>
                    <a:pt x="378" y="2709"/>
                  </a:lnTo>
                  <a:lnTo>
                    <a:pt x="368" y="2701"/>
                  </a:lnTo>
                  <a:lnTo>
                    <a:pt x="359" y="2693"/>
                  </a:lnTo>
                  <a:lnTo>
                    <a:pt x="351" y="2684"/>
                  </a:lnTo>
                  <a:lnTo>
                    <a:pt x="341" y="2672"/>
                  </a:lnTo>
                  <a:lnTo>
                    <a:pt x="334" y="2661"/>
                  </a:lnTo>
                  <a:lnTo>
                    <a:pt x="326" y="2647"/>
                  </a:lnTo>
                  <a:lnTo>
                    <a:pt x="320" y="2634"/>
                  </a:lnTo>
                  <a:lnTo>
                    <a:pt x="313" y="2617"/>
                  </a:lnTo>
                  <a:lnTo>
                    <a:pt x="307" y="2601"/>
                  </a:lnTo>
                  <a:lnTo>
                    <a:pt x="301" y="2582"/>
                  </a:lnTo>
                  <a:lnTo>
                    <a:pt x="295" y="2563"/>
                  </a:lnTo>
                  <a:lnTo>
                    <a:pt x="286" y="2532"/>
                  </a:lnTo>
                  <a:lnTo>
                    <a:pt x="274" y="2501"/>
                  </a:lnTo>
                  <a:lnTo>
                    <a:pt x="261" y="2471"/>
                  </a:lnTo>
                  <a:lnTo>
                    <a:pt x="247" y="2436"/>
                  </a:lnTo>
                  <a:lnTo>
                    <a:pt x="232" y="2404"/>
                  </a:lnTo>
                  <a:lnTo>
                    <a:pt x="217" y="2367"/>
                  </a:lnTo>
                  <a:lnTo>
                    <a:pt x="199" y="2331"/>
                  </a:lnTo>
                  <a:lnTo>
                    <a:pt x="182" y="2292"/>
                  </a:lnTo>
                  <a:lnTo>
                    <a:pt x="163" y="2254"/>
                  </a:lnTo>
                  <a:lnTo>
                    <a:pt x="142" y="2214"/>
                  </a:lnTo>
                  <a:lnTo>
                    <a:pt x="121" y="2171"/>
                  </a:lnTo>
                  <a:lnTo>
                    <a:pt x="98" y="2129"/>
                  </a:lnTo>
                  <a:lnTo>
                    <a:pt x="75" y="2083"/>
                  </a:lnTo>
                  <a:lnTo>
                    <a:pt x="51" y="2039"/>
                  </a:lnTo>
                  <a:lnTo>
                    <a:pt x="27" y="1991"/>
                  </a:lnTo>
                  <a:lnTo>
                    <a:pt x="0" y="1943"/>
                  </a:lnTo>
                  <a:lnTo>
                    <a:pt x="0" y="1929"/>
                  </a:lnTo>
                  <a:lnTo>
                    <a:pt x="2" y="1920"/>
                  </a:lnTo>
                  <a:lnTo>
                    <a:pt x="3" y="1910"/>
                  </a:lnTo>
                  <a:lnTo>
                    <a:pt x="5" y="1903"/>
                  </a:lnTo>
                  <a:lnTo>
                    <a:pt x="7" y="1897"/>
                  </a:lnTo>
                  <a:lnTo>
                    <a:pt x="11" y="1891"/>
                  </a:lnTo>
                  <a:lnTo>
                    <a:pt x="17" y="1889"/>
                  </a:lnTo>
                  <a:lnTo>
                    <a:pt x="23" y="1889"/>
                  </a:lnTo>
                  <a:lnTo>
                    <a:pt x="46" y="1904"/>
                  </a:lnTo>
                  <a:lnTo>
                    <a:pt x="69" y="1920"/>
                  </a:lnTo>
                  <a:lnTo>
                    <a:pt x="92" y="1935"/>
                  </a:lnTo>
                  <a:lnTo>
                    <a:pt x="113" y="1951"/>
                  </a:lnTo>
                  <a:lnTo>
                    <a:pt x="134" y="1964"/>
                  </a:lnTo>
                  <a:lnTo>
                    <a:pt x="155" y="1979"/>
                  </a:lnTo>
                  <a:lnTo>
                    <a:pt x="174" y="1991"/>
                  </a:lnTo>
                  <a:lnTo>
                    <a:pt x="194" y="2004"/>
                  </a:lnTo>
                  <a:lnTo>
                    <a:pt x="213" y="2016"/>
                  </a:lnTo>
                  <a:lnTo>
                    <a:pt x="232" y="2027"/>
                  </a:lnTo>
                  <a:lnTo>
                    <a:pt x="249" y="2039"/>
                  </a:lnTo>
                  <a:lnTo>
                    <a:pt x="266" y="2050"/>
                  </a:lnTo>
                  <a:lnTo>
                    <a:pt x="282" y="2060"/>
                  </a:lnTo>
                  <a:lnTo>
                    <a:pt x="297" y="2070"/>
                  </a:lnTo>
                  <a:lnTo>
                    <a:pt x="313" y="2077"/>
                  </a:lnTo>
                  <a:lnTo>
                    <a:pt x="328" y="2087"/>
                  </a:lnTo>
                  <a:lnTo>
                    <a:pt x="341" y="2095"/>
                  </a:lnTo>
                  <a:lnTo>
                    <a:pt x="355" y="2102"/>
                  </a:lnTo>
                  <a:lnTo>
                    <a:pt x="366" y="2108"/>
                  </a:lnTo>
                  <a:lnTo>
                    <a:pt x="380" y="2116"/>
                  </a:lnTo>
                  <a:lnTo>
                    <a:pt x="389" y="2121"/>
                  </a:lnTo>
                  <a:lnTo>
                    <a:pt x="401" y="2125"/>
                  </a:lnTo>
                  <a:lnTo>
                    <a:pt x="410" y="2131"/>
                  </a:lnTo>
                  <a:lnTo>
                    <a:pt x="420" y="2135"/>
                  </a:lnTo>
                  <a:lnTo>
                    <a:pt x="430" y="2139"/>
                  </a:lnTo>
                  <a:lnTo>
                    <a:pt x="437" y="2143"/>
                  </a:lnTo>
                  <a:lnTo>
                    <a:pt x="445" y="2144"/>
                  </a:lnTo>
                  <a:lnTo>
                    <a:pt x="451" y="2146"/>
                  </a:lnTo>
                  <a:lnTo>
                    <a:pt x="457" y="2148"/>
                  </a:lnTo>
                  <a:lnTo>
                    <a:pt x="462" y="2150"/>
                  </a:lnTo>
                  <a:lnTo>
                    <a:pt x="466" y="2150"/>
                  </a:lnTo>
                  <a:lnTo>
                    <a:pt x="472" y="2152"/>
                  </a:lnTo>
                  <a:lnTo>
                    <a:pt x="478" y="2150"/>
                  </a:lnTo>
                  <a:lnTo>
                    <a:pt x="485" y="2150"/>
                  </a:lnTo>
                  <a:lnTo>
                    <a:pt x="493" y="2146"/>
                  </a:lnTo>
                  <a:lnTo>
                    <a:pt x="501" y="2144"/>
                  </a:lnTo>
                  <a:lnTo>
                    <a:pt x="506" y="2139"/>
                  </a:lnTo>
                  <a:lnTo>
                    <a:pt x="514" y="2135"/>
                  </a:lnTo>
                  <a:lnTo>
                    <a:pt x="520" y="2129"/>
                  </a:lnTo>
                  <a:lnTo>
                    <a:pt x="528" y="2121"/>
                  </a:lnTo>
                  <a:lnTo>
                    <a:pt x="533" y="2114"/>
                  </a:lnTo>
                  <a:lnTo>
                    <a:pt x="541" y="2106"/>
                  </a:lnTo>
                  <a:lnTo>
                    <a:pt x="547" y="2096"/>
                  </a:lnTo>
                  <a:lnTo>
                    <a:pt x="554" y="2085"/>
                  </a:lnTo>
                  <a:lnTo>
                    <a:pt x="560" y="2075"/>
                  </a:lnTo>
                  <a:lnTo>
                    <a:pt x="566" y="2062"/>
                  </a:lnTo>
                  <a:lnTo>
                    <a:pt x="572" y="2050"/>
                  </a:lnTo>
                  <a:lnTo>
                    <a:pt x="579" y="2037"/>
                  </a:lnTo>
                  <a:lnTo>
                    <a:pt x="587" y="2024"/>
                  </a:lnTo>
                  <a:lnTo>
                    <a:pt x="595" y="2010"/>
                  </a:lnTo>
                  <a:lnTo>
                    <a:pt x="602" y="1997"/>
                  </a:lnTo>
                  <a:lnTo>
                    <a:pt x="612" y="1981"/>
                  </a:lnTo>
                  <a:lnTo>
                    <a:pt x="620" y="1966"/>
                  </a:lnTo>
                  <a:lnTo>
                    <a:pt x="627" y="1951"/>
                  </a:lnTo>
                  <a:lnTo>
                    <a:pt x="637" y="1933"/>
                  </a:lnTo>
                  <a:lnTo>
                    <a:pt x="645" y="1916"/>
                  </a:lnTo>
                  <a:lnTo>
                    <a:pt x="652" y="1897"/>
                  </a:lnTo>
                  <a:lnTo>
                    <a:pt x="662" y="1878"/>
                  </a:lnTo>
                  <a:lnTo>
                    <a:pt x="670" y="1858"/>
                  </a:lnTo>
                  <a:lnTo>
                    <a:pt x="679" y="1837"/>
                  </a:lnTo>
                  <a:lnTo>
                    <a:pt x="687" y="1816"/>
                  </a:lnTo>
                  <a:lnTo>
                    <a:pt x="697" y="1795"/>
                  </a:lnTo>
                  <a:lnTo>
                    <a:pt x="706" y="1772"/>
                  </a:lnTo>
                  <a:lnTo>
                    <a:pt x="714" y="1747"/>
                  </a:lnTo>
                  <a:lnTo>
                    <a:pt x="723" y="1724"/>
                  </a:lnTo>
                  <a:lnTo>
                    <a:pt x="731" y="1699"/>
                  </a:lnTo>
                  <a:lnTo>
                    <a:pt x="741" y="1672"/>
                  </a:lnTo>
                  <a:lnTo>
                    <a:pt x="750" y="1645"/>
                  </a:lnTo>
                  <a:lnTo>
                    <a:pt x="758" y="1618"/>
                  </a:lnTo>
                  <a:lnTo>
                    <a:pt x="768" y="1590"/>
                  </a:lnTo>
                  <a:lnTo>
                    <a:pt x="777" y="1561"/>
                  </a:lnTo>
                  <a:lnTo>
                    <a:pt x="785" y="1532"/>
                  </a:lnTo>
                  <a:lnTo>
                    <a:pt x="794" y="1501"/>
                  </a:lnTo>
                  <a:lnTo>
                    <a:pt x="804" y="1471"/>
                  </a:lnTo>
                  <a:lnTo>
                    <a:pt x="812" y="1438"/>
                  </a:lnTo>
                  <a:lnTo>
                    <a:pt x="821" y="1405"/>
                  </a:lnTo>
                  <a:lnTo>
                    <a:pt x="831" y="1373"/>
                  </a:lnTo>
                  <a:lnTo>
                    <a:pt x="839" y="1338"/>
                  </a:lnTo>
                  <a:lnTo>
                    <a:pt x="848" y="1304"/>
                  </a:lnTo>
                  <a:lnTo>
                    <a:pt x="858" y="1267"/>
                  </a:lnTo>
                  <a:lnTo>
                    <a:pt x="869" y="1213"/>
                  </a:lnTo>
                  <a:lnTo>
                    <a:pt x="879" y="1162"/>
                  </a:lnTo>
                  <a:lnTo>
                    <a:pt x="888" y="1112"/>
                  </a:lnTo>
                  <a:lnTo>
                    <a:pt x="898" y="1064"/>
                  </a:lnTo>
                  <a:lnTo>
                    <a:pt x="906" y="1018"/>
                  </a:lnTo>
                  <a:lnTo>
                    <a:pt x="913" y="972"/>
                  </a:lnTo>
                  <a:lnTo>
                    <a:pt x="919" y="929"/>
                  </a:lnTo>
                  <a:lnTo>
                    <a:pt x="925" y="887"/>
                  </a:lnTo>
                  <a:lnTo>
                    <a:pt x="931" y="847"/>
                  </a:lnTo>
                  <a:lnTo>
                    <a:pt x="935" y="808"/>
                  </a:lnTo>
                  <a:lnTo>
                    <a:pt x="938" y="770"/>
                  </a:lnTo>
                  <a:lnTo>
                    <a:pt x="942" y="735"/>
                  </a:lnTo>
                  <a:lnTo>
                    <a:pt x="944" y="701"/>
                  </a:lnTo>
                  <a:lnTo>
                    <a:pt x="946" y="668"/>
                  </a:lnTo>
                  <a:lnTo>
                    <a:pt x="948" y="638"/>
                  </a:lnTo>
                  <a:lnTo>
                    <a:pt x="948" y="607"/>
                  </a:lnTo>
                  <a:lnTo>
                    <a:pt x="948" y="591"/>
                  </a:lnTo>
                  <a:lnTo>
                    <a:pt x="946" y="578"/>
                  </a:lnTo>
                  <a:lnTo>
                    <a:pt x="944" y="565"/>
                  </a:lnTo>
                  <a:lnTo>
                    <a:pt x="940" y="551"/>
                  </a:lnTo>
                  <a:lnTo>
                    <a:pt x="935" y="540"/>
                  </a:lnTo>
                  <a:lnTo>
                    <a:pt x="929" y="528"/>
                  </a:lnTo>
                  <a:lnTo>
                    <a:pt x="923" y="517"/>
                  </a:lnTo>
                  <a:lnTo>
                    <a:pt x="915" y="505"/>
                  </a:lnTo>
                  <a:lnTo>
                    <a:pt x="906" y="495"/>
                  </a:lnTo>
                  <a:lnTo>
                    <a:pt x="896" y="486"/>
                  </a:lnTo>
                  <a:lnTo>
                    <a:pt x="885" y="478"/>
                  </a:lnTo>
                  <a:lnTo>
                    <a:pt x="873" y="471"/>
                  </a:lnTo>
                  <a:lnTo>
                    <a:pt x="862" y="463"/>
                  </a:lnTo>
                  <a:lnTo>
                    <a:pt x="848" y="457"/>
                  </a:lnTo>
                  <a:lnTo>
                    <a:pt x="833" y="449"/>
                  </a:lnTo>
                  <a:lnTo>
                    <a:pt x="817" y="446"/>
                  </a:lnTo>
                  <a:lnTo>
                    <a:pt x="817" y="444"/>
                  </a:lnTo>
                  <a:lnTo>
                    <a:pt x="816" y="444"/>
                  </a:lnTo>
                  <a:lnTo>
                    <a:pt x="816" y="444"/>
                  </a:lnTo>
                  <a:lnTo>
                    <a:pt x="814" y="444"/>
                  </a:lnTo>
                  <a:lnTo>
                    <a:pt x="810" y="444"/>
                  </a:lnTo>
                  <a:lnTo>
                    <a:pt x="808" y="442"/>
                  </a:lnTo>
                  <a:lnTo>
                    <a:pt x="804" y="442"/>
                  </a:lnTo>
                  <a:lnTo>
                    <a:pt x="800" y="440"/>
                  </a:lnTo>
                  <a:lnTo>
                    <a:pt x="794" y="438"/>
                  </a:lnTo>
                  <a:lnTo>
                    <a:pt x="789" y="436"/>
                  </a:lnTo>
                  <a:lnTo>
                    <a:pt x="783" y="436"/>
                  </a:lnTo>
                  <a:lnTo>
                    <a:pt x="777" y="434"/>
                  </a:lnTo>
                  <a:lnTo>
                    <a:pt x="769" y="432"/>
                  </a:lnTo>
                  <a:lnTo>
                    <a:pt x="762" y="428"/>
                  </a:lnTo>
                  <a:lnTo>
                    <a:pt x="754" y="426"/>
                  </a:lnTo>
                  <a:lnTo>
                    <a:pt x="744" y="424"/>
                  </a:lnTo>
                  <a:lnTo>
                    <a:pt x="735" y="421"/>
                  </a:lnTo>
                  <a:lnTo>
                    <a:pt x="725" y="419"/>
                  </a:lnTo>
                  <a:lnTo>
                    <a:pt x="714" y="415"/>
                  </a:lnTo>
                  <a:lnTo>
                    <a:pt x="702" y="411"/>
                  </a:lnTo>
                  <a:lnTo>
                    <a:pt x="691" y="409"/>
                  </a:lnTo>
                  <a:lnTo>
                    <a:pt x="679" y="405"/>
                  </a:lnTo>
                  <a:lnTo>
                    <a:pt x="666" y="401"/>
                  </a:lnTo>
                  <a:lnTo>
                    <a:pt x="652" y="398"/>
                  </a:lnTo>
                  <a:lnTo>
                    <a:pt x="637" y="392"/>
                  </a:lnTo>
                  <a:lnTo>
                    <a:pt x="624" y="388"/>
                  </a:lnTo>
                  <a:lnTo>
                    <a:pt x="608" y="384"/>
                  </a:lnTo>
                  <a:lnTo>
                    <a:pt x="593" y="378"/>
                  </a:lnTo>
                  <a:lnTo>
                    <a:pt x="576" y="375"/>
                  </a:lnTo>
                  <a:lnTo>
                    <a:pt x="558" y="369"/>
                  </a:lnTo>
                  <a:lnTo>
                    <a:pt x="541" y="363"/>
                  </a:lnTo>
                  <a:lnTo>
                    <a:pt x="522" y="357"/>
                  </a:lnTo>
                  <a:lnTo>
                    <a:pt x="506" y="352"/>
                  </a:lnTo>
                  <a:lnTo>
                    <a:pt x="489" y="344"/>
                  </a:lnTo>
                  <a:lnTo>
                    <a:pt x="474" y="336"/>
                  </a:lnTo>
                  <a:lnTo>
                    <a:pt x="458" y="328"/>
                  </a:lnTo>
                  <a:lnTo>
                    <a:pt x="443" y="321"/>
                  </a:lnTo>
                  <a:lnTo>
                    <a:pt x="430" y="313"/>
                  </a:lnTo>
                  <a:lnTo>
                    <a:pt x="416" y="304"/>
                  </a:lnTo>
                  <a:lnTo>
                    <a:pt x="403" y="296"/>
                  </a:lnTo>
                  <a:lnTo>
                    <a:pt x="376" y="277"/>
                  </a:lnTo>
                  <a:lnTo>
                    <a:pt x="353" y="256"/>
                  </a:lnTo>
                  <a:lnTo>
                    <a:pt x="343" y="244"/>
                  </a:lnTo>
                  <a:lnTo>
                    <a:pt x="332" y="232"/>
                  </a:lnTo>
                  <a:lnTo>
                    <a:pt x="322" y="221"/>
                  </a:lnTo>
                  <a:lnTo>
                    <a:pt x="313" y="209"/>
                  </a:lnTo>
                  <a:lnTo>
                    <a:pt x="299" y="186"/>
                  </a:lnTo>
                  <a:lnTo>
                    <a:pt x="286" y="163"/>
                  </a:lnTo>
                  <a:lnTo>
                    <a:pt x="276" y="144"/>
                  </a:lnTo>
                  <a:lnTo>
                    <a:pt x="266" y="123"/>
                  </a:lnTo>
                  <a:lnTo>
                    <a:pt x="259" y="104"/>
                  </a:lnTo>
                  <a:lnTo>
                    <a:pt x="257" y="96"/>
                  </a:lnTo>
                  <a:lnTo>
                    <a:pt x="255" y="87"/>
                  </a:lnTo>
                  <a:lnTo>
                    <a:pt x="253" y="77"/>
                  </a:lnTo>
                  <a:lnTo>
                    <a:pt x="251" y="69"/>
                  </a:lnTo>
                  <a:lnTo>
                    <a:pt x="249" y="62"/>
                  </a:lnTo>
                  <a:lnTo>
                    <a:pt x="249" y="54"/>
                  </a:lnTo>
                  <a:lnTo>
                    <a:pt x="251" y="42"/>
                  </a:lnTo>
                  <a:lnTo>
                    <a:pt x="251" y="31"/>
                  </a:lnTo>
                  <a:lnTo>
                    <a:pt x="255" y="21"/>
                  </a:lnTo>
                  <a:lnTo>
                    <a:pt x="259" y="14"/>
                  </a:lnTo>
                  <a:lnTo>
                    <a:pt x="265" y="8"/>
                  </a:lnTo>
                  <a:lnTo>
                    <a:pt x="272" y="4"/>
                  </a:lnTo>
                  <a:lnTo>
                    <a:pt x="280" y="0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290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638800" y="685800"/>
            <a:ext cx="304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辶</a:t>
            </a:r>
            <a:endParaRPr lang="en-US" sz="20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45057" name="Picture 1" descr="C:\Users\Meishing\Dropbox\meizhouhuayu\pics\邊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828800" y="1219200"/>
            <a:ext cx="4096951" cy="121920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2514600" y="3657600"/>
            <a:ext cx="2590800" cy="707886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當耳邊風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5164362"/>
      </p:ext>
    </p:extLst>
  </p:cSld>
  <p:clrMapOvr>
    <a:masterClrMapping/>
  </p:clrMapOvr>
  <p:transition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4.19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r="87497"/>
          <a:stretch>
            <a:fillRect/>
          </a:stretch>
        </p:blipFill>
        <p:spPr bwMode="auto">
          <a:xfrm>
            <a:off x="228600" y="1143000"/>
            <a:ext cx="1387928" cy="12954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553200" y="2819400"/>
            <a:ext cx="2209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期中考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1985" name="Picture 1" descr="C:\Users\Meishing\Dropbox\meizhouhuayu\pics\期中考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629400" y="3733800"/>
            <a:ext cx="2057400" cy="27579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6" name="TextBox 25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41988" name="Picture 4" descr="C:\Users\Meishing\Dropbox\meizhouhuayu\pics\期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648200" y="1295400"/>
            <a:ext cx="4054046" cy="120967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2438400" y="990600"/>
            <a:ext cx="1219200" cy="1828800"/>
            <a:chOff x="2057400" y="1447800"/>
            <a:chExt cx="3048000" cy="4201174"/>
          </a:xfrm>
        </p:grpSpPr>
        <p:sp>
          <p:nvSpPr>
            <p:cNvPr id="4" name="Freeform 24"/>
            <p:cNvSpPr>
              <a:spLocks/>
            </p:cNvSpPr>
            <p:nvPr/>
          </p:nvSpPr>
          <p:spPr bwMode="auto">
            <a:xfrm>
              <a:off x="2362201" y="2057400"/>
              <a:ext cx="2209800" cy="446087"/>
            </a:xfrm>
            <a:custGeom>
              <a:avLst/>
              <a:gdLst>
                <a:gd name="T0" fmla="*/ 2178844 w 3196"/>
                <a:gd name="T1" fmla="*/ 3175 h 850"/>
                <a:gd name="T2" fmla="*/ 2244725 w 3196"/>
                <a:gd name="T3" fmla="*/ 21431 h 850"/>
                <a:gd name="T4" fmla="*/ 2317750 w 3196"/>
                <a:gd name="T5" fmla="*/ 51594 h 850"/>
                <a:gd name="T6" fmla="*/ 2398713 w 3196"/>
                <a:gd name="T7" fmla="*/ 96044 h 850"/>
                <a:gd name="T8" fmla="*/ 2459831 w 3196"/>
                <a:gd name="T9" fmla="*/ 135731 h 850"/>
                <a:gd name="T10" fmla="*/ 2498725 w 3196"/>
                <a:gd name="T11" fmla="*/ 172244 h 850"/>
                <a:gd name="T12" fmla="*/ 2524919 w 3196"/>
                <a:gd name="T13" fmla="*/ 213519 h 850"/>
                <a:gd name="T14" fmla="*/ 2536825 w 3196"/>
                <a:gd name="T15" fmla="*/ 257175 h 850"/>
                <a:gd name="T16" fmla="*/ 2532856 w 3196"/>
                <a:gd name="T17" fmla="*/ 293687 h 850"/>
                <a:gd name="T18" fmla="*/ 2508250 w 3196"/>
                <a:gd name="T19" fmla="*/ 321469 h 850"/>
                <a:gd name="T20" fmla="*/ 2465388 w 3196"/>
                <a:gd name="T21" fmla="*/ 346075 h 850"/>
                <a:gd name="T22" fmla="*/ 2402681 w 3196"/>
                <a:gd name="T23" fmla="*/ 366712 h 850"/>
                <a:gd name="T24" fmla="*/ 2349500 w 3196"/>
                <a:gd name="T25" fmla="*/ 384968 h 850"/>
                <a:gd name="T26" fmla="*/ 2291556 w 3196"/>
                <a:gd name="T27" fmla="*/ 403225 h 850"/>
                <a:gd name="T28" fmla="*/ 2220119 w 3196"/>
                <a:gd name="T29" fmla="*/ 421481 h 850"/>
                <a:gd name="T30" fmla="*/ 2135188 w 3196"/>
                <a:gd name="T31" fmla="*/ 441325 h 850"/>
                <a:gd name="T32" fmla="*/ 2035969 w 3196"/>
                <a:gd name="T33" fmla="*/ 461168 h 850"/>
                <a:gd name="T34" fmla="*/ 1924844 w 3196"/>
                <a:gd name="T35" fmla="*/ 484187 h 850"/>
                <a:gd name="T36" fmla="*/ 1799431 w 3196"/>
                <a:gd name="T37" fmla="*/ 507206 h 850"/>
                <a:gd name="T38" fmla="*/ 1661319 w 3196"/>
                <a:gd name="T39" fmla="*/ 533400 h 850"/>
                <a:gd name="T40" fmla="*/ 1462881 w 3196"/>
                <a:gd name="T41" fmla="*/ 563562 h 850"/>
                <a:gd name="T42" fmla="*/ 1263650 w 3196"/>
                <a:gd name="T43" fmla="*/ 592137 h 850"/>
                <a:gd name="T44" fmla="*/ 1085056 w 3196"/>
                <a:gd name="T45" fmla="*/ 616743 h 850"/>
                <a:gd name="T46" fmla="*/ 923925 w 3196"/>
                <a:gd name="T47" fmla="*/ 638175 h 850"/>
                <a:gd name="T48" fmla="*/ 781844 w 3196"/>
                <a:gd name="T49" fmla="*/ 653256 h 850"/>
                <a:gd name="T50" fmla="*/ 659606 w 3196"/>
                <a:gd name="T51" fmla="*/ 664368 h 850"/>
                <a:gd name="T52" fmla="*/ 558006 w 3196"/>
                <a:gd name="T53" fmla="*/ 671512 h 850"/>
                <a:gd name="T54" fmla="*/ 475456 w 3196"/>
                <a:gd name="T55" fmla="*/ 674687 h 850"/>
                <a:gd name="T56" fmla="*/ 365919 w 3196"/>
                <a:gd name="T57" fmla="*/ 671512 h 850"/>
                <a:gd name="T58" fmla="*/ 260350 w 3196"/>
                <a:gd name="T59" fmla="*/ 661193 h 850"/>
                <a:gd name="T60" fmla="*/ 175419 w 3196"/>
                <a:gd name="T61" fmla="*/ 641350 h 850"/>
                <a:gd name="T62" fmla="*/ 109538 w 3196"/>
                <a:gd name="T63" fmla="*/ 611981 h 850"/>
                <a:gd name="T64" fmla="*/ 64294 w 3196"/>
                <a:gd name="T65" fmla="*/ 571500 h 850"/>
                <a:gd name="T66" fmla="*/ 30956 w 3196"/>
                <a:gd name="T67" fmla="*/ 531812 h 850"/>
                <a:gd name="T68" fmla="*/ 9525 w 3196"/>
                <a:gd name="T69" fmla="*/ 493712 h 850"/>
                <a:gd name="T70" fmla="*/ 1588 w 3196"/>
                <a:gd name="T71" fmla="*/ 458787 h 850"/>
                <a:gd name="T72" fmla="*/ 3175 w 3196"/>
                <a:gd name="T73" fmla="*/ 438943 h 850"/>
                <a:gd name="T74" fmla="*/ 11113 w 3196"/>
                <a:gd name="T75" fmla="*/ 426243 h 850"/>
                <a:gd name="T76" fmla="*/ 26194 w 3196"/>
                <a:gd name="T77" fmla="*/ 417512 h 850"/>
                <a:gd name="T78" fmla="*/ 47625 w 3196"/>
                <a:gd name="T79" fmla="*/ 407987 h 850"/>
                <a:gd name="T80" fmla="*/ 76200 w 3196"/>
                <a:gd name="T81" fmla="*/ 400843 h 850"/>
                <a:gd name="T82" fmla="*/ 111125 w 3196"/>
                <a:gd name="T83" fmla="*/ 394493 h 850"/>
                <a:gd name="T84" fmla="*/ 152400 w 3196"/>
                <a:gd name="T85" fmla="*/ 389731 h 850"/>
                <a:gd name="T86" fmla="*/ 201613 w 3196"/>
                <a:gd name="T87" fmla="*/ 384968 h 850"/>
                <a:gd name="T88" fmla="*/ 609600 w 3196"/>
                <a:gd name="T89" fmla="*/ 333375 h 850"/>
                <a:gd name="T90" fmla="*/ 1179513 w 3196"/>
                <a:gd name="T91" fmla="*/ 235744 h 850"/>
                <a:gd name="T92" fmla="*/ 1481138 w 3196"/>
                <a:gd name="T93" fmla="*/ 172244 h 850"/>
                <a:gd name="T94" fmla="*/ 1666875 w 3196"/>
                <a:gd name="T95" fmla="*/ 129381 h 850"/>
                <a:gd name="T96" fmla="*/ 1833563 w 3196"/>
                <a:gd name="T97" fmla="*/ 86519 h 850"/>
                <a:gd name="T98" fmla="*/ 1981200 w 3196"/>
                <a:gd name="T99" fmla="*/ 42862 h 850"/>
                <a:gd name="T100" fmla="*/ 2046288 w 3196"/>
                <a:gd name="T101" fmla="*/ 21431 h 850"/>
                <a:gd name="T102" fmla="*/ 2082800 w 3196"/>
                <a:gd name="T103" fmla="*/ 10319 h 850"/>
                <a:gd name="T104" fmla="*/ 2112169 w 3196"/>
                <a:gd name="T105" fmla="*/ 3175 h 850"/>
                <a:gd name="T106" fmla="*/ 2132013 w 3196"/>
                <a:gd name="T107" fmla="*/ 0 h 8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196" h="850">
                  <a:moveTo>
                    <a:pt x="2692" y="0"/>
                  </a:moveTo>
                  <a:lnTo>
                    <a:pt x="2709" y="0"/>
                  </a:lnTo>
                  <a:lnTo>
                    <a:pt x="2726" y="2"/>
                  </a:lnTo>
                  <a:lnTo>
                    <a:pt x="2745" y="4"/>
                  </a:lnTo>
                  <a:lnTo>
                    <a:pt x="2764" y="7"/>
                  </a:lnTo>
                  <a:lnTo>
                    <a:pt x="2786" y="13"/>
                  </a:lnTo>
                  <a:lnTo>
                    <a:pt x="2805" y="19"/>
                  </a:lnTo>
                  <a:lnTo>
                    <a:pt x="2828" y="27"/>
                  </a:lnTo>
                  <a:lnTo>
                    <a:pt x="2849" y="34"/>
                  </a:lnTo>
                  <a:lnTo>
                    <a:pt x="2872" y="44"/>
                  </a:lnTo>
                  <a:lnTo>
                    <a:pt x="2895" y="54"/>
                  </a:lnTo>
                  <a:lnTo>
                    <a:pt x="2920" y="65"/>
                  </a:lnTo>
                  <a:lnTo>
                    <a:pt x="2945" y="77"/>
                  </a:lnTo>
                  <a:lnTo>
                    <a:pt x="2970" y="90"/>
                  </a:lnTo>
                  <a:lnTo>
                    <a:pt x="2997" y="105"/>
                  </a:lnTo>
                  <a:lnTo>
                    <a:pt x="3022" y="121"/>
                  </a:lnTo>
                  <a:lnTo>
                    <a:pt x="3051" y="138"/>
                  </a:lnTo>
                  <a:lnTo>
                    <a:pt x="3068" y="148"/>
                  </a:lnTo>
                  <a:lnTo>
                    <a:pt x="3083" y="159"/>
                  </a:lnTo>
                  <a:lnTo>
                    <a:pt x="3099" y="171"/>
                  </a:lnTo>
                  <a:lnTo>
                    <a:pt x="3112" y="182"/>
                  </a:lnTo>
                  <a:lnTo>
                    <a:pt x="3125" y="194"/>
                  </a:lnTo>
                  <a:lnTo>
                    <a:pt x="3137" y="205"/>
                  </a:lnTo>
                  <a:lnTo>
                    <a:pt x="3148" y="217"/>
                  </a:lnTo>
                  <a:lnTo>
                    <a:pt x="3158" y="230"/>
                  </a:lnTo>
                  <a:lnTo>
                    <a:pt x="3168" y="242"/>
                  </a:lnTo>
                  <a:lnTo>
                    <a:pt x="3175" y="255"/>
                  </a:lnTo>
                  <a:lnTo>
                    <a:pt x="3181" y="269"/>
                  </a:lnTo>
                  <a:lnTo>
                    <a:pt x="3187" y="282"/>
                  </a:lnTo>
                  <a:lnTo>
                    <a:pt x="3191" y="295"/>
                  </a:lnTo>
                  <a:lnTo>
                    <a:pt x="3194" y="311"/>
                  </a:lnTo>
                  <a:lnTo>
                    <a:pt x="3196" y="324"/>
                  </a:lnTo>
                  <a:lnTo>
                    <a:pt x="3196" y="340"/>
                  </a:lnTo>
                  <a:lnTo>
                    <a:pt x="3196" y="349"/>
                  </a:lnTo>
                  <a:lnTo>
                    <a:pt x="3193" y="361"/>
                  </a:lnTo>
                  <a:lnTo>
                    <a:pt x="3191" y="370"/>
                  </a:lnTo>
                  <a:lnTo>
                    <a:pt x="3185" y="380"/>
                  </a:lnTo>
                  <a:lnTo>
                    <a:pt x="3177" y="388"/>
                  </a:lnTo>
                  <a:lnTo>
                    <a:pt x="3170" y="397"/>
                  </a:lnTo>
                  <a:lnTo>
                    <a:pt x="3160" y="405"/>
                  </a:lnTo>
                  <a:lnTo>
                    <a:pt x="3148" y="412"/>
                  </a:lnTo>
                  <a:lnTo>
                    <a:pt x="3135" y="420"/>
                  </a:lnTo>
                  <a:lnTo>
                    <a:pt x="3122" y="428"/>
                  </a:lnTo>
                  <a:lnTo>
                    <a:pt x="3106" y="436"/>
                  </a:lnTo>
                  <a:lnTo>
                    <a:pt x="3089" y="443"/>
                  </a:lnTo>
                  <a:lnTo>
                    <a:pt x="3070" y="449"/>
                  </a:lnTo>
                  <a:lnTo>
                    <a:pt x="3051" y="457"/>
                  </a:lnTo>
                  <a:lnTo>
                    <a:pt x="3027" y="462"/>
                  </a:lnTo>
                  <a:lnTo>
                    <a:pt x="3004" y="470"/>
                  </a:lnTo>
                  <a:lnTo>
                    <a:pt x="2991" y="474"/>
                  </a:lnTo>
                  <a:lnTo>
                    <a:pt x="2976" y="480"/>
                  </a:lnTo>
                  <a:lnTo>
                    <a:pt x="2960" y="485"/>
                  </a:lnTo>
                  <a:lnTo>
                    <a:pt x="2943" y="491"/>
                  </a:lnTo>
                  <a:lnTo>
                    <a:pt x="2926" y="497"/>
                  </a:lnTo>
                  <a:lnTo>
                    <a:pt x="2907" y="503"/>
                  </a:lnTo>
                  <a:lnTo>
                    <a:pt x="2887" y="508"/>
                  </a:lnTo>
                  <a:lnTo>
                    <a:pt x="2866" y="514"/>
                  </a:lnTo>
                  <a:lnTo>
                    <a:pt x="2843" y="520"/>
                  </a:lnTo>
                  <a:lnTo>
                    <a:pt x="2820" y="526"/>
                  </a:lnTo>
                  <a:lnTo>
                    <a:pt x="2797" y="531"/>
                  </a:lnTo>
                  <a:lnTo>
                    <a:pt x="2770" y="537"/>
                  </a:lnTo>
                  <a:lnTo>
                    <a:pt x="2745" y="543"/>
                  </a:lnTo>
                  <a:lnTo>
                    <a:pt x="2718" y="549"/>
                  </a:lnTo>
                  <a:lnTo>
                    <a:pt x="2690" y="556"/>
                  </a:lnTo>
                  <a:lnTo>
                    <a:pt x="2659" y="562"/>
                  </a:lnTo>
                  <a:lnTo>
                    <a:pt x="2628" y="568"/>
                  </a:lnTo>
                  <a:lnTo>
                    <a:pt x="2597" y="576"/>
                  </a:lnTo>
                  <a:lnTo>
                    <a:pt x="2565" y="581"/>
                  </a:lnTo>
                  <a:lnTo>
                    <a:pt x="2532" y="589"/>
                  </a:lnTo>
                  <a:lnTo>
                    <a:pt x="2496" y="595"/>
                  </a:lnTo>
                  <a:lnTo>
                    <a:pt x="2461" y="603"/>
                  </a:lnTo>
                  <a:lnTo>
                    <a:pt x="2425" y="610"/>
                  </a:lnTo>
                  <a:lnTo>
                    <a:pt x="2386" y="616"/>
                  </a:lnTo>
                  <a:lnTo>
                    <a:pt x="2348" y="624"/>
                  </a:lnTo>
                  <a:lnTo>
                    <a:pt x="2308" y="631"/>
                  </a:lnTo>
                  <a:lnTo>
                    <a:pt x="2267" y="639"/>
                  </a:lnTo>
                  <a:lnTo>
                    <a:pt x="2225" y="647"/>
                  </a:lnTo>
                  <a:lnTo>
                    <a:pt x="2181" y="654"/>
                  </a:lnTo>
                  <a:lnTo>
                    <a:pt x="2137" y="664"/>
                  </a:lnTo>
                  <a:lnTo>
                    <a:pt x="2093" y="672"/>
                  </a:lnTo>
                  <a:lnTo>
                    <a:pt x="2047" y="679"/>
                  </a:lnTo>
                  <a:lnTo>
                    <a:pt x="1977" y="691"/>
                  </a:lnTo>
                  <a:lnTo>
                    <a:pt x="1908" y="700"/>
                  </a:lnTo>
                  <a:lnTo>
                    <a:pt x="1843" y="710"/>
                  </a:lnTo>
                  <a:lnTo>
                    <a:pt x="1778" y="720"/>
                  </a:lnTo>
                  <a:lnTo>
                    <a:pt x="1714" y="729"/>
                  </a:lnTo>
                  <a:lnTo>
                    <a:pt x="1653" y="739"/>
                  </a:lnTo>
                  <a:lnTo>
                    <a:pt x="1592" y="746"/>
                  </a:lnTo>
                  <a:lnTo>
                    <a:pt x="1534" y="756"/>
                  </a:lnTo>
                  <a:lnTo>
                    <a:pt x="1476" y="764"/>
                  </a:lnTo>
                  <a:lnTo>
                    <a:pt x="1421" y="771"/>
                  </a:lnTo>
                  <a:lnTo>
                    <a:pt x="1367" y="777"/>
                  </a:lnTo>
                  <a:lnTo>
                    <a:pt x="1313" y="785"/>
                  </a:lnTo>
                  <a:lnTo>
                    <a:pt x="1261" y="791"/>
                  </a:lnTo>
                  <a:lnTo>
                    <a:pt x="1212" y="796"/>
                  </a:lnTo>
                  <a:lnTo>
                    <a:pt x="1164" y="804"/>
                  </a:lnTo>
                  <a:lnTo>
                    <a:pt x="1117" y="808"/>
                  </a:lnTo>
                  <a:lnTo>
                    <a:pt x="1071" y="814"/>
                  </a:lnTo>
                  <a:lnTo>
                    <a:pt x="1027" y="818"/>
                  </a:lnTo>
                  <a:lnTo>
                    <a:pt x="985" y="823"/>
                  </a:lnTo>
                  <a:lnTo>
                    <a:pt x="945" y="827"/>
                  </a:lnTo>
                  <a:lnTo>
                    <a:pt x="906" y="831"/>
                  </a:lnTo>
                  <a:lnTo>
                    <a:pt x="868" y="835"/>
                  </a:lnTo>
                  <a:lnTo>
                    <a:pt x="831" y="837"/>
                  </a:lnTo>
                  <a:lnTo>
                    <a:pt x="797" y="841"/>
                  </a:lnTo>
                  <a:lnTo>
                    <a:pt x="764" y="842"/>
                  </a:lnTo>
                  <a:lnTo>
                    <a:pt x="734" y="844"/>
                  </a:lnTo>
                  <a:lnTo>
                    <a:pt x="703" y="846"/>
                  </a:lnTo>
                  <a:lnTo>
                    <a:pt x="674" y="848"/>
                  </a:lnTo>
                  <a:lnTo>
                    <a:pt x="647" y="848"/>
                  </a:lnTo>
                  <a:lnTo>
                    <a:pt x="622" y="850"/>
                  </a:lnTo>
                  <a:lnTo>
                    <a:pt x="599" y="850"/>
                  </a:lnTo>
                  <a:lnTo>
                    <a:pt x="576" y="850"/>
                  </a:lnTo>
                  <a:lnTo>
                    <a:pt x="536" y="850"/>
                  </a:lnTo>
                  <a:lnTo>
                    <a:pt x="497" y="848"/>
                  </a:lnTo>
                  <a:lnTo>
                    <a:pt x="461" y="846"/>
                  </a:lnTo>
                  <a:lnTo>
                    <a:pt x="424" y="844"/>
                  </a:lnTo>
                  <a:lnTo>
                    <a:pt x="392" y="841"/>
                  </a:lnTo>
                  <a:lnTo>
                    <a:pt x="359" y="837"/>
                  </a:lnTo>
                  <a:lnTo>
                    <a:pt x="328" y="833"/>
                  </a:lnTo>
                  <a:lnTo>
                    <a:pt x="298" y="827"/>
                  </a:lnTo>
                  <a:lnTo>
                    <a:pt x="271" y="821"/>
                  </a:lnTo>
                  <a:lnTo>
                    <a:pt x="244" y="814"/>
                  </a:lnTo>
                  <a:lnTo>
                    <a:pt x="221" y="808"/>
                  </a:lnTo>
                  <a:lnTo>
                    <a:pt x="198" y="798"/>
                  </a:lnTo>
                  <a:lnTo>
                    <a:pt x="177" y="791"/>
                  </a:lnTo>
                  <a:lnTo>
                    <a:pt x="156" y="781"/>
                  </a:lnTo>
                  <a:lnTo>
                    <a:pt x="138" y="771"/>
                  </a:lnTo>
                  <a:lnTo>
                    <a:pt x="123" y="762"/>
                  </a:lnTo>
                  <a:lnTo>
                    <a:pt x="108" y="746"/>
                  </a:lnTo>
                  <a:lnTo>
                    <a:pt x="94" y="733"/>
                  </a:lnTo>
                  <a:lnTo>
                    <a:pt x="81" y="720"/>
                  </a:lnTo>
                  <a:lnTo>
                    <a:pt x="69" y="708"/>
                  </a:lnTo>
                  <a:lnTo>
                    <a:pt x="58" y="695"/>
                  </a:lnTo>
                  <a:lnTo>
                    <a:pt x="48" y="681"/>
                  </a:lnTo>
                  <a:lnTo>
                    <a:pt x="39" y="670"/>
                  </a:lnTo>
                  <a:lnTo>
                    <a:pt x="31" y="658"/>
                  </a:lnTo>
                  <a:lnTo>
                    <a:pt x="23" y="645"/>
                  </a:lnTo>
                  <a:lnTo>
                    <a:pt x="17" y="633"/>
                  </a:lnTo>
                  <a:lnTo>
                    <a:pt x="12" y="622"/>
                  </a:lnTo>
                  <a:lnTo>
                    <a:pt x="8" y="610"/>
                  </a:lnTo>
                  <a:lnTo>
                    <a:pt x="4" y="599"/>
                  </a:lnTo>
                  <a:lnTo>
                    <a:pt x="2" y="589"/>
                  </a:lnTo>
                  <a:lnTo>
                    <a:pt x="2" y="578"/>
                  </a:lnTo>
                  <a:lnTo>
                    <a:pt x="0" y="566"/>
                  </a:lnTo>
                  <a:lnTo>
                    <a:pt x="0" y="562"/>
                  </a:lnTo>
                  <a:lnTo>
                    <a:pt x="2" y="558"/>
                  </a:lnTo>
                  <a:lnTo>
                    <a:pt x="4" y="553"/>
                  </a:lnTo>
                  <a:lnTo>
                    <a:pt x="4" y="549"/>
                  </a:lnTo>
                  <a:lnTo>
                    <a:pt x="8" y="545"/>
                  </a:lnTo>
                  <a:lnTo>
                    <a:pt x="10" y="541"/>
                  </a:lnTo>
                  <a:lnTo>
                    <a:pt x="14" y="537"/>
                  </a:lnTo>
                  <a:lnTo>
                    <a:pt x="17" y="535"/>
                  </a:lnTo>
                  <a:lnTo>
                    <a:pt x="21" y="531"/>
                  </a:lnTo>
                  <a:lnTo>
                    <a:pt x="27" y="528"/>
                  </a:lnTo>
                  <a:lnTo>
                    <a:pt x="33" y="526"/>
                  </a:lnTo>
                  <a:lnTo>
                    <a:pt x="39" y="522"/>
                  </a:lnTo>
                  <a:lnTo>
                    <a:pt x="44" y="518"/>
                  </a:lnTo>
                  <a:lnTo>
                    <a:pt x="52" y="516"/>
                  </a:lnTo>
                  <a:lnTo>
                    <a:pt x="60" y="514"/>
                  </a:lnTo>
                  <a:lnTo>
                    <a:pt x="67" y="510"/>
                  </a:lnTo>
                  <a:lnTo>
                    <a:pt x="77" y="508"/>
                  </a:lnTo>
                  <a:lnTo>
                    <a:pt x="87" y="507"/>
                  </a:lnTo>
                  <a:lnTo>
                    <a:pt x="96" y="505"/>
                  </a:lnTo>
                  <a:lnTo>
                    <a:pt x="106" y="503"/>
                  </a:lnTo>
                  <a:lnTo>
                    <a:pt x="117" y="501"/>
                  </a:lnTo>
                  <a:lnTo>
                    <a:pt x="127" y="499"/>
                  </a:lnTo>
                  <a:lnTo>
                    <a:pt x="140" y="497"/>
                  </a:lnTo>
                  <a:lnTo>
                    <a:pt x="152" y="495"/>
                  </a:lnTo>
                  <a:lnTo>
                    <a:pt x="165" y="493"/>
                  </a:lnTo>
                  <a:lnTo>
                    <a:pt x="179" y="491"/>
                  </a:lnTo>
                  <a:lnTo>
                    <a:pt x="192" y="491"/>
                  </a:lnTo>
                  <a:lnTo>
                    <a:pt x="206" y="489"/>
                  </a:lnTo>
                  <a:lnTo>
                    <a:pt x="221" y="487"/>
                  </a:lnTo>
                  <a:lnTo>
                    <a:pt x="236" y="487"/>
                  </a:lnTo>
                  <a:lnTo>
                    <a:pt x="254" y="485"/>
                  </a:lnTo>
                  <a:lnTo>
                    <a:pt x="269" y="485"/>
                  </a:lnTo>
                  <a:lnTo>
                    <a:pt x="432" y="466"/>
                  </a:lnTo>
                  <a:lnTo>
                    <a:pt x="597" y="445"/>
                  </a:lnTo>
                  <a:lnTo>
                    <a:pt x="768" y="420"/>
                  </a:lnTo>
                  <a:lnTo>
                    <a:pt x="941" y="393"/>
                  </a:lnTo>
                  <a:lnTo>
                    <a:pt x="1119" y="364"/>
                  </a:lnTo>
                  <a:lnTo>
                    <a:pt x="1300" y="332"/>
                  </a:lnTo>
                  <a:lnTo>
                    <a:pt x="1486" y="297"/>
                  </a:lnTo>
                  <a:lnTo>
                    <a:pt x="1676" y="259"/>
                  </a:lnTo>
                  <a:lnTo>
                    <a:pt x="1741" y="245"/>
                  </a:lnTo>
                  <a:lnTo>
                    <a:pt x="1805" y="230"/>
                  </a:lnTo>
                  <a:lnTo>
                    <a:pt x="1866" y="217"/>
                  </a:lnTo>
                  <a:lnTo>
                    <a:pt x="1928" y="203"/>
                  </a:lnTo>
                  <a:lnTo>
                    <a:pt x="1987" y="190"/>
                  </a:lnTo>
                  <a:lnTo>
                    <a:pt x="2045" y="176"/>
                  </a:lnTo>
                  <a:lnTo>
                    <a:pt x="2100" y="163"/>
                  </a:lnTo>
                  <a:lnTo>
                    <a:pt x="2154" y="149"/>
                  </a:lnTo>
                  <a:lnTo>
                    <a:pt x="2208" y="136"/>
                  </a:lnTo>
                  <a:lnTo>
                    <a:pt x="2260" y="123"/>
                  </a:lnTo>
                  <a:lnTo>
                    <a:pt x="2310" y="109"/>
                  </a:lnTo>
                  <a:lnTo>
                    <a:pt x="2358" y="94"/>
                  </a:lnTo>
                  <a:lnTo>
                    <a:pt x="2406" y="80"/>
                  </a:lnTo>
                  <a:lnTo>
                    <a:pt x="2452" y="67"/>
                  </a:lnTo>
                  <a:lnTo>
                    <a:pt x="2496" y="54"/>
                  </a:lnTo>
                  <a:lnTo>
                    <a:pt x="2538" y="40"/>
                  </a:lnTo>
                  <a:lnTo>
                    <a:pt x="2551" y="34"/>
                  </a:lnTo>
                  <a:lnTo>
                    <a:pt x="2565" y="30"/>
                  </a:lnTo>
                  <a:lnTo>
                    <a:pt x="2578" y="27"/>
                  </a:lnTo>
                  <a:lnTo>
                    <a:pt x="2592" y="23"/>
                  </a:lnTo>
                  <a:lnTo>
                    <a:pt x="2603" y="19"/>
                  </a:lnTo>
                  <a:lnTo>
                    <a:pt x="2613" y="15"/>
                  </a:lnTo>
                  <a:lnTo>
                    <a:pt x="2624" y="13"/>
                  </a:lnTo>
                  <a:lnTo>
                    <a:pt x="2634" y="9"/>
                  </a:lnTo>
                  <a:lnTo>
                    <a:pt x="2644" y="7"/>
                  </a:lnTo>
                  <a:lnTo>
                    <a:pt x="2651" y="6"/>
                  </a:lnTo>
                  <a:lnTo>
                    <a:pt x="2661" y="4"/>
                  </a:lnTo>
                  <a:lnTo>
                    <a:pt x="2669" y="2"/>
                  </a:lnTo>
                  <a:lnTo>
                    <a:pt x="2674" y="0"/>
                  </a:lnTo>
                  <a:lnTo>
                    <a:pt x="2680" y="0"/>
                  </a:lnTo>
                  <a:lnTo>
                    <a:pt x="2686" y="0"/>
                  </a:lnTo>
                  <a:lnTo>
                    <a:pt x="269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25"/>
            <p:cNvSpPr>
              <a:spLocks/>
            </p:cNvSpPr>
            <p:nvPr/>
          </p:nvSpPr>
          <p:spPr bwMode="auto">
            <a:xfrm>
              <a:off x="2895600" y="2743200"/>
              <a:ext cx="1114425" cy="381000"/>
            </a:xfrm>
            <a:custGeom>
              <a:avLst/>
              <a:gdLst>
                <a:gd name="T0" fmla="*/ 1997755 w 2939"/>
                <a:gd name="T1" fmla="*/ 3170 h 705"/>
                <a:gd name="T2" fmla="*/ 2058894 w 2939"/>
                <a:gd name="T3" fmla="*/ 18230 h 705"/>
                <a:gd name="T4" fmla="*/ 2127180 w 2939"/>
                <a:gd name="T5" fmla="*/ 47557 h 705"/>
                <a:gd name="T6" fmla="*/ 2202612 w 2939"/>
                <a:gd name="T7" fmla="*/ 89567 h 705"/>
                <a:gd name="T8" fmla="*/ 2259781 w 2939"/>
                <a:gd name="T9" fmla="*/ 124442 h 705"/>
                <a:gd name="T10" fmla="*/ 2297894 w 2939"/>
                <a:gd name="T11" fmla="*/ 160110 h 705"/>
                <a:gd name="T12" fmla="*/ 2322509 w 2939"/>
                <a:gd name="T13" fmla="*/ 198156 h 705"/>
                <a:gd name="T14" fmla="*/ 2333625 w 2939"/>
                <a:gd name="T15" fmla="*/ 238580 h 705"/>
                <a:gd name="T16" fmla="*/ 2328861 w 2939"/>
                <a:gd name="T17" fmla="*/ 267907 h 705"/>
                <a:gd name="T18" fmla="*/ 2307422 w 2939"/>
                <a:gd name="T19" fmla="*/ 287723 h 705"/>
                <a:gd name="T20" fmla="*/ 2269309 w 2939"/>
                <a:gd name="T21" fmla="*/ 307538 h 705"/>
                <a:gd name="T22" fmla="*/ 2212934 w 2939"/>
                <a:gd name="T23" fmla="*/ 324183 h 705"/>
                <a:gd name="T24" fmla="*/ 2162911 w 2939"/>
                <a:gd name="T25" fmla="*/ 336073 h 705"/>
                <a:gd name="T26" fmla="*/ 2108123 w 2939"/>
                <a:gd name="T27" fmla="*/ 350340 h 705"/>
                <a:gd name="T28" fmla="*/ 2042220 w 2939"/>
                <a:gd name="T29" fmla="*/ 365400 h 705"/>
                <a:gd name="T30" fmla="*/ 1962818 w 2939"/>
                <a:gd name="T31" fmla="*/ 380460 h 705"/>
                <a:gd name="T32" fmla="*/ 1873093 w 2939"/>
                <a:gd name="T33" fmla="*/ 397105 h 705"/>
                <a:gd name="T34" fmla="*/ 1769077 w 2939"/>
                <a:gd name="T35" fmla="*/ 413750 h 705"/>
                <a:gd name="T36" fmla="*/ 1654738 w 2939"/>
                <a:gd name="T37" fmla="*/ 431980 h 705"/>
                <a:gd name="T38" fmla="*/ 1530077 w 2939"/>
                <a:gd name="T39" fmla="*/ 450210 h 705"/>
                <a:gd name="T40" fmla="*/ 1349040 w 2939"/>
                <a:gd name="T41" fmla="*/ 474782 h 705"/>
                <a:gd name="T42" fmla="*/ 1165621 w 2939"/>
                <a:gd name="T43" fmla="*/ 497768 h 705"/>
                <a:gd name="T44" fmla="*/ 1001259 w 2939"/>
                <a:gd name="T45" fmla="*/ 515998 h 705"/>
                <a:gd name="T46" fmla="*/ 855160 w 2939"/>
                <a:gd name="T47" fmla="*/ 531058 h 705"/>
                <a:gd name="T48" fmla="*/ 723352 w 2939"/>
                <a:gd name="T49" fmla="*/ 542948 h 705"/>
                <a:gd name="T50" fmla="*/ 612189 w 2939"/>
                <a:gd name="T51" fmla="*/ 550874 h 705"/>
                <a:gd name="T52" fmla="*/ 517701 w 2939"/>
                <a:gd name="T53" fmla="*/ 557215 h 705"/>
                <a:gd name="T54" fmla="*/ 441475 w 2939"/>
                <a:gd name="T55" fmla="*/ 558800 h 705"/>
                <a:gd name="T56" fmla="*/ 341429 w 2939"/>
                <a:gd name="T57" fmla="*/ 555630 h 705"/>
                <a:gd name="T58" fmla="*/ 245352 w 2939"/>
                <a:gd name="T59" fmla="*/ 544533 h 705"/>
                <a:gd name="T60" fmla="*/ 165950 w 2939"/>
                <a:gd name="T61" fmla="*/ 524717 h 705"/>
                <a:gd name="T62" fmla="*/ 103223 w 2939"/>
                <a:gd name="T63" fmla="*/ 496183 h 705"/>
                <a:gd name="T64" fmla="*/ 59552 w 2939"/>
                <a:gd name="T65" fmla="*/ 456551 h 705"/>
                <a:gd name="T66" fmla="*/ 28585 w 2939"/>
                <a:gd name="T67" fmla="*/ 418506 h 705"/>
                <a:gd name="T68" fmla="*/ 7146 w 2939"/>
                <a:gd name="T69" fmla="*/ 385215 h 705"/>
                <a:gd name="T70" fmla="*/ 0 w 2939"/>
                <a:gd name="T71" fmla="*/ 352718 h 705"/>
                <a:gd name="T72" fmla="*/ 1588 w 2939"/>
                <a:gd name="T73" fmla="*/ 337658 h 705"/>
                <a:gd name="T74" fmla="*/ 11910 w 2939"/>
                <a:gd name="T75" fmla="*/ 325769 h 705"/>
                <a:gd name="T76" fmla="*/ 48435 w 2939"/>
                <a:gd name="T77" fmla="*/ 310709 h 705"/>
                <a:gd name="T78" fmla="*/ 107987 w 2939"/>
                <a:gd name="T79" fmla="*/ 301197 h 705"/>
                <a:gd name="T80" fmla="*/ 192153 w 2939"/>
                <a:gd name="T81" fmla="*/ 294856 h 705"/>
                <a:gd name="T82" fmla="*/ 431153 w 2939"/>
                <a:gd name="T83" fmla="*/ 272663 h 705"/>
                <a:gd name="T84" fmla="*/ 681269 w 2939"/>
                <a:gd name="T85" fmla="*/ 241750 h 705"/>
                <a:gd name="T86" fmla="*/ 944884 w 2939"/>
                <a:gd name="T87" fmla="*/ 205290 h 705"/>
                <a:gd name="T88" fmla="*/ 1217233 w 2939"/>
                <a:gd name="T89" fmla="*/ 160110 h 705"/>
                <a:gd name="T90" fmla="*/ 1402239 w 2939"/>
                <a:gd name="T91" fmla="*/ 126027 h 705"/>
                <a:gd name="T92" fmla="*/ 1568190 w 2939"/>
                <a:gd name="T93" fmla="*/ 92737 h 705"/>
                <a:gd name="T94" fmla="*/ 1715877 w 2939"/>
                <a:gd name="T95" fmla="*/ 59447 h 705"/>
                <a:gd name="T96" fmla="*/ 1846891 w 2939"/>
                <a:gd name="T97" fmla="*/ 26157 h 705"/>
                <a:gd name="T98" fmla="*/ 1883416 w 2939"/>
                <a:gd name="T99" fmla="*/ 11889 h 705"/>
                <a:gd name="T100" fmla="*/ 1915970 w 2939"/>
                <a:gd name="T101" fmla="*/ 4756 h 705"/>
                <a:gd name="T102" fmla="*/ 1939791 w 2939"/>
                <a:gd name="T103" fmla="*/ 0 h 70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939" h="705">
                  <a:moveTo>
                    <a:pt x="2466" y="0"/>
                  </a:moveTo>
                  <a:lnTo>
                    <a:pt x="2482" y="0"/>
                  </a:lnTo>
                  <a:lnTo>
                    <a:pt x="2499" y="0"/>
                  </a:lnTo>
                  <a:lnTo>
                    <a:pt x="2516" y="4"/>
                  </a:lnTo>
                  <a:lnTo>
                    <a:pt x="2534" y="6"/>
                  </a:lnTo>
                  <a:lnTo>
                    <a:pt x="2553" y="12"/>
                  </a:lnTo>
                  <a:lnTo>
                    <a:pt x="2572" y="15"/>
                  </a:lnTo>
                  <a:lnTo>
                    <a:pt x="2593" y="23"/>
                  </a:lnTo>
                  <a:lnTo>
                    <a:pt x="2612" y="31"/>
                  </a:lnTo>
                  <a:lnTo>
                    <a:pt x="2635" y="38"/>
                  </a:lnTo>
                  <a:lnTo>
                    <a:pt x="2656" y="48"/>
                  </a:lnTo>
                  <a:lnTo>
                    <a:pt x="2679" y="60"/>
                  </a:lnTo>
                  <a:lnTo>
                    <a:pt x="2703" y="71"/>
                  </a:lnTo>
                  <a:lnTo>
                    <a:pt x="2726" y="83"/>
                  </a:lnTo>
                  <a:lnTo>
                    <a:pt x="2749" y="98"/>
                  </a:lnTo>
                  <a:lnTo>
                    <a:pt x="2774" y="113"/>
                  </a:lnTo>
                  <a:lnTo>
                    <a:pt x="2798" y="129"/>
                  </a:lnTo>
                  <a:lnTo>
                    <a:pt x="2816" y="138"/>
                  </a:lnTo>
                  <a:lnTo>
                    <a:pt x="2831" y="148"/>
                  </a:lnTo>
                  <a:lnTo>
                    <a:pt x="2846" y="157"/>
                  </a:lnTo>
                  <a:lnTo>
                    <a:pt x="2860" y="169"/>
                  </a:lnTo>
                  <a:lnTo>
                    <a:pt x="2873" y="179"/>
                  </a:lnTo>
                  <a:lnTo>
                    <a:pt x="2885" y="190"/>
                  </a:lnTo>
                  <a:lnTo>
                    <a:pt x="2894" y="202"/>
                  </a:lnTo>
                  <a:lnTo>
                    <a:pt x="2904" y="213"/>
                  </a:lnTo>
                  <a:lnTo>
                    <a:pt x="2912" y="225"/>
                  </a:lnTo>
                  <a:lnTo>
                    <a:pt x="2919" y="238"/>
                  </a:lnTo>
                  <a:lnTo>
                    <a:pt x="2925" y="250"/>
                  </a:lnTo>
                  <a:lnTo>
                    <a:pt x="2931" y="263"/>
                  </a:lnTo>
                  <a:lnTo>
                    <a:pt x="2935" y="275"/>
                  </a:lnTo>
                  <a:lnTo>
                    <a:pt x="2937" y="288"/>
                  </a:lnTo>
                  <a:lnTo>
                    <a:pt x="2939" y="301"/>
                  </a:lnTo>
                  <a:lnTo>
                    <a:pt x="2939" y="315"/>
                  </a:lnTo>
                  <a:lnTo>
                    <a:pt x="2939" y="323"/>
                  </a:lnTo>
                  <a:lnTo>
                    <a:pt x="2937" y="330"/>
                  </a:lnTo>
                  <a:lnTo>
                    <a:pt x="2933" y="338"/>
                  </a:lnTo>
                  <a:lnTo>
                    <a:pt x="2927" y="344"/>
                  </a:lnTo>
                  <a:lnTo>
                    <a:pt x="2921" y="351"/>
                  </a:lnTo>
                  <a:lnTo>
                    <a:pt x="2914" y="357"/>
                  </a:lnTo>
                  <a:lnTo>
                    <a:pt x="2906" y="363"/>
                  </a:lnTo>
                  <a:lnTo>
                    <a:pt x="2896" y="371"/>
                  </a:lnTo>
                  <a:lnTo>
                    <a:pt x="2885" y="376"/>
                  </a:lnTo>
                  <a:lnTo>
                    <a:pt x="2871" y="382"/>
                  </a:lnTo>
                  <a:lnTo>
                    <a:pt x="2858" y="388"/>
                  </a:lnTo>
                  <a:lnTo>
                    <a:pt x="2843" y="394"/>
                  </a:lnTo>
                  <a:lnTo>
                    <a:pt x="2825" y="397"/>
                  </a:lnTo>
                  <a:lnTo>
                    <a:pt x="2806" y="403"/>
                  </a:lnTo>
                  <a:lnTo>
                    <a:pt x="2787" y="409"/>
                  </a:lnTo>
                  <a:lnTo>
                    <a:pt x="2766" y="413"/>
                  </a:lnTo>
                  <a:lnTo>
                    <a:pt x="2752" y="417"/>
                  </a:lnTo>
                  <a:lnTo>
                    <a:pt x="2739" y="420"/>
                  </a:lnTo>
                  <a:lnTo>
                    <a:pt x="2724" y="424"/>
                  </a:lnTo>
                  <a:lnTo>
                    <a:pt x="2708" y="428"/>
                  </a:lnTo>
                  <a:lnTo>
                    <a:pt x="2691" y="434"/>
                  </a:lnTo>
                  <a:lnTo>
                    <a:pt x="2674" y="438"/>
                  </a:lnTo>
                  <a:lnTo>
                    <a:pt x="2655" y="442"/>
                  </a:lnTo>
                  <a:lnTo>
                    <a:pt x="2635" y="445"/>
                  </a:lnTo>
                  <a:lnTo>
                    <a:pt x="2616" y="451"/>
                  </a:lnTo>
                  <a:lnTo>
                    <a:pt x="2593" y="455"/>
                  </a:lnTo>
                  <a:lnTo>
                    <a:pt x="2572" y="461"/>
                  </a:lnTo>
                  <a:lnTo>
                    <a:pt x="2549" y="465"/>
                  </a:lnTo>
                  <a:lnTo>
                    <a:pt x="2524" y="470"/>
                  </a:lnTo>
                  <a:lnTo>
                    <a:pt x="2499" y="474"/>
                  </a:lnTo>
                  <a:lnTo>
                    <a:pt x="2472" y="480"/>
                  </a:lnTo>
                  <a:lnTo>
                    <a:pt x="2445" y="484"/>
                  </a:lnTo>
                  <a:lnTo>
                    <a:pt x="2416" y="490"/>
                  </a:lnTo>
                  <a:lnTo>
                    <a:pt x="2388" y="495"/>
                  </a:lnTo>
                  <a:lnTo>
                    <a:pt x="2359" y="501"/>
                  </a:lnTo>
                  <a:lnTo>
                    <a:pt x="2328" y="505"/>
                  </a:lnTo>
                  <a:lnTo>
                    <a:pt x="2296" y="511"/>
                  </a:lnTo>
                  <a:lnTo>
                    <a:pt x="2263" y="516"/>
                  </a:lnTo>
                  <a:lnTo>
                    <a:pt x="2228" y="522"/>
                  </a:lnTo>
                  <a:lnTo>
                    <a:pt x="2194" y="528"/>
                  </a:lnTo>
                  <a:lnTo>
                    <a:pt x="2159" y="534"/>
                  </a:lnTo>
                  <a:lnTo>
                    <a:pt x="2123" y="539"/>
                  </a:lnTo>
                  <a:lnTo>
                    <a:pt x="2084" y="545"/>
                  </a:lnTo>
                  <a:lnTo>
                    <a:pt x="2046" y="551"/>
                  </a:lnTo>
                  <a:lnTo>
                    <a:pt x="2008" y="557"/>
                  </a:lnTo>
                  <a:lnTo>
                    <a:pt x="1967" y="563"/>
                  </a:lnTo>
                  <a:lnTo>
                    <a:pt x="1927" y="568"/>
                  </a:lnTo>
                  <a:lnTo>
                    <a:pt x="1885" y="576"/>
                  </a:lnTo>
                  <a:lnTo>
                    <a:pt x="1821" y="584"/>
                  </a:lnTo>
                  <a:lnTo>
                    <a:pt x="1758" y="591"/>
                  </a:lnTo>
                  <a:lnTo>
                    <a:pt x="1699" y="599"/>
                  </a:lnTo>
                  <a:lnTo>
                    <a:pt x="1639" y="607"/>
                  </a:lnTo>
                  <a:lnTo>
                    <a:pt x="1581" y="614"/>
                  </a:lnTo>
                  <a:lnTo>
                    <a:pt x="1524" y="620"/>
                  </a:lnTo>
                  <a:lnTo>
                    <a:pt x="1468" y="628"/>
                  </a:lnTo>
                  <a:lnTo>
                    <a:pt x="1414" y="634"/>
                  </a:lnTo>
                  <a:lnTo>
                    <a:pt x="1363" y="639"/>
                  </a:lnTo>
                  <a:lnTo>
                    <a:pt x="1311" y="645"/>
                  </a:lnTo>
                  <a:lnTo>
                    <a:pt x="1261" y="651"/>
                  </a:lnTo>
                  <a:lnTo>
                    <a:pt x="1213" y="657"/>
                  </a:lnTo>
                  <a:lnTo>
                    <a:pt x="1165" y="660"/>
                  </a:lnTo>
                  <a:lnTo>
                    <a:pt x="1121" y="666"/>
                  </a:lnTo>
                  <a:lnTo>
                    <a:pt x="1077" y="670"/>
                  </a:lnTo>
                  <a:lnTo>
                    <a:pt x="1032" y="674"/>
                  </a:lnTo>
                  <a:lnTo>
                    <a:pt x="992" y="678"/>
                  </a:lnTo>
                  <a:lnTo>
                    <a:pt x="952" y="682"/>
                  </a:lnTo>
                  <a:lnTo>
                    <a:pt x="911" y="685"/>
                  </a:lnTo>
                  <a:lnTo>
                    <a:pt x="875" y="687"/>
                  </a:lnTo>
                  <a:lnTo>
                    <a:pt x="839" y="691"/>
                  </a:lnTo>
                  <a:lnTo>
                    <a:pt x="804" y="693"/>
                  </a:lnTo>
                  <a:lnTo>
                    <a:pt x="771" y="695"/>
                  </a:lnTo>
                  <a:lnTo>
                    <a:pt x="739" y="697"/>
                  </a:lnTo>
                  <a:lnTo>
                    <a:pt x="708" y="699"/>
                  </a:lnTo>
                  <a:lnTo>
                    <a:pt x="679" y="701"/>
                  </a:lnTo>
                  <a:lnTo>
                    <a:pt x="652" y="703"/>
                  </a:lnTo>
                  <a:lnTo>
                    <a:pt x="625" y="703"/>
                  </a:lnTo>
                  <a:lnTo>
                    <a:pt x="601" y="703"/>
                  </a:lnTo>
                  <a:lnTo>
                    <a:pt x="577" y="705"/>
                  </a:lnTo>
                  <a:lnTo>
                    <a:pt x="556" y="705"/>
                  </a:lnTo>
                  <a:lnTo>
                    <a:pt x="535" y="705"/>
                  </a:lnTo>
                  <a:lnTo>
                    <a:pt x="499" y="705"/>
                  </a:lnTo>
                  <a:lnTo>
                    <a:pt x="464" y="703"/>
                  </a:lnTo>
                  <a:lnTo>
                    <a:pt x="430" y="701"/>
                  </a:lnTo>
                  <a:lnTo>
                    <a:pt x="397" y="699"/>
                  </a:lnTo>
                  <a:lnTo>
                    <a:pt x="366" y="695"/>
                  </a:lnTo>
                  <a:lnTo>
                    <a:pt x="338" y="691"/>
                  </a:lnTo>
                  <a:lnTo>
                    <a:pt x="309" y="687"/>
                  </a:lnTo>
                  <a:lnTo>
                    <a:pt x="282" y="682"/>
                  </a:lnTo>
                  <a:lnTo>
                    <a:pt x="255" y="676"/>
                  </a:lnTo>
                  <a:lnTo>
                    <a:pt x="232" y="668"/>
                  </a:lnTo>
                  <a:lnTo>
                    <a:pt x="209" y="662"/>
                  </a:lnTo>
                  <a:lnTo>
                    <a:pt x="186" y="653"/>
                  </a:lnTo>
                  <a:lnTo>
                    <a:pt x="167" y="645"/>
                  </a:lnTo>
                  <a:lnTo>
                    <a:pt x="147" y="635"/>
                  </a:lnTo>
                  <a:lnTo>
                    <a:pt x="130" y="626"/>
                  </a:lnTo>
                  <a:lnTo>
                    <a:pt x="115" y="616"/>
                  </a:lnTo>
                  <a:lnTo>
                    <a:pt x="99" y="601"/>
                  </a:lnTo>
                  <a:lnTo>
                    <a:pt x="88" y="589"/>
                  </a:lnTo>
                  <a:lnTo>
                    <a:pt x="75" y="576"/>
                  </a:lnTo>
                  <a:lnTo>
                    <a:pt x="63" y="563"/>
                  </a:lnTo>
                  <a:lnTo>
                    <a:pt x="53" y="551"/>
                  </a:lnTo>
                  <a:lnTo>
                    <a:pt x="44" y="539"/>
                  </a:lnTo>
                  <a:lnTo>
                    <a:pt x="36" y="528"/>
                  </a:lnTo>
                  <a:lnTo>
                    <a:pt x="28" y="516"/>
                  </a:lnTo>
                  <a:lnTo>
                    <a:pt x="21" y="507"/>
                  </a:lnTo>
                  <a:lnTo>
                    <a:pt x="15" y="495"/>
                  </a:lnTo>
                  <a:lnTo>
                    <a:pt x="9" y="486"/>
                  </a:lnTo>
                  <a:lnTo>
                    <a:pt x="5" y="474"/>
                  </a:lnTo>
                  <a:lnTo>
                    <a:pt x="4" y="465"/>
                  </a:lnTo>
                  <a:lnTo>
                    <a:pt x="0" y="455"/>
                  </a:lnTo>
                  <a:lnTo>
                    <a:pt x="0" y="445"/>
                  </a:lnTo>
                  <a:lnTo>
                    <a:pt x="0" y="438"/>
                  </a:lnTo>
                  <a:lnTo>
                    <a:pt x="0" y="434"/>
                  </a:lnTo>
                  <a:lnTo>
                    <a:pt x="0" y="430"/>
                  </a:lnTo>
                  <a:lnTo>
                    <a:pt x="2" y="426"/>
                  </a:lnTo>
                  <a:lnTo>
                    <a:pt x="4" y="422"/>
                  </a:lnTo>
                  <a:lnTo>
                    <a:pt x="5" y="420"/>
                  </a:lnTo>
                  <a:lnTo>
                    <a:pt x="7" y="417"/>
                  </a:lnTo>
                  <a:lnTo>
                    <a:pt x="15" y="411"/>
                  </a:lnTo>
                  <a:lnTo>
                    <a:pt x="23" y="405"/>
                  </a:lnTo>
                  <a:lnTo>
                    <a:pt x="34" y="401"/>
                  </a:lnTo>
                  <a:lnTo>
                    <a:pt x="46" y="395"/>
                  </a:lnTo>
                  <a:lnTo>
                    <a:pt x="61" y="392"/>
                  </a:lnTo>
                  <a:lnTo>
                    <a:pt x="76" y="388"/>
                  </a:lnTo>
                  <a:lnTo>
                    <a:pt x="94" y="386"/>
                  </a:lnTo>
                  <a:lnTo>
                    <a:pt x="115" y="382"/>
                  </a:lnTo>
                  <a:lnTo>
                    <a:pt x="136" y="380"/>
                  </a:lnTo>
                  <a:lnTo>
                    <a:pt x="159" y="378"/>
                  </a:lnTo>
                  <a:lnTo>
                    <a:pt x="186" y="376"/>
                  </a:lnTo>
                  <a:lnTo>
                    <a:pt x="213" y="374"/>
                  </a:lnTo>
                  <a:lnTo>
                    <a:pt x="242" y="372"/>
                  </a:lnTo>
                  <a:lnTo>
                    <a:pt x="314" y="365"/>
                  </a:lnTo>
                  <a:lnTo>
                    <a:pt x="389" y="359"/>
                  </a:lnTo>
                  <a:lnTo>
                    <a:pt x="466" y="351"/>
                  </a:lnTo>
                  <a:lnTo>
                    <a:pt x="543" y="344"/>
                  </a:lnTo>
                  <a:lnTo>
                    <a:pt x="620" y="334"/>
                  </a:lnTo>
                  <a:lnTo>
                    <a:pt x="698" y="326"/>
                  </a:lnTo>
                  <a:lnTo>
                    <a:pt x="779" y="315"/>
                  </a:lnTo>
                  <a:lnTo>
                    <a:pt x="858" y="305"/>
                  </a:lnTo>
                  <a:lnTo>
                    <a:pt x="940" y="296"/>
                  </a:lnTo>
                  <a:lnTo>
                    <a:pt x="1023" y="284"/>
                  </a:lnTo>
                  <a:lnTo>
                    <a:pt x="1105" y="271"/>
                  </a:lnTo>
                  <a:lnTo>
                    <a:pt x="1190" y="259"/>
                  </a:lnTo>
                  <a:lnTo>
                    <a:pt x="1274" y="246"/>
                  </a:lnTo>
                  <a:lnTo>
                    <a:pt x="1359" y="232"/>
                  </a:lnTo>
                  <a:lnTo>
                    <a:pt x="1445" y="217"/>
                  </a:lnTo>
                  <a:lnTo>
                    <a:pt x="1533" y="202"/>
                  </a:lnTo>
                  <a:lnTo>
                    <a:pt x="1593" y="190"/>
                  </a:lnTo>
                  <a:lnTo>
                    <a:pt x="1652" y="181"/>
                  </a:lnTo>
                  <a:lnTo>
                    <a:pt x="1710" y="169"/>
                  </a:lnTo>
                  <a:lnTo>
                    <a:pt x="1766" y="159"/>
                  </a:lnTo>
                  <a:lnTo>
                    <a:pt x="1819" y="148"/>
                  </a:lnTo>
                  <a:lnTo>
                    <a:pt x="1873" y="138"/>
                  </a:lnTo>
                  <a:lnTo>
                    <a:pt x="1925" y="127"/>
                  </a:lnTo>
                  <a:lnTo>
                    <a:pt x="1975" y="117"/>
                  </a:lnTo>
                  <a:lnTo>
                    <a:pt x="2023" y="106"/>
                  </a:lnTo>
                  <a:lnTo>
                    <a:pt x="2071" y="96"/>
                  </a:lnTo>
                  <a:lnTo>
                    <a:pt x="2117" y="85"/>
                  </a:lnTo>
                  <a:lnTo>
                    <a:pt x="2161" y="75"/>
                  </a:lnTo>
                  <a:lnTo>
                    <a:pt x="2203" y="63"/>
                  </a:lnTo>
                  <a:lnTo>
                    <a:pt x="2246" y="54"/>
                  </a:lnTo>
                  <a:lnTo>
                    <a:pt x="2286" y="42"/>
                  </a:lnTo>
                  <a:lnTo>
                    <a:pt x="2326" y="33"/>
                  </a:lnTo>
                  <a:lnTo>
                    <a:pt x="2338" y="27"/>
                  </a:lnTo>
                  <a:lnTo>
                    <a:pt x="2351" y="23"/>
                  </a:lnTo>
                  <a:lnTo>
                    <a:pt x="2363" y="19"/>
                  </a:lnTo>
                  <a:lnTo>
                    <a:pt x="2372" y="15"/>
                  </a:lnTo>
                  <a:lnTo>
                    <a:pt x="2384" y="13"/>
                  </a:lnTo>
                  <a:lnTo>
                    <a:pt x="2393" y="10"/>
                  </a:lnTo>
                  <a:lnTo>
                    <a:pt x="2403" y="8"/>
                  </a:lnTo>
                  <a:lnTo>
                    <a:pt x="2413" y="6"/>
                  </a:lnTo>
                  <a:lnTo>
                    <a:pt x="2420" y="4"/>
                  </a:lnTo>
                  <a:lnTo>
                    <a:pt x="2428" y="2"/>
                  </a:lnTo>
                  <a:lnTo>
                    <a:pt x="2436" y="2"/>
                  </a:lnTo>
                  <a:lnTo>
                    <a:pt x="2443" y="0"/>
                  </a:lnTo>
                  <a:lnTo>
                    <a:pt x="2455" y="0"/>
                  </a:lnTo>
                  <a:lnTo>
                    <a:pt x="246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6"/>
            <p:cNvSpPr>
              <a:spLocks/>
            </p:cNvSpPr>
            <p:nvPr/>
          </p:nvSpPr>
          <p:spPr bwMode="auto">
            <a:xfrm>
              <a:off x="2743200" y="1447800"/>
              <a:ext cx="477838" cy="2895600"/>
            </a:xfrm>
            <a:custGeom>
              <a:avLst/>
              <a:gdLst>
                <a:gd name="T0" fmla="*/ 164514 w 793"/>
                <a:gd name="T1" fmla="*/ 1588 h 4215"/>
                <a:gd name="T2" fmla="*/ 222530 w 793"/>
                <a:gd name="T3" fmla="*/ 13497 h 4215"/>
                <a:gd name="T4" fmla="*/ 285316 w 793"/>
                <a:gd name="T5" fmla="*/ 33345 h 4215"/>
                <a:gd name="T6" fmla="*/ 352075 w 793"/>
                <a:gd name="T7" fmla="*/ 63515 h 4215"/>
                <a:gd name="T8" fmla="*/ 422013 w 793"/>
                <a:gd name="T9" fmla="*/ 103212 h 4215"/>
                <a:gd name="T10" fmla="*/ 492746 w 793"/>
                <a:gd name="T11" fmla="*/ 146085 h 4215"/>
                <a:gd name="T12" fmla="*/ 541226 w 793"/>
                <a:gd name="T13" fmla="*/ 184194 h 4215"/>
                <a:gd name="T14" fmla="*/ 580963 w 793"/>
                <a:gd name="T15" fmla="*/ 225478 h 4215"/>
                <a:gd name="T16" fmla="*/ 608780 w 793"/>
                <a:gd name="T17" fmla="*/ 272321 h 4215"/>
                <a:gd name="T18" fmla="*/ 625469 w 793"/>
                <a:gd name="T19" fmla="*/ 324721 h 4215"/>
                <a:gd name="T20" fmla="*/ 630238 w 793"/>
                <a:gd name="T21" fmla="*/ 379503 h 4215"/>
                <a:gd name="T22" fmla="*/ 628648 w 793"/>
                <a:gd name="T23" fmla="*/ 386648 h 4215"/>
                <a:gd name="T24" fmla="*/ 622290 w 793"/>
                <a:gd name="T25" fmla="*/ 401733 h 4215"/>
                <a:gd name="T26" fmla="*/ 611164 w 793"/>
                <a:gd name="T27" fmla="*/ 424757 h 4215"/>
                <a:gd name="T28" fmla="*/ 597653 w 793"/>
                <a:gd name="T29" fmla="*/ 454133 h 4215"/>
                <a:gd name="T30" fmla="*/ 580963 w 793"/>
                <a:gd name="T31" fmla="*/ 489066 h 4215"/>
                <a:gd name="T32" fmla="*/ 570632 w 793"/>
                <a:gd name="T33" fmla="*/ 512090 h 4215"/>
                <a:gd name="T34" fmla="*/ 564274 w 793"/>
                <a:gd name="T35" fmla="*/ 534320 h 4215"/>
                <a:gd name="T36" fmla="*/ 556326 w 793"/>
                <a:gd name="T37" fmla="*/ 566872 h 4215"/>
                <a:gd name="T38" fmla="*/ 550763 w 793"/>
                <a:gd name="T39" fmla="*/ 608157 h 4215"/>
                <a:gd name="T40" fmla="*/ 541226 w 793"/>
                <a:gd name="T41" fmla="*/ 656587 h 4215"/>
                <a:gd name="T42" fmla="*/ 534073 w 793"/>
                <a:gd name="T43" fmla="*/ 712957 h 4215"/>
                <a:gd name="T44" fmla="*/ 524536 w 793"/>
                <a:gd name="T45" fmla="*/ 780441 h 4215"/>
                <a:gd name="T46" fmla="*/ 516589 w 793"/>
                <a:gd name="T47" fmla="*/ 853484 h 4215"/>
                <a:gd name="T48" fmla="*/ 507846 w 793"/>
                <a:gd name="T49" fmla="*/ 936847 h 4215"/>
                <a:gd name="T50" fmla="*/ 497514 w 793"/>
                <a:gd name="T51" fmla="*/ 1026562 h 4215"/>
                <a:gd name="T52" fmla="*/ 487977 w 793"/>
                <a:gd name="T53" fmla="*/ 1125805 h 4215"/>
                <a:gd name="T54" fmla="*/ 189151 w 793"/>
                <a:gd name="T55" fmla="*/ 3346450 h 4215"/>
                <a:gd name="T56" fmla="*/ 152592 w 793"/>
                <a:gd name="T57" fmla="*/ 1016241 h 4215"/>
                <a:gd name="T58" fmla="*/ 149413 w 793"/>
                <a:gd name="T59" fmla="*/ 915411 h 4215"/>
                <a:gd name="T60" fmla="*/ 135903 w 793"/>
                <a:gd name="T61" fmla="*/ 704223 h 4215"/>
                <a:gd name="T62" fmla="*/ 112855 w 793"/>
                <a:gd name="T63" fmla="*/ 482714 h 4215"/>
                <a:gd name="T64" fmla="*/ 108086 w 793"/>
                <a:gd name="T65" fmla="*/ 431109 h 4215"/>
                <a:gd name="T66" fmla="*/ 98549 w 793"/>
                <a:gd name="T67" fmla="*/ 381884 h 4215"/>
                <a:gd name="T68" fmla="*/ 88217 w 793"/>
                <a:gd name="T69" fmla="*/ 338218 h 4215"/>
                <a:gd name="T70" fmla="*/ 73117 w 793"/>
                <a:gd name="T71" fmla="*/ 298521 h 4215"/>
                <a:gd name="T72" fmla="*/ 53248 w 793"/>
                <a:gd name="T73" fmla="*/ 262000 h 4215"/>
                <a:gd name="T74" fmla="*/ 34969 w 793"/>
                <a:gd name="T75" fmla="*/ 232624 h 4215"/>
                <a:gd name="T76" fmla="*/ 23048 w 793"/>
                <a:gd name="T77" fmla="*/ 208806 h 4215"/>
                <a:gd name="T78" fmla="*/ 11921 w 793"/>
                <a:gd name="T79" fmla="*/ 188957 h 4215"/>
                <a:gd name="T80" fmla="*/ 3974 w 793"/>
                <a:gd name="T81" fmla="*/ 172285 h 4215"/>
                <a:gd name="T82" fmla="*/ 1590 w 793"/>
                <a:gd name="T83" fmla="*/ 159582 h 4215"/>
                <a:gd name="T84" fmla="*/ 1590 w 793"/>
                <a:gd name="T85" fmla="*/ 135763 h 4215"/>
                <a:gd name="T86" fmla="*/ 7153 w 793"/>
                <a:gd name="T87" fmla="*/ 86539 h 4215"/>
                <a:gd name="T88" fmla="*/ 23843 w 793"/>
                <a:gd name="T89" fmla="*/ 48430 h 4215"/>
                <a:gd name="T90" fmla="*/ 48480 w 793"/>
                <a:gd name="T91" fmla="*/ 21436 h 4215"/>
                <a:gd name="T92" fmla="*/ 83449 w 793"/>
                <a:gd name="T93" fmla="*/ 5558 h 4215"/>
                <a:gd name="T94" fmla="*/ 127955 w 793"/>
                <a:gd name="T95" fmla="*/ 0 h 42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93" h="4215">
                  <a:moveTo>
                    <a:pt x="161" y="0"/>
                  </a:moveTo>
                  <a:lnTo>
                    <a:pt x="184" y="0"/>
                  </a:lnTo>
                  <a:lnTo>
                    <a:pt x="207" y="2"/>
                  </a:lnTo>
                  <a:lnTo>
                    <a:pt x="230" y="5"/>
                  </a:lnTo>
                  <a:lnTo>
                    <a:pt x="255" y="9"/>
                  </a:lnTo>
                  <a:lnTo>
                    <a:pt x="280" y="17"/>
                  </a:lnTo>
                  <a:lnTo>
                    <a:pt x="305" y="23"/>
                  </a:lnTo>
                  <a:lnTo>
                    <a:pt x="332" y="32"/>
                  </a:lnTo>
                  <a:lnTo>
                    <a:pt x="359" y="42"/>
                  </a:lnTo>
                  <a:lnTo>
                    <a:pt x="386" y="53"/>
                  </a:lnTo>
                  <a:lnTo>
                    <a:pt x="414" y="65"/>
                  </a:lnTo>
                  <a:lnTo>
                    <a:pt x="443" y="80"/>
                  </a:lnTo>
                  <a:lnTo>
                    <a:pt x="472" y="96"/>
                  </a:lnTo>
                  <a:lnTo>
                    <a:pt x="501" y="111"/>
                  </a:lnTo>
                  <a:lnTo>
                    <a:pt x="531" y="130"/>
                  </a:lnTo>
                  <a:lnTo>
                    <a:pt x="562" y="149"/>
                  </a:lnTo>
                  <a:lnTo>
                    <a:pt x="595" y="171"/>
                  </a:lnTo>
                  <a:lnTo>
                    <a:pt x="620" y="184"/>
                  </a:lnTo>
                  <a:lnTo>
                    <a:pt x="641" y="199"/>
                  </a:lnTo>
                  <a:lnTo>
                    <a:pt x="662" y="215"/>
                  </a:lnTo>
                  <a:lnTo>
                    <a:pt x="681" y="232"/>
                  </a:lnTo>
                  <a:lnTo>
                    <a:pt x="700" y="249"/>
                  </a:lnTo>
                  <a:lnTo>
                    <a:pt x="716" y="266"/>
                  </a:lnTo>
                  <a:lnTo>
                    <a:pt x="731" y="284"/>
                  </a:lnTo>
                  <a:lnTo>
                    <a:pt x="745" y="303"/>
                  </a:lnTo>
                  <a:lnTo>
                    <a:pt x="756" y="322"/>
                  </a:lnTo>
                  <a:lnTo>
                    <a:pt x="766" y="343"/>
                  </a:lnTo>
                  <a:lnTo>
                    <a:pt x="773" y="364"/>
                  </a:lnTo>
                  <a:lnTo>
                    <a:pt x="781" y="386"/>
                  </a:lnTo>
                  <a:lnTo>
                    <a:pt x="787" y="409"/>
                  </a:lnTo>
                  <a:lnTo>
                    <a:pt x="791" y="432"/>
                  </a:lnTo>
                  <a:lnTo>
                    <a:pt x="793" y="455"/>
                  </a:lnTo>
                  <a:lnTo>
                    <a:pt x="793" y="478"/>
                  </a:lnTo>
                  <a:lnTo>
                    <a:pt x="793" y="480"/>
                  </a:lnTo>
                  <a:lnTo>
                    <a:pt x="793" y="483"/>
                  </a:lnTo>
                  <a:lnTo>
                    <a:pt x="791" y="487"/>
                  </a:lnTo>
                  <a:lnTo>
                    <a:pt x="789" y="493"/>
                  </a:lnTo>
                  <a:lnTo>
                    <a:pt x="785" y="499"/>
                  </a:lnTo>
                  <a:lnTo>
                    <a:pt x="783" y="506"/>
                  </a:lnTo>
                  <a:lnTo>
                    <a:pt x="779" y="516"/>
                  </a:lnTo>
                  <a:lnTo>
                    <a:pt x="775" y="526"/>
                  </a:lnTo>
                  <a:lnTo>
                    <a:pt x="769" y="535"/>
                  </a:lnTo>
                  <a:lnTo>
                    <a:pt x="764" y="547"/>
                  </a:lnTo>
                  <a:lnTo>
                    <a:pt x="758" y="558"/>
                  </a:lnTo>
                  <a:lnTo>
                    <a:pt x="752" y="572"/>
                  </a:lnTo>
                  <a:lnTo>
                    <a:pt x="745" y="585"/>
                  </a:lnTo>
                  <a:lnTo>
                    <a:pt x="739" y="601"/>
                  </a:lnTo>
                  <a:lnTo>
                    <a:pt x="731" y="616"/>
                  </a:lnTo>
                  <a:lnTo>
                    <a:pt x="723" y="633"/>
                  </a:lnTo>
                  <a:lnTo>
                    <a:pt x="720" y="639"/>
                  </a:lnTo>
                  <a:lnTo>
                    <a:pt x="718" y="645"/>
                  </a:lnTo>
                  <a:lnTo>
                    <a:pt x="716" y="654"/>
                  </a:lnTo>
                  <a:lnTo>
                    <a:pt x="712" y="664"/>
                  </a:lnTo>
                  <a:lnTo>
                    <a:pt x="710" y="673"/>
                  </a:lnTo>
                  <a:lnTo>
                    <a:pt x="706" y="687"/>
                  </a:lnTo>
                  <a:lnTo>
                    <a:pt x="704" y="700"/>
                  </a:lnTo>
                  <a:lnTo>
                    <a:pt x="700" y="714"/>
                  </a:lnTo>
                  <a:lnTo>
                    <a:pt x="698" y="729"/>
                  </a:lnTo>
                  <a:lnTo>
                    <a:pt x="695" y="746"/>
                  </a:lnTo>
                  <a:lnTo>
                    <a:pt x="693" y="766"/>
                  </a:lnTo>
                  <a:lnTo>
                    <a:pt x="689" y="785"/>
                  </a:lnTo>
                  <a:lnTo>
                    <a:pt x="685" y="804"/>
                  </a:lnTo>
                  <a:lnTo>
                    <a:pt x="681" y="827"/>
                  </a:lnTo>
                  <a:lnTo>
                    <a:pt x="679" y="850"/>
                  </a:lnTo>
                  <a:lnTo>
                    <a:pt x="675" y="873"/>
                  </a:lnTo>
                  <a:lnTo>
                    <a:pt x="672" y="898"/>
                  </a:lnTo>
                  <a:lnTo>
                    <a:pt x="668" y="925"/>
                  </a:lnTo>
                  <a:lnTo>
                    <a:pt x="664" y="954"/>
                  </a:lnTo>
                  <a:lnTo>
                    <a:pt x="660" y="983"/>
                  </a:lnTo>
                  <a:lnTo>
                    <a:pt x="658" y="1011"/>
                  </a:lnTo>
                  <a:lnTo>
                    <a:pt x="654" y="1044"/>
                  </a:lnTo>
                  <a:lnTo>
                    <a:pt x="650" y="1075"/>
                  </a:lnTo>
                  <a:lnTo>
                    <a:pt x="647" y="1109"/>
                  </a:lnTo>
                  <a:lnTo>
                    <a:pt x="643" y="1144"/>
                  </a:lnTo>
                  <a:lnTo>
                    <a:pt x="639" y="1180"/>
                  </a:lnTo>
                  <a:lnTo>
                    <a:pt x="635" y="1217"/>
                  </a:lnTo>
                  <a:lnTo>
                    <a:pt x="629" y="1255"/>
                  </a:lnTo>
                  <a:lnTo>
                    <a:pt x="626" y="1293"/>
                  </a:lnTo>
                  <a:lnTo>
                    <a:pt x="622" y="1334"/>
                  </a:lnTo>
                  <a:lnTo>
                    <a:pt x="618" y="1376"/>
                  </a:lnTo>
                  <a:lnTo>
                    <a:pt x="614" y="1418"/>
                  </a:lnTo>
                  <a:lnTo>
                    <a:pt x="608" y="4215"/>
                  </a:lnTo>
                  <a:lnTo>
                    <a:pt x="422" y="4215"/>
                  </a:lnTo>
                  <a:lnTo>
                    <a:pt x="238" y="4215"/>
                  </a:lnTo>
                  <a:lnTo>
                    <a:pt x="215" y="2768"/>
                  </a:lnTo>
                  <a:lnTo>
                    <a:pt x="192" y="1322"/>
                  </a:lnTo>
                  <a:lnTo>
                    <a:pt x="192" y="1280"/>
                  </a:lnTo>
                  <a:lnTo>
                    <a:pt x="192" y="1238"/>
                  </a:lnTo>
                  <a:lnTo>
                    <a:pt x="190" y="1196"/>
                  </a:lnTo>
                  <a:lnTo>
                    <a:pt x="188" y="1153"/>
                  </a:lnTo>
                  <a:lnTo>
                    <a:pt x="184" y="1065"/>
                  </a:lnTo>
                  <a:lnTo>
                    <a:pt x="178" y="977"/>
                  </a:lnTo>
                  <a:lnTo>
                    <a:pt x="171" y="887"/>
                  </a:lnTo>
                  <a:lnTo>
                    <a:pt x="163" y="794"/>
                  </a:lnTo>
                  <a:lnTo>
                    <a:pt x="151" y="702"/>
                  </a:lnTo>
                  <a:lnTo>
                    <a:pt x="142" y="608"/>
                  </a:lnTo>
                  <a:lnTo>
                    <a:pt x="140" y="585"/>
                  </a:lnTo>
                  <a:lnTo>
                    <a:pt x="138" y="564"/>
                  </a:lnTo>
                  <a:lnTo>
                    <a:pt x="136" y="543"/>
                  </a:lnTo>
                  <a:lnTo>
                    <a:pt x="132" y="522"/>
                  </a:lnTo>
                  <a:lnTo>
                    <a:pt x="128" y="501"/>
                  </a:lnTo>
                  <a:lnTo>
                    <a:pt x="124" y="481"/>
                  </a:lnTo>
                  <a:lnTo>
                    <a:pt x="121" y="462"/>
                  </a:lnTo>
                  <a:lnTo>
                    <a:pt x="117" y="443"/>
                  </a:lnTo>
                  <a:lnTo>
                    <a:pt x="111" y="426"/>
                  </a:lnTo>
                  <a:lnTo>
                    <a:pt x="105" y="409"/>
                  </a:lnTo>
                  <a:lnTo>
                    <a:pt x="98" y="391"/>
                  </a:lnTo>
                  <a:lnTo>
                    <a:pt x="92" y="376"/>
                  </a:lnTo>
                  <a:lnTo>
                    <a:pt x="84" y="361"/>
                  </a:lnTo>
                  <a:lnTo>
                    <a:pt x="76" y="345"/>
                  </a:lnTo>
                  <a:lnTo>
                    <a:pt x="67" y="330"/>
                  </a:lnTo>
                  <a:lnTo>
                    <a:pt x="57" y="316"/>
                  </a:lnTo>
                  <a:lnTo>
                    <a:pt x="52" y="305"/>
                  </a:lnTo>
                  <a:lnTo>
                    <a:pt x="44" y="293"/>
                  </a:lnTo>
                  <a:lnTo>
                    <a:pt x="38" y="282"/>
                  </a:lnTo>
                  <a:lnTo>
                    <a:pt x="32" y="272"/>
                  </a:lnTo>
                  <a:lnTo>
                    <a:pt x="29" y="263"/>
                  </a:lnTo>
                  <a:lnTo>
                    <a:pt x="23" y="253"/>
                  </a:lnTo>
                  <a:lnTo>
                    <a:pt x="19" y="245"/>
                  </a:lnTo>
                  <a:lnTo>
                    <a:pt x="15" y="238"/>
                  </a:lnTo>
                  <a:lnTo>
                    <a:pt x="11" y="230"/>
                  </a:lnTo>
                  <a:lnTo>
                    <a:pt x="9" y="222"/>
                  </a:lnTo>
                  <a:lnTo>
                    <a:pt x="5" y="217"/>
                  </a:lnTo>
                  <a:lnTo>
                    <a:pt x="4" y="211"/>
                  </a:lnTo>
                  <a:lnTo>
                    <a:pt x="2" y="207"/>
                  </a:lnTo>
                  <a:lnTo>
                    <a:pt x="2" y="201"/>
                  </a:lnTo>
                  <a:lnTo>
                    <a:pt x="0" y="197"/>
                  </a:lnTo>
                  <a:lnTo>
                    <a:pt x="0" y="195"/>
                  </a:lnTo>
                  <a:lnTo>
                    <a:pt x="2" y="171"/>
                  </a:lnTo>
                  <a:lnTo>
                    <a:pt x="4" y="149"/>
                  </a:lnTo>
                  <a:lnTo>
                    <a:pt x="5" y="128"/>
                  </a:lnTo>
                  <a:lnTo>
                    <a:pt x="9" y="109"/>
                  </a:lnTo>
                  <a:lnTo>
                    <a:pt x="15" y="92"/>
                  </a:lnTo>
                  <a:lnTo>
                    <a:pt x="23" y="76"/>
                  </a:lnTo>
                  <a:lnTo>
                    <a:pt x="30" y="61"/>
                  </a:lnTo>
                  <a:lnTo>
                    <a:pt x="40" y="48"/>
                  </a:lnTo>
                  <a:lnTo>
                    <a:pt x="50" y="38"/>
                  </a:lnTo>
                  <a:lnTo>
                    <a:pt x="61" y="27"/>
                  </a:lnTo>
                  <a:lnTo>
                    <a:pt x="75" y="19"/>
                  </a:lnTo>
                  <a:lnTo>
                    <a:pt x="90" y="11"/>
                  </a:lnTo>
                  <a:lnTo>
                    <a:pt x="105" y="7"/>
                  </a:lnTo>
                  <a:lnTo>
                    <a:pt x="123" y="4"/>
                  </a:lnTo>
                  <a:lnTo>
                    <a:pt x="140" y="0"/>
                  </a:lnTo>
                  <a:lnTo>
                    <a:pt x="16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2057400" y="4114800"/>
              <a:ext cx="3048000" cy="457200"/>
            </a:xfrm>
            <a:custGeom>
              <a:avLst/>
              <a:gdLst>
                <a:gd name="T0" fmla="*/ 3786893 w 5367"/>
                <a:gd name="T1" fmla="*/ 1586 h 941"/>
                <a:gd name="T2" fmla="*/ 3811504 w 5367"/>
                <a:gd name="T3" fmla="*/ 7929 h 941"/>
                <a:gd name="T4" fmla="*/ 3846435 w 5367"/>
                <a:gd name="T5" fmla="*/ 21408 h 941"/>
                <a:gd name="T6" fmla="*/ 3890894 w 5367"/>
                <a:gd name="T7" fmla="*/ 39645 h 941"/>
                <a:gd name="T8" fmla="*/ 3945673 w 5367"/>
                <a:gd name="T9" fmla="*/ 64225 h 941"/>
                <a:gd name="T10" fmla="*/ 4009184 w 5367"/>
                <a:gd name="T11" fmla="*/ 94356 h 941"/>
                <a:gd name="T12" fmla="*/ 4100483 w 5367"/>
                <a:gd name="T13" fmla="*/ 150652 h 941"/>
                <a:gd name="T14" fmla="*/ 4152880 w 5367"/>
                <a:gd name="T15" fmla="*/ 195055 h 941"/>
                <a:gd name="T16" fmla="*/ 4194163 w 5367"/>
                <a:gd name="T17" fmla="*/ 237872 h 941"/>
                <a:gd name="T18" fmla="*/ 4225918 w 5367"/>
                <a:gd name="T19" fmla="*/ 279103 h 941"/>
                <a:gd name="T20" fmla="*/ 4247354 w 5367"/>
                <a:gd name="T21" fmla="*/ 318748 h 941"/>
                <a:gd name="T22" fmla="*/ 4259262 w 5367"/>
                <a:gd name="T23" fmla="*/ 356808 h 941"/>
                <a:gd name="T24" fmla="*/ 4260850 w 5367"/>
                <a:gd name="T25" fmla="*/ 390110 h 941"/>
                <a:gd name="T26" fmla="*/ 4247354 w 5367"/>
                <a:gd name="T27" fmla="*/ 415483 h 941"/>
                <a:gd name="T28" fmla="*/ 4221155 w 5367"/>
                <a:gd name="T29" fmla="*/ 436891 h 941"/>
                <a:gd name="T30" fmla="*/ 4179872 w 5367"/>
                <a:gd name="T31" fmla="*/ 453543 h 941"/>
                <a:gd name="T32" fmla="*/ 4126681 w 5367"/>
                <a:gd name="T33" fmla="*/ 466229 h 941"/>
                <a:gd name="T34" fmla="*/ 4058406 w 5367"/>
                <a:gd name="T35" fmla="*/ 471779 h 941"/>
                <a:gd name="T36" fmla="*/ 3977428 w 5367"/>
                <a:gd name="T37" fmla="*/ 474951 h 941"/>
                <a:gd name="T38" fmla="*/ 3667808 w 5367"/>
                <a:gd name="T39" fmla="*/ 467815 h 941"/>
                <a:gd name="T40" fmla="*/ 3399471 w 5367"/>
                <a:gd name="T41" fmla="*/ 464643 h 941"/>
                <a:gd name="T42" fmla="*/ 3119225 w 5367"/>
                <a:gd name="T43" fmla="*/ 463057 h 941"/>
                <a:gd name="T44" fmla="*/ 2792139 w 5367"/>
                <a:gd name="T45" fmla="*/ 467815 h 941"/>
                <a:gd name="T46" fmla="*/ 2407892 w 5367"/>
                <a:gd name="T47" fmla="*/ 486052 h 941"/>
                <a:gd name="T48" fmla="*/ 1965691 w 5367"/>
                <a:gd name="T49" fmla="*/ 517768 h 941"/>
                <a:gd name="T50" fmla="*/ 1299611 w 5367"/>
                <a:gd name="T51" fmla="*/ 583579 h 941"/>
                <a:gd name="T52" fmla="*/ 667668 w 5367"/>
                <a:gd name="T53" fmla="*/ 706480 h 941"/>
                <a:gd name="T54" fmla="*/ 575576 w 5367"/>
                <a:gd name="T55" fmla="*/ 729474 h 941"/>
                <a:gd name="T56" fmla="*/ 508889 w 5367"/>
                <a:gd name="T57" fmla="*/ 741368 h 941"/>
                <a:gd name="T58" fmla="*/ 470781 w 5367"/>
                <a:gd name="T59" fmla="*/ 746125 h 941"/>
                <a:gd name="T60" fmla="*/ 402506 w 5367"/>
                <a:gd name="T61" fmla="*/ 735817 h 941"/>
                <a:gd name="T62" fmla="*/ 316765 w 5367"/>
                <a:gd name="T63" fmla="*/ 708065 h 941"/>
                <a:gd name="T64" fmla="*/ 214352 w 5367"/>
                <a:gd name="T65" fmla="*/ 660491 h 941"/>
                <a:gd name="T66" fmla="*/ 107970 w 5367"/>
                <a:gd name="T67" fmla="*/ 597059 h 941"/>
                <a:gd name="T68" fmla="*/ 36519 w 5367"/>
                <a:gd name="T69" fmla="*/ 537591 h 941"/>
                <a:gd name="T70" fmla="*/ 5557 w 5367"/>
                <a:gd name="T71" fmla="*/ 496359 h 941"/>
                <a:gd name="T72" fmla="*/ 0 w 5367"/>
                <a:gd name="T73" fmla="*/ 473365 h 941"/>
                <a:gd name="T74" fmla="*/ 7145 w 5367"/>
                <a:gd name="T75" fmla="*/ 433720 h 941"/>
                <a:gd name="T76" fmla="*/ 38107 w 5367"/>
                <a:gd name="T77" fmla="*/ 400418 h 941"/>
                <a:gd name="T78" fmla="*/ 96062 w 5367"/>
                <a:gd name="T79" fmla="*/ 377423 h 941"/>
                <a:gd name="T80" fmla="*/ 252460 w 5367"/>
                <a:gd name="T81" fmla="*/ 370287 h 941"/>
                <a:gd name="T82" fmla="*/ 449346 w 5367"/>
                <a:gd name="T83" fmla="*/ 365530 h 941"/>
                <a:gd name="T84" fmla="*/ 629561 w 5367"/>
                <a:gd name="T85" fmla="*/ 357601 h 941"/>
                <a:gd name="T86" fmla="*/ 789135 w 5367"/>
                <a:gd name="T87" fmla="*/ 347293 h 941"/>
                <a:gd name="T88" fmla="*/ 932830 w 5367"/>
                <a:gd name="T89" fmla="*/ 333814 h 941"/>
                <a:gd name="T90" fmla="*/ 1059060 w 5367"/>
                <a:gd name="T91" fmla="*/ 318748 h 941"/>
                <a:gd name="T92" fmla="*/ 1223397 w 5367"/>
                <a:gd name="T93" fmla="*/ 292582 h 941"/>
                <a:gd name="T94" fmla="*/ 1795003 w 5367"/>
                <a:gd name="T95" fmla="*/ 233115 h 941"/>
                <a:gd name="T96" fmla="*/ 2590489 w 5367"/>
                <a:gd name="T97" fmla="*/ 170475 h 941"/>
                <a:gd name="T98" fmla="*/ 2981880 w 5367"/>
                <a:gd name="T99" fmla="*/ 128451 h 941"/>
                <a:gd name="T100" fmla="*/ 3311348 w 5367"/>
                <a:gd name="T101" fmla="*/ 82462 h 941"/>
                <a:gd name="T102" fmla="*/ 3576510 w 5367"/>
                <a:gd name="T103" fmla="*/ 32509 h 941"/>
                <a:gd name="T104" fmla="*/ 3660663 w 5367"/>
                <a:gd name="T105" fmla="*/ 15858 h 941"/>
                <a:gd name="T106" fmla="*/ 3724175 w 5367"/>
                <a:gd name="T107" fmla="*/ 4757 h 941"/>
                <a:gd name="T108" fmla="*/ 3768633 w 5367"/>
                <a:gd name="T109" fmla="*/ 0 h 9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367" h="941">
                  <a:moveTo>
                    <a:pt x="4755" y="0"/>
                  </a:moveTo>
                  <a:lnTo>
                    <a:pt x="4757" y="0"/>
                  </a:lnTo>
                  <a:lnTo>
                    <a:pt x="4760" y="0"/>
                  </a:lnTo>
                  <a:lnTo>
                    <a:pt x="4766" y="0"/>
                  </a:lnTo>
                  <a:lnTo>
                    <a:pt x="4770" y="2"/>
                  </a:lnTo>
                  <a:lnTo>
                    <a:pt x="4776" y="2"/>
                  </a:lnTo>
                  <a:lnTo>
                    <a:pt x="4782" y="4"/>
                  </a:lnTo>
                  <a:lnTo>
                    <a:pt x="4787" y="6"/>
                  </a:lnTo>
                  <a:lnTo>
                    <a:pt x="4793" y="8"/>
                  </a:lnTo>
                  <a:lnTo>
                    <a:pt x="4801" y="10"/>
                  </a:lnTo>
                  <a:lnTo>
                    <a:pt x="4808" y="14"/>
                  </a:lnTo>
                  <a:lnTo>
                    <a:pt x="4816" y="16"/>
                  </a:lnTo>
                  <a:lnTo>
                    <a:pt x="4826" y="20"/>
                  </a:lnTo>
                  <a:lnTo>
                    <a:pt x="4835" y="23"/>
                  </a:lnTo>
                  <a:lnTo>
                    <a:pt x="4845" y="27"/>
                  </a:lnTo>
                  <a:lnTo>
                    <a:pt x="4855" y="31"/>
                  </a:lnTo>
                  <a:lnTo>
                    <a:pt x="4866" y="35"/>
                  </a:lnTo>
                  <a:lnTo>
                    <a:pt x="4876" y="41"/>
                  </a:lnTo>
                  <a:lnTo>
                    <a:pt x="4889" y="45"/>
                  </a:lnTo>
                  <a:lnTo>
                    <a:pt x="4901" y="50"/>
                  </a:lnTo>
                  <a:lnTo>
                    <a:pt x="4914" y="56"/>
                  </a:lnTo>
                  <a:lnTo>
                    <a:pt x="4926" y="62"/>
                  </a:lnTo>
                  <a:lnTo>
                    <a:pt x="4941" y="68"/>
                  </a:lnTo>
                  <a:lnTo>
                    <a:pt x="4954" y="73"/>
                  </a:lnTo>
                  <a:lnTo>
                    <a:pt x="4970" y="81"/>
                  </a:lnTo>
                  <a:lnTo>
                    <a:pt x="4985" y="89"/>
                  </a:lnTo>
                  <a:lnTo>
                    <a:pt x="5000" y="94"/>
                  </a:lnTo>
                  <a:lnTo>
                    <a:pt x="5016" y="102"/>
                  </a:lnTo>
                  <a:lnTo>
                    <a:pt x="5033" y="110"/>
                  </a:lnTo>
                  <a:lnTo>
                    <a:pt x="5050" y="119"/>
                  </a:lnTo>
                  <a:lnTo>
                    <a:pt x="5068" y="127"/>
                  </a:lnTo>
                  <a:lnTo>
                    <a:pt x="5087" y="137"/>
                  </a:lnTo>
                  <a:lnTo>
                    <a:pt x="5106" y="146"/>
                  </a:lnTo>
                  <a:lnTo>
                    <a:pt x="5137" y="167"/>
                  </a:lnTo>
                  <a:lnTo>
                    <a:pt x="5165" y="190"/>
                  </a:lnTo>
                  <a:lnTo>
                    <a:pt x="5181" y="202"/>
                  </a:lnTo>
                  <a:lnTo>
                    <a:pt x="5194" y="213"/>
                  </a:lnTo>
                  <a:lnTo>
                    <a:pt x="5206" y="225"/>
                  </a:lnTo>
                  <a:lnTo>
                    <a:pt x="5219" y="236"/>
                  </a:lnTo>
                  <a:lnTo>
                    <a:pt x="5231" y="246"/>
                  </a:lnTo>
                  <a:lnTo>
                    <a:pt x="5242" y="258"/>
                  </a:lnTo>
                  <a:lnTo>
                    <a:pt x="5254" y="269"/>
                  </a:lnTo>
                  <a:lnTo>
                    <a:pt x="5263" y="279"/>
                  </a:lnTo>
                  <a:lnTo>
                    <a:pt x="5273" y="290"/>
                  </a:lnTo>
                  <a:lnTo>
                    <a:pt x="5283" y="300"/>
                  </a:lnTo>
                  <a:lnTo>
                    <a:pt x="5292" y="311"/>
                  </a:lnTo>
                  <a:lnTo>
                    <a:pt x="5300" y="321"/>
                  </a:lnTo>
                  <a:lnTo>
                    <a:pt x="5309" y="332"/>
                  </a:lnTo>
                  <a:lnTo>
                    <a:pt x="5317" y="342"/>
                  </a:lnTo>
                  <a:lnTo>
                    <a:pt x="5323" y="352"/>
                  </a:lnTo>
                  <a:lnTo>
                    <a:pt x="5331" y="363"/>
                  </a:lnTo>
                  <a:lnTo>
                    <a:pt x="5336" y="373"/>
                  </a:lnTo>
                  <a:lnTo>
                    <a:pt x="5342" y="382"/>
                  </a:lnTo>
                  <a:lnTo>
                    <a:pt x="5346" y="392"/>
                  </a:lnTo>
                  <a:lnTo>
                    <a:pt x="5350" y="402"/>
                  </a:lnTo>
                  <a:lnTo>
                    <a:pt x="5356" y="411"/>
                  </a:lnTo>
                  <a:lnTo>
                    <a:pt x="5357" y="421"/>
                  </a:lnTo>
                  <a:lnTo>
                    <a:pt x="5361" y="430"/>
                  </a:lnTo>
                  <a:lnTo>
                    <a:pt x="5363" y="440"/>
                  </a:lnTo>
                  <a:lnTo>
                    <a:pt x="5365" y="450"/>
                  </a:lnTo>
                  <a:lnTo>
                    <a:pt x="5367" y="459"/>
                  </a:lnTo>
                  <a:lnTo>
                    <a:pt x="5367" y="469"/>
                  </a:lnTo>
                  <a:lnTo>
                    <a:pt x="5367" y="478"/>
                  </a:lnTo>
                  <a:lnTo>
                    <a:pt x="5367" y="486"/>
                  </a:lnTo>
                  <a:lnTo>
                    <a:pt x="5367" y="492"/>
                  </a:lnTo>
                  <a:lnTo>
                    <a:pt x="5365" y="499"/>
                  </a:lnTo>
                  <a:lnTo>
                    <a:pt x="5361" y="507"/>
                  </a:lnTo>
                  <a:lnTo>
                    <a:pt x="5359" y="513"/>
                  </a:lnTo>
                  <a:lnTo>
                    <a:pt x="5356" y="519"/>
                  </a:lnTo>
                  <a:lnTo>
                    <a:pt x="5350" y="524"/>
                  </a:lnTo>
                  <a:lnTo>
                    <a:pt x="5344" y="530"/>
                  </a:lnTo>
                  <a:lnTo>
                    <a:pt x="5338" y="536"/>
                  </a:lnTo>
                  <a:lnTo>
                    <a:pt x="5332" y="542"/>
                  </a:lnTo>
                  <a:lnTo>
                    <a:pt x="5325" y="547"/>
                  </a:lnTo>
                  <a:lnTo>
                    <a:pt x="5317" y="551"/>
                  </a:lnTo>
                  <a:lnTo>
                    <a:pt x="5308" y="557"/>
                  </a:lnTo>
                  <a:lnTo>
                    <a:pt x="5298" y="561"/>
                  </a:lnTo>
                  <a:lnTo>
                    <a:pt x="5288" y="565"/>
                  </a:lnTo>
                  <a:lnTo>
                    <a:pt x="5277" y="569"/>
                  </a:lnTo>
                  <a:lnTo>
                    <a:pt x="5265" y="572"/>
                  </a:lnTo>
                  <a:lnTo>
                    <a:pt x="5254" y="576"/>
                  </a:lnTo>
                  <a:lnTo>
                    <a:pt x="5240" y="580"/>
                  </a:lnTo>
                  <a:lnTo>
                    <a:pt x="5227" y="582"/>
                  </a:lnTo>
                  <a:lnTo>
                    <a:pt x="5212" y="586"/>
                  </a:lnTo>
                  <a:lnTo>
                    <a:pt x="5198" y="588"/>
                  </a:lnTo>
                  <a:lnTo>
                    <a:pt x="5181" y="590"/>
                  </a:lnTo>
                  <a:lnTo>
                    <a:pt x="5165" y="592"/>
                  </a:lnTo>
                  <a:lnTo>
                    <a:pt x="5148" y="594"/>
                  </a:lnTo>
                  <a:lnTo>
                    <a:pt x="5131" y="595"/>
                  </a:lnTo>
                  <a:lnTo>
                    <a:pt x="5112" y="595"/>
                  </a:lnTo>
                  <a:lnTo>
                    <a:pt x="5093" y="597"/>
                  </a:lnTo>
                  <a:lnTo>
                    <a:pt x="5073" y="597"/>
                  </a:lnTo>
                  <a:lnTo>
                    <a:pt x="5052" y="599"/>
                  </a:lnTo>
                  <a:lnTo>
                    <a:pt x="5031" y="599"/>
                  </a:lnTo>
                  <a:lnTo>
                    <a:pt x="5010" y="599"/>
                  </a:lnTo>
                  <a:lnTo>
                    <a:pt x="4881" y="595"/>
                  </a:lnTo>
                  <a:lnTo>
                    <a:pt x="4818" y="595"/>
                  </a:lnTo>
                  <a:lnTo>
                    <a:pt x="4753" y="594"/>
                  </a:lnTo>
                  <a:lnTo>
                    <a:pt x="4686" y="592"/>
                  </a:lnTo>
                  <a:lnTo>
                    <a:pt x="4620" y="590"/>
                  </a:lnTo>
                  <a:lnTo>
                    <a:pt x="4553" y="590"/>
                  </a:lnTo>
                  <a:lnTo>
                    <a:pt x="4486" y="588"/>
                  </a:lnTo>
                  <a:lnTo>
                    <a:pt x="4419" y="588"/>
                  </a:lnTo>
                  <a:lnTo>
                    <a:pt x="4352" y="586"/>
                  </a:lnTo>
                  <a:lnTo>
                    <a:pt x="4282" y="586"/>
                  </a:lnTo>
                  <a:lnTo>
                    <a:pt x="4213" y="584"/>
                  </a:lnTo>
                  <a:lnTo>
                    <a:pt x="4142" y="584"/>
                  </a:lnTo>
                  <a:lnTo>
                    <a:pt x="4073" y="584"/>
                  </a:lnTo>
                  <a:lnTo>
                    <a:pt x="4002" y="584"/>
                  </a:lnTo>
                  <a:lnTo>
                    <a:pt x="3929" y="584"/>
                  </a:lnTo>
                  <a:lnTo>
                    <a:pt x="3852" y="584"/>
                  </a:lnTo>
                  <a:lnTo>
                    <a:pt x="3774" y="584"/>
                  </a:lnTo>
                  <a:lnTo>
                    <a:pt x="3691" y="586"/>
                  </a:lnTo>
                  <a:lnTo>
                    <a:pt x="3605" y="588"/>
                  </a:lnTo>
                  <a:lnTo>
                    <a:pt x="3517" y="590"/>
                  </a:lnTo>
                  <a:lnTo>
                    <a:pt x="3426" y="594"/>
                  </a:lnTo>
                  <a:lnTo>
                    <a:pt x="3332" y="597"/>
                  </a:lnTo>
                  <a:lnTo>
                    <a:pt x="3234" y="601"/>
                  </a:lnTo>
                  <a:lnTo>
                    <a:pt x="3135" y="607"/>
                  </a:lnTo>
                  <a:lnTo>
                    <a:pt x="3033" y="613"/>
                  </a:lnTo>
                  <a:lnTo>
                    <a:pt x="2927" y="620"/>
                  </a:lnTo>
                  <a:lnTo>
                    <a:pt x="2818" y="628"/>
                  </a:lnTo>
                  <a:lnTo>
                    <a:pt x="2708" y="636"/>
                  </a:lnTo>
                  <a:lnTo>
                    <a:pt x="2593" y="643"/>
                  </a:lnTo>
                  <a:lnTo>
                    <a:pt x="2476" y="653"/>
                  </a:lnTo>
                  <a:lnTo>
                    <a:pt x="2357" y="665"/>
                  </a:lnTo>
                  <a:lnTo>
                    <a:pt x="2180" y="676"/>
                  </a:lnTo>
                  <a:lnTo>
                    <a:pt x="2002" y="691"/>
                  </a:lnTo>
                  <a:lnTo>
                    <a:pt x="1821" y="713"/>
                  </a:lnTo>
                  <a:lnTo>
                    <a:pt x="1637" y="736"/>
                  </a:lnTo>
                  <a:lnTo>
                    <a:pt x="1449" y="766"/>
                  </a:lnTo>
                  <a:lnTo>
                    <a:pt x="1259" y="801"/>
                  </a:lnTo>
                  <a:lnTo>
                    <a:pt x="1065" y="839"/>
                  </a:lnTo>
                  <a:lnTo>
                    <a:pt x="867" y="883"/>
                  </a:lnTo>
                  <a:lnTo>
                    <a:pt x="841" y="891"/>
                  </a:lnTo>
                  <a:lnTo>
                    <a:pt x="816" y="897"/>
                  </a:lnTo>
                  <a:lnTo>
                    <a:pt x="791" y="904"/>
                  </a:lnTo>
                  <a:lnTo>
                    <a:pt x="768" y="908"/>
                  </a:lnTo>
                  <a:lnTo>
                    <a:pt x="746" y="914"/>
                  </a:lnTo>
                  <a:lnTo>
                    <a:pt x="725" y="920"/>
                  </a:lnTo>
                  <a:lnTo>
                    <a:pt x="706" y="924"/>
                  </a:lnTo>
                  <a:lnTo>
                    <a:pt x="687" y="928"/>
                  </a:lnTo>
                  <a:lnTo>
                    <a:pt x="672" y="929"/>
                  </a:lnTo>
                  <a:lnTo>
                    <a:pt x="656" y="933"/>
                  </a:lnTo>
                  <a:lnTo>
                    <a:pt x="641" y="935"/>
                  </a:lnTo>
                  <a:lnTo>
                    <a:pt x="629" y="937"/>
                  </a:lnTo>
                  <a:lnTo>
                    <a:pt x="618" y="939"/>
                  </a:lnTo>
                  <a:lnTo>
                    <a:pt x="608" y="939"/>
                  </a:lnTo>
                  <a:lnTo>
                    <a:pt x="601" y="939"/>
                  </a:lnTo>
                  <a:lnTo>
                    <a:pt x="593" y="941"/>
                  </a:lnTo>
                  <a:lnTo>
                    <a:pt x="578" y="939"/>
                  </a:lnTo>
                  <a:lnTo>
                    <a:pt x="560" y="939"/>
                  </a:lnTo>
                  <a:lnTo>
                    <a:pt x="543" y="935"/>
                  </a:lnTo>
                  <a:lnTo>
                    <a:pt x="526" y="933"/>
                  </a:lnTo>
                  <a:lnTo>
                    <a:pt x="507" y="928"/>
                  </a:lnTo>
                  <a:lnTo>
                    <a:pt x="485" y="924"/>
                  </a:lnTo>
                  <a:lnTo>
                    <a:pt x="466" y="918"/>
                  </a:lnTo>
                  <a:lnTo>
                    <a:pt x="443" y="910"/>
                  </a:lnTo>
                  <a:lnTo>
                    <a:pt x="422" y="903"/>
                  </a:lnTo>
                  <a:lnTo>
                    <a:pt x="399" y="893"/>
                  </a:lnTo>
                  <a:lnTo>
                    <a:pt x="374" y="883"/>
                  </a:lnTo>
                  <a:lnTo>
                    <a:pt x="349" y="872"/>
                  </a:lnTo>
                  <a:lnTo>
                    <a:pt x="324" y="860"/>
                  </a:lnTo>
                  <a:lnTo>
                    <a:pt x="297" y="847"/>
                  </a:lnTo>
                  <a:lnTo>
                    <a:pt x="270" y="833"/>
                  </a:lnTo>
                  <a:lnTo>
                    <a:pt x="242" y="818"/>
                  </a:lnTo>
                  <a:lnTo>
                    <a:pt x="213" y="801"/>
                  </a:lnTo>
                  <a:lnTo>
                    <a:pt x="186" y="785"/>
                  </a:lnTo>
                  <a:lnTo>
                    <a:pt x="161" y="768"/>
                  </a:lnTo>
                  <a:lnTo>
                    <a:pt x="136" y="753"/>
                  </a:lnTo>
                  <a:lnTo>
                    <a:pt x="115" y="737"/>
                  </a:lnTo>
                  <a:lnTo>
                    <a:pt x="96" y="722"/>
                  </a:lnTo>
                  <a:lnTo>
                    <a:pt x="77" y="707"/>
                  </a:lnTo>
                  <a:lnTo>
                    <a:pt x="61" y="691"/>
                  </a:lnTo>
                  <a:lnTo>
                    <a:pt x="46" y="678"/>
                  </a:lnTo>
                  <a:lnTo>
                    <a:pt x="34" y="665"/>
                  </a:lnTo>
                  <a:lnTo>
                    <a:pt x="23" y="651"/>
                  </a:lnTo>
                  <a:lnTo>
                    <a:pt x="15" y="638"/>
                  </a:lnTo>
                  <a:lnTo>
                    <a:pt x="11" y="632"/>
                  </a:lnTo>
                  <a:lnTo>
                    <a:pt x="7" y="626"/>
                  </a:lnTo>
                  <a:lnTo>
                    <a:pt x="6" y="618"/>
                  </a:lnTo>
                  <a:lnTo>
                    <a:pt x="4" y="613"/>
                  </a:lnTo>
                  <a:lnTo>
                    <a:pt x="2" y="607"/>
                  </a:lnTo>
                  <a:lnTo>
                    <a:pt x="0" y="601"/>
                  </a:lnTo>
                  <a:lnTo>
                    <a:pt x="0" y="597"/>
                  </a:lnTo>
                  <a:lnTo>
                    <a:pt x="0" y="592"/>
                  </a:lnTo>
                  <a:lnTo>
                    <a:pt x="0" y="580"/>
                  </a:lnTo>
                  <a:lnTo>
                    <a:pt x="2" y="569"/>
                  </a:lnTo>
                  <a:lnTo>
                    <a:pt x="4" y="557"/>
                  </a:lnTo>
                  <a:lnTo>
                    <a:pt x="9" y="547"/>
                  </a:lnTo>
                  <a:lnTo>
                    <a:pt x="13" y="538"/>
                  </a:lnTo>
                  <a:lnTo>
                    <a:pt x="21" y="528"/>
                  </a:lnTo>
                  <a:lnTo>
                    <a:pt x="29" y="521"/>
                  </a:lnTo>
                  <a:lnTo>
                    <a:pt x="38" y="513"/>
                  </a:lnTo>
                  <a:lnTo>
                    <a:pt x="48" y="505"/>
                  </a:lnTo>
                  <a:lnTo>
                    <a:pt x="61" y="498"/>
                  </a:lnTo>
                  <a:lnTo>
                    <a:pt x="73" y="492"/>
                  </a:lnTo>
                  <a:lnTo>
                    <a:pt x="88" y="486"/>
                  </a:lnTo>
                  <a:lnTo>
                    <a:pt x="103" y="482"/>
                  </a:lnTo>
                  <a:lnTo>
                    <a:pt x="121" y="476"/>
                  </a:lnTo>
                  <a:lnTo>
                    <a:pt x="140" y="473"/>
                  </a:lnTo>
                  <a:lnTo>
                    <a:pt x="159" y="471"/>
                  </a:lnTo>
                  <a:lnTo>
                    <a:pt x="213" y="469"/>
                  </a:lnTo>
                  <a:lnTo>
                    <a:pt x="267" y="469"/>
                  </a:lnTo>
                  <a:lnTo>
                    <a:pt x="318" y="467"/>
                  </a:lnTo>
                  <a:lnTo>
                    <a:pt x="370" y="467"/>
                  </a:lnTo>
                  <a:lnTo>
                    <a:pt x="420" y="465"/>
                  </a:lnTo>
                  <a:lnTo>
                    <a:pt x="470" y="463"/>
                  </a:lnTo>
                  <a:lnTo>
                    <a:pt x="518" y="463"/>
                  </a:lnTo>
                  <a:lnTo>
                    <a:pt x="566" y="461"/>
                  </a:lnTo>
                  <a:lnTo>
                    <a:pt x="612" y="459"/>
                  </a:lnTo>
                  <a:lnTo>
                    <a:pt x="658" y="457"/>
                  </a:lnTo>
                  <a:lnTo>
                    <a:pt x="704" y="455"/>
                  </a:lnTo>
                  <a:lnTo>
                    <a:pt x="748" y="453"/>
                  </a:lnTo>
                  <a:lnTo>
                    <a:pt x="793" y="451"/>
                  </a:lnTo>
                  <a:lnTo>
                    <a:pt x="835" y="450"/>
                  </a:lnTo>
                  <a:lnTo>
                    <a:pt x="875" y="446"/>
                  </a:lnTo>
                  <a:lnTo>
                    <a:pt x="915" y="444"/>
                  </a:lnTo>
                  <a:lnTo>
                    <a:pt x="956" y="442"/>
                  </a:lnTo>
                  <a:lnTo>
                    <a:pt x="994" y="438"/>
                  </a:lnTo>
                  <a:lnTo>
                    <a:pt x="1033" y="436"/>
                  </a:lnTo>
                  <a:lnTo>
                    <a:pt x="1069" y="432"/>
                  </a:lnTo>
                  <a:lnTo>
                    <a:pt x="1105" y="428"/>
                  </a:lnTo>
                  <a:lnTo>
                    <a:pt x="1140" y="425"/>
                  </a:lnTo>
                  <a:lnTo>
                    <a:pt x="1175" y="421"/>
                  </a:lnTo>
                  <a:lnTo>
                    <a:pt x="1209" y="417"/>
                  </a:lnTo>
                  <a:lnTo>
                    <a:pt x="1242" y="413"/>
                  </a:lnTo>
                  <a:lnTo>
                    <a:pt x="1272" y="409"/>
                  </a:lnTo>
                  <a:lnTo>
                    <a:pt x="1303" y="405"/>
                  </a:lnTo>
                  <a:lnTo>
                    <a:pt x="1334" y="402"/>
                  </a:lnTo>
                  <a:lnTo>
                    <a:pt x="1363" y="396"/>
                  </a:lnTo>
                  <a:lnTo>
                    <a:pt x="1390" y="390"/>
                  </a:lnTo>
                  <a:lnTo>
                    <a:pt x="1416" y="386"/>
                  </a:lnTo>
                  <a:lnTo>
                    <a:pt x="1443" y="380"/>
                  </a:lnTo>
                  <a:lnTo>
                    <a:pt x="1541" y="369"/>
                  </a:lnTo>
                  <a:lnTo>
                    <a:pt x="1641" y="357"/>
                  </a:lnTo>
                  <a:lnTo>
                    <a:pt x="1741" y="346"/>
                  </a:lnTo>
                  <a:lnTo>
                    <a:pt x="1843" y="334"/>
                  </a:lnTo>
                  <a:lnTo>
                    <a:pt x="2050" y="313"/>
                  </a:lnTo>
                  <a:lnTo>
                    <a:pt x="2261" y="294"/>
                  </a:lnTo>
                  <a:lnTo>
                    <a:pt x="2478" y="277"/>
                  </a:lnTo>
                  <a:lnTo>
                    <a:pt x="2701" y="260"/>
                  </a:lnTo>
                  <a:lnTo>
                    <a:pt x="2925" y="242"/>
                  </a:lnTo>
                  <a:lnTo>
                    <a:pt x="3156" y="227"/>
                  </a:lnTo>
                  <a:lnTo>
                    <a:pt x="3263" y="215"/>
                  </a:lnTo>
                  <a:lnTo>
                    <a:pt x="3369" y="204"/>
                  </a:lnTo>
                  <a:lnTo>
                    <a:pt x="3470" y="194"/>
                  </a:lnTo>
                  <a:lnTo>
                    <a:pt x="3568" y="183"/>
                  </a:lnTo>
                  <a:lnTo>
                    <a:pt x="3664" y="173"/>
                  </a:lnTo>
                  <a:lnTo>
                    <a:pt x="3756" y="162"/>
                  </a:lnTo>
                  <a:lnTo>
                    <a:pt x="3845" y="150"/>
                  </a:lnTo>
                  <a:lnTo>
                    <a:pt x="3931" y="139"/>
                  </a:lnTo>
                  <a:lnTo>
                    <a:pt x="4014" y="127"/>
                  </a:lnTo>
                  <a:lnTo>
                    <a:pt x="4094" y="116"/>
                  </a:lnTo>
                  <a:lnTo>
                    <a:pt x="4171" y="104"/>
                  </a:lnTo>
                  <a:lnTo>
                    <a:pt x="4244" y="93"/>
                  </a:lnTo>
                  <a:lnTo>
                    <a:pt x="4313" y="79"/>
                  </a:lnTo>
                  <a:lnTo>
                    <a:pt x="4380" y="68"/>
                  </a:lnTo>
                  <a:lnTo>
                    <a:pt x="4444" y="54"/>
                  </a:lnTo>
                  <a:lnTo>
                    <a:pt x="4505" y="41"/>
                  </a:lnTo>
                  <a:lnTo>
                    <a:pt x="4528" y="35"/>
                  </a:lnTo>
                  <a:lnTo>
                    <a:pt x="4551" y="31"/>
                  </a:lnTo>
                  <a:lnTo>
                    <a:pt x="4572" y="27"/>
                  </a:lnTo>
                  <a:lnTo>
                    <a:pt x="4592" y="23"/>
                  </a:lnTo>
                  <a:lnTo>
                    <a:pt x="4611" y="20"/>
                  </a:lnTo>
                  <a:lnTo>
                    <a:pt x="4630" y="16"/>
                  </a:lnTo>
                  <a:lnTo>
                    <a:pt x="4647" y="14"/>
                  </a:lnTo>
                  <a:lnTo>
                    <a:pt x="4663" y="10"/>
                  </a:lnTo>
                  <a:lnTo>
                    <a:pt x="4678" y="8"/>
                  </a:lnTo>
                  <a:lnTo>
                    <a:pt x="4691" y="6"/>
                  </a:lnTo>
                  <a:lnTo>
                    <a:pt x="4705" y="4"/>
                  </a:lnTo>
                  <a:lnTo>
                    <a:pt x="4716" y="2"/>
                  </a:lnTo>
                  <a:lnTo>
                    <a:pt x="4728" y="0"/>
                  </a:lnTo>
                  <a:lnTo>
                    <a:pt x="4737" y="0"/>
                  </a:lnTo>
                  <a:lnTo>
                    <a:pt x="4747" y="0"/>
                  </a:lnTo>
                  <a:lnTo>
                    <a:pt x="475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6"/>
            <p:cNvSpPr>
              <a:spLocks/>
            </p:cNvSpPr>
            <p:nvPr/>
          </p:nvSpPr>
          <p:spPr bwMode="auto">
            <a:xfrm>
              <a:off x="3657600" y="1447800"/>
              <a:ext cx="477838" cy="2895600"/>
            </a:xfrm>
            <a:custGeom>
              <a:avLst/>
              <a:gdLst>
                <a:gd name="T0" fmla="*/ 164514 w 793"/>
                <a:gd name="T1" fmla="*/ 1588 h 4215"/>
                <a:gd name="T2" fmla="*/ 222530 w 793"/>
                <a:gd name="T3" fmla="*/ 13497 h 4215"/>
                <a:gd name="T4" fmla="*/ 285316 w 793"/>
                <a:gd name="T5" fmla="*/ 33345 h 4215"/>
                <a:gd name="T6" fmla="*/ 352075 w 793"/>
                <a:gd name="T7" fmla="*/ 63515 h 4215"/>
                <a:gd name="T8" fmla="*/ 422013 w 793"/>
                <a:gd name="T9" fmla="*/ 103212 h 4215"/>
                <a:gd name="T10" fmla="*/ 492746 w 793"/>
                <a:gd name="T11" fmla="*/ 146085 h 4215"/>
                <a:gd name="T12" fmla="*/ 541226 w 793"/>
                <a:gd name="T13" fmla="*/ 184194 h 4215"/>
                <a:gd name="T14" fmla="*/ 580963 w 793"/>
                <a:gd name="T15" fmla="*/ 225478 h 4215"/>
                <a:gd name="T16" fmla="*/ 608780 w 793"/>
                <a:gd name="T17" fmla="*/ 272321 h 4215"/>
                <a:gd name="T18" fmla="*/ 625469 w 793"/>
                <a:gd name="T19" fmla="*/ 324721 h 4215"/>
                <a:gd name="T20" fmla="*/ 630238 w 793"/>
                <a:gd name="T21" fmla="*/ 379503 h 4215"/>
                <a:gd name="T22" fmla="*/ 628648 w 793"/>
                <a:gd name="T23" fmla="*/ 386648 h 4215"/>
                <a:gd name="T24" fmla="*/ 622290 w 793"/>
                <a:gd name="T25" fmla="*/ 401733 h 4215"/>
                <a:gd name="T26" fmla="*/ 611164 w 793"/>
                <a:gd name="T27" fmla="*/ 424757 h 4215"/>
                <a:gd name="T28" fmla="*/ 597653 w 793"/>
                <a:gd name="T29" fmla="*/ 454133 h 4215"/>
                <a:gd name="T30" fmla="*/ 580963 w 793"/>
                <a:gd name="T31" fmla="*/ 489066 h 4215"/>
                <a:gd name="T32" fmla="*/ 570632 w 793"/>
                <a:gd name="T33" fmla="*/ 512090 h 4215"/>
                <a:gd name="T34" fmla="*/ 564274 w 793"/>
                <a:gd name="T35" fmla="*/ 534320 h 4215"/>
                <a:gd name="T36" fmla="*/ 556326 w 793"/>
                <a:gd name="T37" fmla="*/ 566872 h 4215"/>
                <a:gd name="T38" fmla="*/ 550763 w 793"/>
                <a:gd name="T39" fmla="*/ 608157 h 4215"/>
                <a:gd name="T40" fmla="*/ 541226 w 793"/>
                <a:gd name="T41" fmla="*/ 656587 h 4215"/>
                <a:gd name="T42" fmla="*/ 534073 w 793"/>
                <a:gd name="T43" fmla="*/ 712957 h 4215"/>
                <a:gd name="T44" fmla="*/ 524536 w 793"/>
                <a:gd name="T45" fmla="*/ 780441 h 4215"/>
                <a:gd name="T46" fmla="*/ 516589 w 793"/>
                <a:gd name="T47" fmla="*/ 853484 h 4215"/>
                <a:gd name="T48" fmla="*/ 507846 w 793"/>
                <a:gd name="T49" fmla="*/ 936847 h 4215"/>
                <a:gd name="T50" fmla="*/ 497514 w 793"/>
                <a:gd name="T51" fmla="*/ 1026562 h 4215"/>
                <a:gd name="T52" fmla="*/ 487977 w 793"/>
                <a:gd name="T53" fmla="*/ 1125805 h 4215"/>
                <a:gd name="T54" fmla="*/ 189151 w 793"/>
                <a:gd name="T55" fmla="*/ 3346450 h 4215"/>
                <a:gd name="T56" fmla="*/ 152592 w 793"/>
                <a:gd name="T57" fmla="*/ 1016241 h 4215"/>
                <a:gd name="T58" fmla="*/ 149413 w 793"/>
                <a:gd name="T59" fmla="*/ 915411 h 4215"/>
                <a:gd name="T60" fmla="*/ 135903 w 793"/>
                <a:gd name="T61" fmla="*/ 704223 h 4215"/>
                <a:gd name="T62" fmla="*/ 112855 w 793"/>
                <a:gd name="T63" fmla="*/ 482714 h 4215"/>
                <a:gd name="T64" fmla="*/ 108086 w 793"/>
                <a:gd name="T65" fmla="*/ 431109 h 4215"/>
                <a:gd name="T66" fmla="*/ 98549 w 793"/>
                <a:gd name="T67" fmla="*/ 381884 h 4215"/>
                <a:gd name="T68" fmla="*/ 88217 w 793"/>
                <a:gd name="T69" fmla="*/ 338218 h 4215"/>
                <a:gd name="T70" fmla="*/ 73117 w 793"/>
                <a:gd name="T71" fmla="*/ 298521 h 4215"/>
                <a:gd name="T72" fmla="*/ 53248 w 793"/>
                <a:gd name="T73" fmla="*/ 262000 h 4215"/>
                <a:gd name="T74" fmla="*/ 34969 w 793"/>
                <a:gd name="T75" fmla="*/ 232624 h 4215"/>
                <a:gd name="T76" fmla="*/ 23048 w 793"/>
                <a:gd name="T77" fmla="*/ 208806 h 4215"/>
                <a:gd name="T78" fmla="*/ 11921 w 793"/>
                <a:gd name="T79" fmla="*/ 188957 h 4215"/>
                <a:gd name="T80" fmla="*/ 3974 w 793"/>
                <a:gd name="T81" fmla="*/ 172285 h 4215"/>
                <a:gd name="T82" fmla="*/ 1590 w 793"/>
                <a:gd name="T83" fmla="*/ 159582 h 4215"/>
                <a:gd name="T84" fmla="*/ 1590 w 793"/>
                <a:gd name="T85" fmla="*/ 135763 h 4215"/>
                <a:gd name="T86" fmla="*/ 7153 w 793"/>
                <a:gd name="T87" fmla="*/ 86539 h 4215"/>
                <a:gd name="T88" fmla="*/ 23843 w 793"/>
                <a:gd name="T89" fmla="*/ 48430 h 4215"/>
                <a:gd name="T90" fmla="*/ 48480 w 793"/>
                <a:gd name="T91" fmla="*/ 21436 h 4215"/>
                <a:gd name="T92" fmla="*/ 83449 w 793"/>
                <a:gd name="T93" fmla="*/ 5558 h 4215"/>
                <a:gd name="T94" fmla="*/ 127955 w 793"/>
                <a:gd name="T95" fmla="*/ 0 h 42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93" h="4215">
                  <a:moveTo>
                    <a:pt x="161" y="0"/>
                  </a:moveTo>
                  <a:lnTo>
                    <a:pt x="184" y="0"/>
                  </a:lnTo>
                  <a:lnTo>
                    <a:pt x="207" y="2"/>
                  </a:lnTo>
                  <a:lnTo>
                    <a:pt x="230" y="5"/>
                  </a:lnTo>
                  <a:lnTo>
                    <a:pt x="255" y="9"/>
                  </a:lnTo>
                  <a:lnTo>
                    <a:pt x="280" y="17"/>
                  </a:lnTo>
                  <a:lnTo>
                    <a:pt x="305" y="23"/>
                  </a:lnTo>
                  <a:lnTo>
                    <a:pt x="332" y="32"/>
                  </a:lnTo>
                  <a:lnTo>
                    <a:pt x="359" y="42"/>
                  </a:lnTo>
                  <a:lnTo>
                    <a:pt x="386" y="53"/>
                  </a:lnTo>
                  <a:lnTo>
                    <a:pt x="414" y="65"/>
                  </a:lnTo>
                  <a:lnTo>
                    <a:pt x="443" y="80"/>
                  </a:lnTo>
                  <a:lnTo>
                    <a:pt x="472" y="96"/>
                  </a:lnTo>
                  <a:lnTo>
                    <a:pt x="501" y="111"/>
                  </a:lnTo>
                  <a:lnTo>
                    <a:pt x="531" y="130"/>
                  </a:lnTo>
                  <a:lnTo>
                    <a:pt x="562" y="149"/>
                  </a:lnTo>
                  <a:lnTo>
                    <a:pt x="595" y="171"/>
                  </a:lnTo>
                  <a:lnTo>
                    <a:pt x="620" y="184"/>
                  </a:lnTo>
                  <a:lnTo>
                    <a:pt x="641" y="199"/>
                  </a:lnTo>
                  <a:lnTo>
                    <a:pt x="662" y="215"/>
                  </a:lnTo>
                  <a:lnTo>
                    <a:pt x="681" y="232"/>
                  </a:lnTo>
                  <a:lnTo>
                    <a:pt x="700" y="249"/>
                  </a:lnTo>
                  <a:lnTo>
                    <a:pt x="716" y="266"/>
                  </a:lnTo>
                  <a:lnTo>
                    <a:pt x="731" y="284"/>
                  </a:lnTo>
                  <a:lnTo>
                    <a:pt x="745" y="303"/>
                  </a:lnTo>
                  <a:lnTo>
                    <a:pt x="756" y="322"/>
                  </a:lnTo>
                  <a:lnTo>
                    <a:pt x="766" y="343"/>
                  </a:lnTo>
                  <a:lnTo>
                    <a:pt x="773" y="364"/>
                  </a:lnTo>
                  <a:lnTo>
                    <a:pt x="781" y="386"/>
                  </a:lnTo>
                  <a:lnTo>
                    <a:pt x="787" y="409"/>
                  </a:lnTo>
                  <a:lnTo>
                    <a:pt x="791" y="432"/>
                  </a:lnTo>
                  <a:lnTo>
                    <a:pt x="793" y="455"/>
                  </a:lnTo>
                  <a:lnTo>
                    <a:pt x="793" y="478"/>
                  </a:lnTo>
                  <a:lnTo>
                    <a:pt x="793" y="480"/>
                  </a:lnTo>
                  <a:lnTo>
                    <a:pt x="793" y="483"/>
                  </a:lnTo>
                  <a:lnTo>
                    <a:pt x="791" y="487"/>
                  </a:lnTo>
                  <a:lnTo>
                    <a:pt x="789" y="493"/>
                  </a:lnTo>
                  <a:lnTo>
                    <a:pt x="785" y="499"/>
                  </a:lnTo>
                  <a:lnTo>
                    <a:pt x="783" y="506"/>
                  </a:lnTo>
                  <a:lnTo>
                    <a:pt x="779" y="516"/>
                  </a:lnTo>
                  <a:lnTo>
                    <a:pt x="775" y="526"/>
                  </a:lnTo>
                  <a:lnTo>
                    <a:pt x="769" y="535"/>
                  </a:lnTo>
                  <a:lnTo>
                    <a:pt x="764" y="547"/>
                  </a:lnTo>
                  <a:lnTo>
                    <a:pt x="758" y="558"/>
                  </a:lnTo>
                  <a:lnTo>
                    <a:pt x="752" y="572"/>
                  </a:lnTo>
                  <a:lnTo>
                    <a:pt x="745" y="585"/>
                  </a:lnTo>
                  <a:lnTo>
                    <a:pt x="739" y="601"/>
                  </a:lnTo>
                  <a:lnTo>
                    <a:pt x="731" y="616"/>
                  </a:lnTo>
                  <a:lnTo>
                    <a:pt x="723" y="633"/>
                  </a:lnTo>
                  <a:lnTo>
                    <a:pt x="720" y="639"/>
                  </a:lnTo>
                  <a:lnTo>
                    <a:pt x="718" y="645"/>
                  </a:lnTo>
                  <a:lnTo>
                    <a:pt x="716" y="654"/>
                  </a:lnTo>
                  <a:lnTo>
                    <a:pt x="712" y="664"/>
                  </a:lnTo>
                  <a:lnTo>
                    <a:pt x="710" y="673"/>
                  </a:lnTo>
                  <a:lnTo>
                    <a:pt x="706" y="687"/>
                  </a:lnTo>
                  <a:lnTo>
                    <a:pt x="704" y="700"/>
                  </a:lnTo>
                  <a:lnTo>
                    <a:pt x="700" y="714"/>
                  </a:lnTo>
                  <a:lnTo>
                    <a:pt x="698" y="729"/>
                  </a:lnTo>
                  <a:lnTo>
                    <a:pt x="695" y="746"/>
                  </a:lnTo>
                  <a:lnTo>
                    <a:pt x="693" y="766"/>
                  </a:lnTo>
                  <a:lnTo>
                    <a:pt x="689" y="785"/>
                  </a:lnTo>
                  <a:lnTo>
                    <a:pt x="685" y="804"/>
                  </a:lnTo>
                  <a:lnTo>
                    <a:pt x="681" y="827"/>
                  </a:lnTo>
                  <a:lnTo>
                    <a:pt x="679" y="850"/>
                  </a:lnTo>
                  <a:lnTo>
                    <a:pt x="675" y="873"/>
                  </a:lnTo>
                  <a:lnTo>
                    <a:pt x="672" y="898"/>
                  </a:lnTo>
                  <a:lnTo>
                    <a:pt x="668" y="925"/>
                  </a:lnTo>
                  <a:lnTo>
                    <a:pt x="664" y="954"/>
                  </a:lnTo>
                  <a:lnTo>
                    <a:pt x="660" y="983"/>
                  </a:lnTo>
                  <a:lnTo>
                    <a:pt x="658" y="1011"/>
                  </a:lnTo>
                  <a:lnTo>
                    <a:pt x="654" y="1044"/>
                  </a:lnTo>
                  <a:lnTo>
                    <a:pt x="650" y="1075"/>
                  </a:lnTo>
                  <a:lnTo>
                    <a:pt x="647" y="1109"/>
                  </a:lnTo>
                  <a:lnTo>
                    <a:pt x="643" y="1144"/>
                  </a:lnTo>
                  <a:lnTo>
                    <a:pt x="639" y="1180"/>
                  </a:lnTo>
                  <a:lnTo>
                    <a:pt x="635" y="1217"/>
                  </a:lnTo>
                  <a:lnTo>
                    <a:pt x="629" y="1255"/>
                  </a:lnTo>
                  <a:lnTo>
                    <a:pt x="626" y="1293"/>
                  </a:lnTo>
                  <a:lnTo>
                    <a:pt x="622" y="1334"/>
                  </a:lnTo>
                  <a:lnTo>
                    <a:pt x="618" y="1376"/>
                  </a:lnTo>
                  <a:lnTo>
                    <a:pt x="614" y="1418"/>
                  </a:lnTo>
                  <a:lnTo>
                    <a:pt x="608" y="4215"/>
                  </a:lnTo>
                  <a:lnTo>
                    <a:pt x="422" y="4215"/>
                  </a:lnTo>
                  <a:lnTo>
                    <a:pt x="238" y="4215"/>
                  </a:lnTo>
                  <a:lnTo>
                    <a:pt x="215" y="2768"/>
                  </a:lnTo>
                  <a:lnTo>
                    <a:pt x="192" y="1322"/>
                  </a:lnTo>
                  <a:lnTo>
                    <a:pt x="192" y="1280"/>
                  </a:lnTo>
                  <a:lnTo>
                    <a:pt x="192" y="1238"/>
                  </a:lnTo>
                  <a:lnTo>
                    <a:pt x="190" y="1196"/>
                  </a:lnTo>
                  <a:lnTo>
                    <a:pt x="188" y="1153"/>
                  </a:lnTo>
                  <a:lnTo>
                    <a:pt x="184" y="1065"/>
                  </a:lnTo>
                  <a:lnTo>
                    <a:pt x="178" y="977"/>
                  </a:lnTo>
                  <a:lnTo>
                    <a:pt x="171" y="887"/>
                  </a:lnTo>
                  <a:lnTo>
                    <a:pt x="163" y="794"/>
                  </a:lnTo>
                  <a:lnTo>
                    <a:pt x="151" y="702"/>
                  </a:lnTo>
                  <a:lnTo>
                    <a:pt x="142" y="608"/>
                  </a:lnTo>
                  <a:lnTo>
                    <a:pt x="140" y="585"/>
                  </a:lnTo>
                  <a:lnTo>
                    <a:pt x="138" y="564"/>
                  </a:lnTo>
                  <a:lnTo>
                    <a:pt x="136" y="543"/>
                  </a:lnTo>
                  <a:lnTo>
                    <a:pt x="132" y="522"/>
                  </a:lnTo>
                  <a:lnTo>
                    <a:pt x="128" y="501"/>
                  </a:lnTo>
                  <a:lnTo>
                    <a:pt x="124" y="481"/>
                  </a:lnTo>
                  <a:lnTo>
                    <a:pt x="121" y="462"/>
                  </a:lnTo>
                  <a:lnTo>
                    <a:pt x="117" y="443"/>
                  </a:lnTo>
                  <a:lnTo>
                    <a:pt x="111" y="426"/>
                  </a:lnTo>
                  <a:lnTo>
                    <a:pt x="105" y="409"/>
                  </a:lnTo>
                  <a:lnTo>
                    <a:pt x="98" y="391"/>
                  </a:lnTo>
                  <a:lnTo>
                    <a:pt x="92" y="376"/>
                  </a:lnTo>
                  <a:lnTo>
                    <a:pt x="84" y="361"/>
                  </a:lnTo>
                  <a:lnTo>
                    <a:pt x="76" y="345"/>
                  </a:lnTo>
                  <a:lnTo>
                    <a:pt x="67" y="330"/>
                  </a:lnTo>
                  <a:lnTo>
                    <a:pt x="57" y="316"/>
                  </a:lnTo>
                  <a:lnTo>
                    <a:pt x="52" y="305"/>
                  </a:lnTo>
                  <a:lnTo>
                    <a:pt x="44" y="293"/>
                  </a:lnTo>
                  <a:lnTo>
                    <a:pt x="38" y="282"/>
                  </a:lnTo>
                  <a:lnTo>
                    <a:pt x="32" y="272"/>
                  </a:lnTo>
                  <a:lnTo>
                    <a:pt x="29" y="263"/>
                  </a:lnTo>
                  <a:lnTo>
                    <a:pt x="23" y="253"/>
                  </a:lnTo>
                  <a:lnTo>
                    <a:pt x="19" y="245"/>
                  </a:lnTo>
                  <a:lnTo>
                    <a:pt x="15" y="238"/>
                  </a:lnTo>
                  <a:lnTo>
                    <a:pt x="11" y="230"/>
                  </a:lnTo>
                  <a:lnTo>
                    <a:pt x="9" y="222"/>
                  </a:lnTo>
                  <a:lnTo>
                    <a:pt x="5" y="217"/>
                  </a:lnTo>
                  <a:lnTo>
                    <a:pt x="4" y="211"/>
                  </a:lnTo>
                  <a:lnTo>
                    <a:pt x="2" y="207"/>
                  </a:lnTo>
                  <a:lnTo>
                    <a:pt x="2" y="201"/>
                  </a:lnTo>
                  <a:lnTo>
                    <a:pt x="0" y="197"/>
                  </a:lnTo>
                  <a:lnTo>
                    <a:pt x="0" y="195"/>
                  </a:lnTo>
                  <a:lnTo>
                    <a:pt x="2" y="171"/>
                  </a:lnTo>
                  <a:lnTo>
                    <a:pt x="4" y="149"/>
                  </a:lnTo>
                  <a:lnTo>
                    <a:pt x="5" y="128"/>
                  </a:lnTo>
                  <a:lnTo>
                    <a:pt x="9" y="109"/>
                  </a:lnTo>
                  <a:lnTo>
                    <a:pt x="15" y="92"/>
                  </a:lnTo>
                  <a:lnTo>
                    <a:pt x="23" y="76"/>
                  </a:lnTo>
                  <a:lnTo>
                    <a:pt x="30" y="61"/>
                  </a:lnTo>
                  <a:lnTo>
                    <a:pt x="40" y="48"/>
                  </a:lnTo>
                  <a:lnTo>
                    <a:pt x="50" y="38"/>
                  </a:lnTo>
                  <a:lnTo>
                    <a:pt x="61" y="27"/>
                  </a:lnTo>
                  <a:lnTo>
                    <a:pt x="75" y="19"/>
                  </a:lnTo>
                  <a:lnTo>
                    <a:pt x="90" y="11"/>
                  </a:lnTo>
                  <a:lnTo>
                    <a:pt x="105" y="7"/>
                  </a:lnTo>
                  <a:lnTo>
                    <a:pt x="123" y="4"/>
                  </a:lnTo>
                  <a:lnTo>
                    <a:pt x="140" y="0"/>
                  </a:lnTo>
                  <a:lnTo>
                    <a:pt x="16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5"/>
            <p:cNvSpPr>
              <a:spLocks/>
            </p:cNvSpPr>
            <p:nvPr/>
          </p:nvSpPr>
          <p:spPr bwMode="auto">
            <a:xfrm>
              <a:off x="2895600" y="3352800"/>
              <a:ext cx="1114425" cy="381000"/>
            </a:xfrm>
            <a:custGeom>
              <a:avLst/>
              <a:gdLst>
                <a:gd name="T0" fmla="*/ 1997755 w 2939"/>
                <a:gd name="T1" fmla="*/ 3170 h 705"/>
                <a:gd name="T2" fmla="*/ 2058894 w 2939"/>
                <a:gd name="T3" fmla="*/ 18230 h 705"/>
                <a:gd name="T4" fmla="*/ 2127180 w 2939"/>
                <a:gd name="T5" fmla="*/ 47557 h 705"/>
                <a:gd name="T6" fmla="*/ 2202612 w 2939"/>
                <a:gd name="T7" fmla="*/ 89567 h 705"/>
                <a:gd name="T8" fmla="*/ 2259781 w 2939"/>
                <a:gd name="T9" fmla="*/ 124442 h 705"/>
                <a:gd name="T10" fmla="*/ 2297894 w 2939"/>
                <a:gd name="T11" fmla="*/ 160110 h 705"/>
                <a:gd name="T12" fmla="*/ 2322509 w 2939"/>
                <a:gd name="T13" fmla="*/ 198156 h 705"/>
                <a:gd name="T14" fmla="*/ 2333625 w 2939"/>
                <a:gd name="T15" fmla="*/ 238580 h 705"/>
                <a:gd name="T16" fmla="*/ 2328861 w 2939"/>
                <a:gd name="T17" fmla="*/ 267907 h 705"/>
                <a:gd name="T18" fmla="*/ 2307422 w 2939"/>
                <a:gd name="T19" fmla="*/ 287723 h 705"/>
                <a:gd name="T20" fmla="*/ 2269309 w 2939"/>
                <a:gd name="T21" fmla="*/ 307538 h 705"/>
                <a:gd name="T22" fmla="*/ 2212934 w 2939"/>
                <a:gd name="T23" fmla="*/ 324183 h 705"/>
                <a:gd name="T24" fmla="*/ 2162911 w 2939"/>
                <a:gd name="T25" fmla="*/ 336073 h 705"/>
                <a:gd name="T26" fmla="*/ 2108123 w 2939"/>
                <a:gd name="T27" fmla="*/ 350340 h 705"/>
                <a:gd name="T28" fmla="*/ 2042220 w 2939"/>
                <a:gd name="T29" fmla="*/ 365400 h 705"/>
                <a:gd name="T30" fmla="*/ 1962818 w 2939"/>
                <a:gd name="T31" fmla="*/ 380460 h 705"/>
                <a:gd name="T32" fmla="*/ 1873093 w 2939"/>
                <a:gd name="T33" fmla="*/ 397105 h 705"/>
                <a:gd name="T34" fmla="*/ 1769077 w 2939"/>
                <a:gd name="T35" fmla="*/ 413750 h 705"/>
                <a:gd name="T36" fmla="*/ 1654738 w 2939"/>
                <a:gd name="T37" fmla="*/ 431980 h 705"/>
                <a:gd name="T38" fmla="*/ 1530077 w 2939"/>
                <a:gd name="T39" fmla="*/ 450210 h 705"/>
                <a:gd name="T40" fmla="*/ 1349040 w 2939"/>
                <a:gd name="T41" fmla="*/ 474782 h 705"/>
                <a:gd name="T42" fmla="*/ 1165621 w 2939"/>
                <a:gd name="T43" fmla="*/ 497768 h 705"/>
                <a:gd name="T44" fmla="*/ 1001259 w 2939"/>
                <a:gd name="T45" fmla="*/ 515998 h 705"/>
                <a:gd name="T46" fmla="*/ 855160 w 2939"/>
                <a:gd name="T47" fmla="*/ 531058 h 705"/>
                <a:gd name="T48" fmla="*/ 723352 w 2939"/>
                <a:gd name="T49" fmla="*/ 542948 h 705"/>
                <a:gd name="T50" fmla="*/ 612189 w 2939"/>
                <a:gd name="T51" fmla="*/ 550874 h 705"/>
                <a:gd name="T52" fmla="*/ 517701 w 2939"/>
                <a:gd name="T53" fmla="*/ 557215 h 705"/>
                <a:gd name="T54" fmla="*/ 441475 w 2939"/>
                <a:gd name="T55" fmla="*/ 558800 h 705"/>
                <a:gd name="T56" fmla="*/ 341429 w 2939"/>
                <a:gd name="T57" fmla="*/ 555630 h 705"/>
                <a:gd name="T58" fmla="*/ 245352 w 2939"/>
                <a:gd name="T59" fmla="*/ 544533 h 705"/>
                <a:gd name="T60" fmla="*/ 165950 w 2939"/>
                <a:gd name="T61" fmla="*/ 524717 h 705"/>
                <a:gd name="T62" fmla="*/ 103223 w 2939"/>
                <a:gd name="T63" fmla="*/ 496183 h 705"/>
                <a:gd name="T64" fmla="*/ 59552 w 2939"/>
                <a:gd name="T65" fmla="*/ 456551 h 705"/>
                <a:gd name="T66" fmla="*/ 28585 w 2939"/>
                <a:gd name="T67" fmla="*/ 418506 h 705"/>
                <a:gd name="T68" fmla="*/ 7146 w 2939"/>
                <a:gd name="T69" fmla="*/ 385215 h 705"/>
                <a:gd name="T70" fmla="*/ 0 w 2939"/>
                <a:gd name="T71" fmla="*/ 352718 h 705"/>
                <a:gd name="T72" fmla="*/ 1588 w 2939"/>
                <a:gd name="T73" fmla="*/ 337658 h 705"/>
                <a:gd name="T74" fmla="*/ 11910 w 2939"/>
                <a:gd name="T75" fmla="*/ 325769 h 705"/>
                <a:gd name="T76" fmla="*/ 48435 w 2939"/>
                <a:gd name="T77" fmla="*/ 310709 h 705"/>
                <a:gd name="T78" fmla="*/ 107987 w 2939"/>
                <a:gd name="T79" fmla="*/ 301197 h 705"/>
                <a:gd name="T80" fmla="*/ 192153 w 2939"/>
                <a:gd name="T81" fmla="*/ 294856 h 705"/>
                <a:gd name="T82" fmla="*/ 431153 w 2939"/>
                <a:gd name="T83" fmla="*/ 272663 h 705"/>
                <a:gd name="T84" fmla="*/ 681269 w 2939"/>
                <a:gd name="T85" fmla="*/ 241750 h 705"/>
                <a:gd name="T86" fmla="*/ 944884 w 2939"/>
                <a:gd name="T87" fmla="*/ 205290 h 705"/>
                <a:gd name="T88" fmla="*/ 1217233 w 2939"/>
                <a:gd name="T89" fmla="*/ 160110 h 705"/>
                <a:gd name="T90" fmla="*/ 1402239 w 2939"/>
                <a:gd name="T91" fmla="*/ 126027 h 705"/>
                <a:gd name="T92" fmla="*/ 1568190 w 2939"/>
                <a:gd name="T93" fmla="*/ 92737 h 705"/>
                <a:gd name="T94" fmla="*/ 1715877 w 2939"/>
                <a:gd name="T95" fmla="*/ 59447 h 705"/>
                <a:gd name="T96" fmla="*/ 1846891 w 2939"/>
                <a:gd name="T97" fmla="*/ 26157 h 705"/>
                <a:gd name="T98" fmla="*/ 1883416 w 2939"/>
                <a:gd name="T99" fmla="*/ 11889 h 705"/>
                <a:gd name="T100" fmla="*/ 1915970 w 2939"/>
                <a:gd name="T101" fmla="*/ 4756 h 705"/>
                <a:gd name="T102" fmla="*/ 1939791 w 2939"/>
                <a:gd name="T103" fmla="*/ 0 h 70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939" h="705">
                  <a:moveTo>
                    <a:pt x="2466" y="0"/>
                  </a:moveTo>
                  <a:lnTo>
                    <a:pt x="2482" y="0"/>
                  </a:lnTo>
                  <a:lnTo>
                    <a:pt x="2499" y="0"/>
                  </a:lnTo>
                  <a:lnTo>
                    <a:pt x="2516" y="4"/>
                  </a:lnTo>
                  <a:lnTo>
                    <a:pt x="2534" y="6"/>
                  </a:lnTo>
                  <a:lnTo>
                    <a:pt x="2553" y="12"/>
                  </a:lnTo>
                  <a:lnTo>
                    <a:pt x="2572" y="15"/>
                  </a:lnTo>
                  <a:lnTo>
                    <a:pt x="2593" y="23"/>
                  </a:lnTo>
                  <a:lnTo>
                    <a:pt x="2612" y="31"/>
                  </a:lnTo>
                  <a:lnTo>
                    <a:pt x="2635" y="38"/>
                  </a:lnTo>
                  <a:lnTo>
                    <a:pt x="2656" y="48"/>
                  </a:lnTo>
                  <a:lnTo>
                    <a:pt x="2679" y="60"/>
                  </a:lnTo>
                  <a:lnTo>
                    <a:pt x="2703" y="71"/>
                  </a:lnTo>
                  <a:lnTo>
                    <a:pt x="2726" y="83"/>
                  </a:lnTo>
                  <a:lnTo>
                    <a:pt x="2749" y="98"/>
                  </a:lnTo>
                  <a:lnTo>
                    <a:pt x="2774" y="113"/>
                  </a:lnTo>
                  <a:lnTo>
                    <a:pt x="2798" y="129"/>
                  </a:lnTo>
                  <a:lnTo>
                    <a:pt x="2816" y="138"/>
                  </a:lnTo>
                  <a:lnTo>
                    <a:pt x="2831" y="148"/>
                  </a:lnTo>
                  <a:lnTo>
                    <a:pt x="2846" y="157"/>
                  </a:lnTo>
                  <a:lnTo>
                    <a:pt x="2860" y="169"/>
                  </a:lnTo>
                  <a:lnTo>
                    <a:pt x="2873" y="179"/>
                  </a:lnTo>
                  <a:lnTo>
                    <a:pt x="2885" y="190"/>
                  </a:lnTo>
                  <a:lnTo>
                    <a:pt x="2894" y="202"/>
                  </a:lnTo>
                  <a:lnTo>
                    <a:pt x="2904" y="213"/>
                  </a:lnTo>
                  <a:lnTo>
                    <a:pt x="2912" y="225"/>
                  </a:lnTo>
                  <a:lnTo>
                    <a:pt x="2919" y="238"/>
                  </a:lnTo>
                  <a:lnTo>
                    <a:pt x="2925" y="250"/>
                  </a:lnTo>
                  <a:lnTo>
                    <a:pt x="2931" y="263"/>
                  </a:lnTo>
                  <a:lnTo>
                    <a:pt x="2935" y="275"/>
                  </a:lnTo>
                  <a:lnTo>
                    <a:pt x="2937" y="288"/>
                  </a:lnTo>
                  <a:lnTo>
                    <a:pt x="2939" y="301"/>
                  </a:lnTo>
                  <a:lnTo>
                    <a:pt x="2939" y="315"/>
                  </a:lnTo>
                  <a:lnTo>
                    <a:pt x="2939" y="323"/>
                  </a:lnTo>
                  <a:lnTo>
                    <a:pt x="2937" y="330"/>
                  </a:lnTo>
                  <a:lnTo>
                    <a:pt x="2933" y="338"/>
                  </a:lnTo>
                  <a:lnTo>
                    <a:pt x="2927" y="344"/>
                  </a:lnTo>
                  <a:lnTo>
                    <a:pt x="2921" y="351"/>
                  </a:lnTo>
                  <a:lnTo>
                    <a:pt x="2914" y="357"/>
                  </a:lnTo>
                  <a:lnTo>
                    <a:pt x="2906" y="363"/>
                  </a:lnTo>
                  <a:lnTo>
                    <a:pt x="2896" y="371"/>
                  </a:lnTo>
                  <a:lnTo>
                    <a:pt x="2885" y="376"/>
                  </a:lnTo>
                  <a:lnTo>
                    <a:pt x="2871" y="382"/>
                  </a:lnTo>
                  <a:lnTo>
                    <a:pt x="2858" y="388"/>
                  </a:lnTo>
                  <a:lnTo>
                    <a:pt x="2843" y="394"/>
                  </a:lnTo>
                  <a:lnTo>
                    <a:pt x="2825" y="397"/>
                  </a:lnTo>
                  <a:lnTo>
                    <a:pt x="2806" y="403"/>
                  </a:lnTo>
                  <a:lnTo>
                    <a:pt x="2787" y="409"/>
                  </a:lnTo>
                  <a:lnTo>
                    <a:pt x="2766" y="413"/>
                  </a:lnTo>
                  <a:lnTo>
                    <a:pt x="2752" y="417"/>
                  </a:lnTo>
                  <a:lnTo>
                    <a:pt x="2739" y="420"/>
                  </a:lnTo>
                  <a:lnTo>
                    <a:pt x="2724" y="424"/>
                  </a:lnTo>
                  <a:lnTo>
                    <a:pt x="2708" y="428"/>
                  </a:lnTo>
                  <a:lnTo>
                    <a:pt x="2691" y="434"/>
                  </a:lnTo>
                  <a:lnTo>
                    <a:pt x="2674" y="438"/>
                  </a:lnTo>
                  <a:lnTo>
                    <a:pt x="2655" y="442"/>
                  </a:lnTo>
                  <a:lnTo>
                    <a:pt x="2635" y="445"/>
                  </a:lnTo>
                  <a:lnTo>
                    <a:pt x="2616" y="451"/>
                  </a:lnTo>
                  <a:lnTo>
                    <a:pt x="2593" y="455"/>
                  </a:lnTo>
                  <a:lnTo>
                    <a:pt x="2572" y="461"/>
                  </a:lnTo>
                  <a:lnTo>
                    <a:pt x="2549" y="465"/>
                  </a:lnTo>
                  <a:lnTo>
                    <a:pt x="2524" y="470"/>
                  </a:lnTo>
                  <a:lnTo>
                    <a:pt x="2499" y="474"/>
                  </a:lnTo>
                  <a:lnTo>
                    <a:pt x="2472" y="480"/>
                  </a:lnTo>
                  <a:lnTo>
                    <a:pt x="2445" y="484"/>
                  </a:lnTo>
                  <a:lnTo>
                    <a:pt x="2416" y="490"/>
                  </a:lnTo>
                  <a:lnTo>
                    <a:pt x="2388" y="495"/>
                  </a:lnTo>
                  <a:lnTo>
                    <a:pt x="2359" y="501"/>
                  </a:lnTo>
                  <a:lnTo>
                    <a:pt x="2328" y="505"/>
                  </a:lnTo>
                  <a:lnTo>
                    <a:pt x="2296" y="511"/>
                  </a:lnTo>
                  <a:lnTo>
                    <a:pt x="2263" y="516"/>
                  </a:lnTo>
                  <a:lnTo>
                    <a:pt x="2228" y="522"/>
                  </a:lnTo>
                  <a:lnTo>
                    <a:pt x="2194" y="528"/>
                  </a:lnTo>
                  <a:lnTo>
                    <a:pt x="2159" y="534"/>
                  </a:lnTo>
                  <a:lnTo>
                    <a:pt x="2123" y="539"/>
                  </a:lnTo>
                  <a:lnTo>
                    <a:pt x="2084" y="545"/>
                  </a:lnTo>
                  <a:lnTo>
                    <a:pt x="2046" y="551"/>
                  </a:lnTo>
                  <a:lnTo>
                    <a:pt x="2008" y="557"/>
                  </a:lnTo>
                  <a:lnTo>
                    <a:pt x="1967" y="563"/>
                  </a:lnTo>
                  <a:lnTo>
                    <a:pt x="1927" y="568"/>
                  </a:lnTo>
                  <a:lnTo>
                    <a:pt x="1885" y="576"/>
                  </a:lnTo>
                  <a:lnTo>
                    <a:pt x="1821" y="584"/>
                  </a:lnTo>
                  <a:lnTo>
                    <a:pt x="1758" y="591"/>
                  </a:lnTo>
                  <a:lnTo>
                    <a:pt x="1699" y="599"/>
                  </a:lnTo>
                  <a:lnTo>
                    <a:pt x="1639" y="607"/>
                  </a:lnTo>
                  <a:lnTo>
                    <a:pt x="1581" y="614"/>
                  </a:lnTo>
                  <a:lnTo>
                    <a:pt x="1524" y="620"/>
                  </a:lnTo>
                  <a:lnTo>
                    <a:pt x="1468" y="628"/>
                  </a:lnTo>
                  <a:lnTo>
                    <a:pt x="1414" y="634"/>
                  </a:lnTo>
                  <a:lnTo>
                    <a:pt x="1363" y="639"/>
                  </a:lnTo>
                  <a:lnTo>
                    <a:pt x="1311" y="645"/>
                  </a:lnTo>
                  <a:lnTo>
                    <a:pt x="1261" y="651"/>
                  </a:lnTo>
                  <a:lnTo>
                    <a:pt x="1213" y="657"/>
                  </a:lnTo>
                  <a:lnTo>
                    <a:pt x="1165" y="660"/>
                  </a:lnTo>
                  <a:lnTo>
                    <a:pt x="1121" y="666"/>
                  </a:lnTo>
                  <a:lnTo>
                    <a:pt x="1077" y="670"/>
                  </a:lnTo>
                  <a:lnTo>
                    <a:pt x="1032" y="674"/>
                  </a:lnTo>
                  <a:lnTo>
                    <a:pt x="992" y="678"/>
                  </a:lnTo>
                  <a:lnTo>
                    <a:pt x="952" y="682"/>
                  </a:lnTo>
                  <a:lnTo>
                    <a:pt x="911" y="685"/>
                  </a:lnTo>
                  <a:lnTo>
                    <a:pt x="875" y="687"/>
                  </a:lnTo>
                  <a:lnTo>
                    <a:pt x="839" y="691"/>
                  </a:lnTo>
                  <a:lnTo>
                    <a:pt x="804" y="693"/>
                  </a:lnTo>
                  <a:lnTo>
                    <a:pt x="771" y="695"/>
                  </a:lnTo>
                  <a:lnTo>
                    <a:pt x="739" y="697"/>
                  </a:lnTo>
                  <a:lnTo>
                    <a:pt x="708" y="699"/>
                  </a:lnTo>
                  <a:lnTo>
                    <a:pt x="679" y="701"/>
                  </a:lnTo>
                  <a:lnTo>
                    <a:pt x="652" y="703"/>
                  </a:lnTo>
                  <a:lnTo>
                    <a:pt x="625" y="703"/>
                  </a:lnTo>
                  <a:lnTo>
                    <a:pt x="601" y="703"/>
                  </a:lnTo>
                  <a:lnTo>
                    <a:pt x="577" y="705"/>
                  </a:lnTo>
                  <a:lnTo>
                    <a:pt x="556" y="705"/>
                  </a:lnTo>
                  <a:lnTo>
                    <a:pt x="535" y="705"/>
                  </a:lnTo>
                  <a:lnTo>
                    <a:pt x="499" y="705"/>
                  </a:lnTo>
                  <a:lnTo>
                    <a:pt x="464" y="703"/>
                  </a:lnTo>
                  <a:lnTo>
                    <a:pt x="430" y="701"/>
                  </a:lnTo>
                  <a:lnTo>
                    <a:pt x="397" y="699"/>
                  </a:lnTo>
                  <a:lnTo>
                    <a:pt x="366" y="695"/>
                  </a:lnTo>
                  <a:lnTo>
                    <a:pt x="338" y="691"/>
                  </a:lnTo>
                  <a:lnTo>
                    <a:pt x="309" y="687"/>
                  </a:lnTo>
                  <a:lnTo>
                    <a:pt x="282" y="682"/>
                  </a:lnTo>
                  <a:lnTo>
                    <a:pt x="255" y="676"/>
                  </a:lnTo>
                  <a:lnTo>
                    <a:pt x="232" y="668"/>
                  </a:lnTo>
                  <a:lnTo>
                    <a:pt x="209" y="662"/>
                  </a:lnTo>
                  <a:lnTo>
                    <a:pt x="186" y="653"/>
                  </a:lnTo>
                  <a:lnTo>
                    <a:pt x="167" y="645"/>
                  </a:lnTo>
                  <a:lnTo>
                    <a:pt x="147" y="635"/>
                  </a:lnTo>
                  <a:lnTo>
                    <a:pt x="130" y="626"/>
                  </a:lnTo>
                  <a:lnTo>
                    <a:pt x="115" y="616"/>
                  </a:lnTo>
                  <a:lnTo>
                    <a:pt x="99" y="601"/>
                  </a:lnTo>
                  <a:lnTo>
                    <a:pt x="88" y="589"/>
                  </a:lnTo>
                  <a:lnTo>
                    <a:pt x="75" y="576"/>
                  </a:lnTo>
                  <a:lnTo>
                    <a:pt x="63" y="563"/>
                  </a:lnTo>
                  <a:lnTo>
                    <a:pt x="53" y="551"/>
                  </a:lnTo>
                  <a:lnTo>
                    <a:pt x="44" y="539"/>
                  </a:lnTo>
                  <a:lnTo>
                    <a:pt x="36" y="528"/>
                  </a:lnTo>
                  <a:lnTo>
                    <a:pt x="28" y="516"/>
                  </a:lnTo>
                  <a:lnTo>
                    <a:pt x="21" y="507"/>
                  </a:lnTo>
                  <a:lnTo>
                    <a:pt x="15" y="495"/>
                  </a:lnTo>
                  <a:lnTo>
                    <a:pt x="9" y="486"/>
                  </a:lnTo>
                  <a:lnTo>
                    <a:pt x="5" y="474"/>
                  </a:lnTo>
                  <a:lnTo>
                    <a:pt x="4" y="465"/>
                  </a:lnTo>
                  <a:lnTo>
                    <a:pt x="0" y="455"/>
                  </a:lnTo>
                  <a:lnTo>
                    <a:pt x="0" y="445"/>
                  </a:lnTo>
                  <a:lnTo>
                    <a:pt x="0" y="438"/>
                  </a:lnTo>
                  <a:lnTo>
                    <a:pt x="0" y="434"/>
                  </a:lnTo>
                  <a:lnTo>
                    <a:pt x="0" y="430"/>
                  </a:lnTo>
                  <a:lnTo>
                    <a:pt x="2" y="426"/>
                  </a:lnTo>
                  <a:lnTo>
                    <a:pt x="4" y="422"/>
                  </a:lnTo>
                  <a:lnTo>
                    <a:pt x="5" y="420"/>
                  </a:lnTo>
                  <a:lnTo>
                    <a:pt x="7" y="417"/>
                  </a:lnTo>
                  <a:lnTo>
                    <a:pt x="15" y="411"/>
                  </a:lnTo>
                  <a:lnTo>
                    <a:pt x="23" y="405"/>
                  </a:lnTo>
                  <a:lnTo>
                    <a:pt x="34" y="401"/>
                  </a:lnTo>
                  <a:lnTo>
                    <a:pt x="46" y="395"/>
                  </a:lnTo>
                  <a:lnTo>
                    <a:pt x="61" y="392"/>
                  </a:lnTo>
                  <a:lnTo>
                    <a:pt x="76" y="388"/>
                  </a:lnTo>
                  <a:lnTo>
                    <a:pt x="94" y="386"/>
                  </a:lnTo>
                  <a:lnTo>
                    <a:pt x="115" y="382"/>
                  </a:lnTo>
                  <a:lnTo>
                    <a:pt x="136" y="380"/>
                  </a:lnTo>
                  <a:lnTo>
                    <a:pt x="159" y="378"/>
                  </a:lnTo>
                  <a:lnTo>
                    <a:pt x="186" y="376"/>
                  </a:lnTo>
                  <a:lnTo>
                    <a:pt x="213" y="374"/>
                  </a:lnTo>
                  <a:lnTo>
                    <a:pt x="242" y="372"/>
                  </a:lnTo>
                  <a:lnTo>
                    <a:pt x="314" y="365"/>
                  </a:lnTo>
                  <a:lnTo>
                    <a:pt x="389" y="359"/>
                  </a:lnTo>
                  <a:lnTo>
                    <a:pt x="466" y="351"/>
                  </a:lnTo>
                  <a:lnTo>
                    <a:pt x="543" y="344"/>
                  </a:lnTo>
                  <a:lnTo>
                    <a:pt x="620" y="334"/>
                  </a:lnTo>
                  <a:lnTo>
                    <a:pt x="698" y="326"/>
                  </a:lnTo>
                  <a:lnTo>
                    <a:pt x="779" y="315"/>
                  </a:lnTo>
                  <a:lnTo>
                    <a:pt x="858" y="305"/>
                  </a:lnTo>
                  <a:lnTo>
                    <a:pt x="940" y="296"/>
                  </a:lnTo>
                  <a:lnTo>
                    <a:pt x="1023" y="284"/>
                  </a:lnTo>
                  <a:lnTo>
                    <a:pt x="1105" y="271"/>
                  </a:lnTo>
                  <a:lnTo>
                    <a:pt x="1190" y="259"/>
                  </a:lnTo>
                  <a:lnTo>
                    <a:pt x="1274" y="246"/>
                  </a:lnTo>
                  <a:lnTo>
                    <a:pt x="1359" y="232"/>
                  </a:lnTo>
                  <a:lnTo>
                    <a:pt x="1445" y="217"/>
                  </a:lnTo>
                  <a:lnTo>
                    <a:pt x="1533" y="202"/>
                  </a:lnTo>
                  <a:lnTo>
                    <a:pt x="1593" y="190"/>
                  </a:lnTo>
                  <a:lnTo>
                    <a:pt x="1652" y="181"/>
                  </a:lnTo>
                  <a:lnTo>
                    <a:pt x="1710" y="169"/>
                  </a:lnTo>
                  <a:lnTo>
                    <a:pt x="1766" y="159"/>
                  </a:lnTo>
                  <a:lnTo>
                    <a:pt x="1819" y="148"/>
                  </a:lnTo>
                  <a:lnTo>
                    <a:pt x="1873" y="138"/>
                  </a:lnTo>
                  <a:lnTo>
                    <a:pt x="1925" y="127"/>
                  </a:lnTo>
                  <a:lnTo>
                    <a:pt x="1975" y="117"/>
                  </a:lnTo>
                  <a:lnTo>
                    <a:pt x="2023" y="106"/>
                  </a:lnTo>
                  <a:lnTo>
                    <a:pt x="2071" y="96"/>
                  </a:lnTo>
                  <a:lnTo>
                    <a:pt x="2117" y="85"/>
                  </a:lnTo>
                  <a:lnTo>
                    <a:pt x="2161" y="75"/>
                  </a:lnTo>
                  <a:lnTo>
                    <a:pt x="2203" y="63"/>
                  </a:lnTo>
                  <a:lnTo>
                    <a:pt x="2246" y="54"/>
                  </a:lnTo>
                  <a:lnTo>
                    <a:pt x="2286" y="42"/>
                  </a:lnTo>
                  <a:lnTo>
                    <a:pt x="2326" y="33"/>
                  </a:lnTo>
                  <a:lnTo>
                    <a:pt x="2338" y="27"/>
                  </a:lnTo>
                  <a:lnTo>
                    <a:pt x="2351" y="23"/>
                  </a:lnTo>
                  <a:lnTo>
                    <a:pt x="2363" y="19"/>
                  </a:lnTo>
                  <a:lnTo>
                    <a:pt x="2372" y="15"/>
                  </a:lnTo>
                  <a:lnTo>
                    <a:pt x="2384" y="13"/>
                  </a:lnTo>
                  <a:lnTo>
                    <a:pt x="2393" y="10"/>
                  </a:lnTo>
                  <a:lnTo>
                    <a:pt x="2403" y="8"/>
                  </a:lnTo>
                  <a:lnTo>
                    <a:pt x="2413" y="6"/>
                  </a:lnTo>
                  <a:lnTo>
                    <a:pt x="2420" y="4"/>
                  </a:lnTo>
                  <a:lnTo>
                    <a:pt x="2428" y="2"/>
                  </a:lnTo>
                  <a:lnTo>
                    <a:pt x="2436" y="2"/>
                  </a:lnTo>
                  <a:lnTo>
                    <a:pt x="2443" y="0"/>
                  </a:lnTo>
                  <a:lnTo>
                    <a:pt x="2455" y="0"/>
                  </a:lnTo>
                  <a:lnTo>
                    <a:pt x="246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39"/>
            <p:cNvSpPr>
              <a:spLocks/>
            </p:cNvSpPr>
            <p:nvPr/>
          </p:nvSpPr>
          <p:spPr bwMode="auto">
            <a:xfrm>
              <a:off x="2362200" y="4572000"/>
              <a:ext cx="931674" cy="1076974"/>
            </a:xfrm>
            <a:custGeom>
              <a:avLst/>
              <a:gdLst/>
              <a:ahLst/>
              <a:cxnLst>
                <a:cxn ang="0">
                  <a:pos x="1213" y="0"/>
                </a:cxn>
                <a:cxn ang="0">
                  <a:pos x="1247" y="8"/>
                </a:cxn>
                <a:cxn ang="0">
                  <a:pos x="1293" y="21"/>
                </a:cxn>
                <a:cxn ang="0">
                  <a:pos x="1351" y="42"/>
                </a:cxn>
                <a:cxn ang="0">
                  <a:pos x="1422" y="69"/>
                </a:cxn>
                <a:cxn ang="0">
                  <a:pos x="1503" y="103"/>
                </a:cxn>
                <a:cxn ang="0">
                  <a:pos x="1570" y="144"/>
                </a:cxn>
                <a:cxn ang="0">
                  <a:pos x="1624" y="186"/>
                </a:cxn>
                <a:cxn ang="0">
                  <a:pos x="1660" y="232"/>
                </a:cxn>
                <a:cxn ang="0">
                  <a:pos x="1683" y="278"/>
                </a:cxn>
                <a:cxn ang="0">
                  <a:pos x="1691" y="328"/>
                </a:cxn>
                <a:cxn ang="0">
                  <a:pos x="1689" y="351"/>
                </a:cxn>
                <a:cxn ang="0">
                  <a:pos x="1681" y="374"/>
                </a:cxn>
                <a:cxn ang="0">
                  <a:pos x="1668" y="393"/>
                </a:cxn>
                <a:cxn ang="0">
                  <a:pos x="1651" y="413"/>
                </a:cxn>
                <a:cxn ang="0">
                  <a:pos x="1629" y="432"/>
                </a:cxn>
                <a:cxn ang="0">
                  <a:pos x="1581" y="462"/>
                </a:cxn>
                <a:cxn ang="0">
                  <a:pos x="1522" y="509"/>
                </a:cxn>
                <a:cxn ang="0">
                  <a:pos x="1460" y="562"/>
                </a:cxn>
                <a:cxn ang="0">
                  <a:pos x="1397" y="622"/>
                </a:cxn>
                <a:cxn ang="0">
                  <a:pos x="1332" y="691"/>
                </a:cxn>
                <a:cxn ang="0">
                  <a:pos x="1249" y="781"/>
                </a:cxn>
                <a:cxn ang="0">
                  <a:pos x="1128" y="902"/>
                </a:cxn>
                <a:cxn ang="0">
                  <a:pos x="1004" y="1013"/>
                </a:cxn>
                <a:cxn ang="0">
                  <a:pos x="879" y="1117"/>
                </a:cxn>
                <a:cxn ang="0">
                  <a:pos x="750" y="1215"/>
                </a:cxn>
                <a:cxn ang="0">
                  <a:pos x="622" y="1305"/>
                </a:cxn>
                <a:cxn ang="0">
                  <a:pos x="539" y="1370"/>
                </a:cxn>
                <a:cxn ang="0">
                  <a:pos x="460" y="1424"/>
                </a:cxn>
                <a:cxn ang="0">
                  <a:pos x="384" y="1470"/>
                </a:cxn>
                <a:cxn ang="0">
                  <a:pos x="313" y="1505"/>
                </a:cxn>
                <a:cxn ang="0">
                  <a:pos x="247" y="1532"/>
                </a:cxn>
                <a:cxn ang="0">
                  <a:pos x="201" y="1551"/>
                </a:cxn>
                <a:cxn ang="0">
                  <a:pos x="136" y="1582"/>
                </a:cxn>
                <a:cxn ang="0">
                  <a:pos x="109" y="1589"/>
                </a:cxn>
                <a:cxn ang="0">
                  <a:pos x="88" y="1595"/>
                </a:cxn>
                <a:cxn ang="0">
                  <a:pos x="67" y="1595"/>
                </a:cxn>
                <a:cxn ang="0">
                  <a:pos x="42" y="1593"/>
                </a:cxn>
                <a:cxn ang="0">
                  <a:pos x="23" y="1587"/>
                </a:cxn>
                <a:cxn ang="0">
                  <a:pos x="9" y="1580"/>
                </a:cxn>
                <a:cxn ang="0">
                  <a:pos x="2" y="1566"/>
                </a:cxn>
                <a:cxn ang="0">
                  <a:pos x="0" y="1551"/>
                </a:cxn>
                <a:cxn ang="0">
                  <a:pos x="220" y="1351"/>
                </a:cxn>
                <a:cxn ang="0">
                  <a:pos x="395" y="1178"/>
                </a:cxn>
                <a:cxn ang="0">
                  <a:pos x="495" y="1071"/>
                </a:cxn>
                <a:cxn ang="0">
                  <a:pos x="599" y="952"/>
                </a:cxn>
                <a:cxn ang="0">
                  <a:pos x="716" y="816"/>
                </a:cxn>
                <a:cxn ang="0">
                  <a:pos x="821" y="687"/>
                </a:cxn>
                <a:cxn ang="0">
                  <a:pos x="913" y="560"/>
                </a:cxn>
                <a:cxn ang="0">
                  <a:pos x="992" y="439"/>
                </a:cxn>
                <a:cxn ang="0">
                  <a:pos x="1057" y="320"/>
                </a:cxn>
                <a:cxn ang="0">
                  <a:pos x="1078" y="288"/>
                </a:cxn>
                <a:cxn ang="0">
                  <a:pos x="1094" y="247"/>
                </a:cxn>
                <a:cxn ang="0">
                  <a:pos x="1105" y="198"/>
                </a:cxn>
                <a:cxn ang="0">
                  <a:pos x="1111" y="140"/>
                </a:cxn>
                <a:cxn ang="0">
                  <a:pos x="1115" y="75"/>
                </a:cxn>
                <a:cxn ang="0">
                  <a:pos x="1117" y="40"/>
                </a:cxn>
                <a:cxn ang="0">
                  <a:pos x="1125" y="25"/>
                </a:cxn>
                <a:cxn ang="0">
                  <a:pos x="1136" y="13"/>
                </a:cxn>
                <a:cxn ang="0">
                  <a:pos x="1155" y="4"/>
                </a:cxn>
                <a:cxn ang="0">
                  <a:pos x="1178" y="0"/>
                </a:cxn>
                <a:cxn ang="0">
                  <a:pos x="1197" y="0"/>
                </a:cxn>
              </a:cxnLst>
              <a:rect l="0" t="0" r="r" b="b"/>
              <a:pathLst>
                <a:path w="1691" h="1595">
                  <a:moveTo>
                    <a:pt x="1197" y="0"/>
                  </a:moveTo>
                  <a:lnTo>
                    <a:pt x="1205" y="0"/>
                  </a:lnTo>
                  <a:lnTo>
                    <a:pt x="1213" y="0"/>
                  </a:lnTo>
                  <a:lnTo>
                    <a:pt x="1222" y="2"/>
                  </a:lnTo>
                  <a:lnTo>
                    <a:pt x="1234" y="6"/>
                  </a:lnTo>
                  <a:lnTo>
                    <a:pt x="1247" y="8"/>
                  </a:lnTo>
                  <a:lnTo>
                    <a:pt x="1261" y="11"/>
                  </a:lnTo>
                  <a:lnTo>
                    <a:pt x="1276" y="17"/>
                  </a:lnTo>
                  <a:lnTo>
                    <a:pt x="1293" y="21"/>
                  </a:lnTo>
                  <a:lnTo>
                    <a:pt x="1311" y="29"/>
                  </a:lnTo>
                  <a:lnTo>
                    <a:pt x="1330" y="34"/>
                  </a:lnTo>
                  <a:lnTo>
                    <a:pt x="1351" y="42"/>
                  </a:lnTo>
                  <a:lnTo>
                    <a:pt x="1374" y="50"/>
                  </a:lnTo>
                  <a:lnTo>
                    <a:pt x="1397" y="59"/>
                  </a:lnTo>
                  <a:lnTo>
                    <a:pt x="1422" y="69"/>
                  </a:lnTo>
                  <a:lnTo>
                    <a:pt x="1449" y="79"/>
                  </a:lnTo>
                  <a:lnTo>
                    <a:pt x="1476" y="90"/>
                  </a:lnTo>
                  <a:lnTo>
                    <a:pt x="1503" y="103"/>
                  </a:lnTo>
                  <a:lnTo>
                    <a:pt x="1526" y="117"/>
                  </a:lnTo>
                  <a:lnTo>
                    <a:pt x="1549" y="130"/>
                  </a:lnTo>
                  <a:lnTo>
                    <a:pt x="1570" y="144"/>
                  </a:lnTo>
                  <a:lnTo>
                    <a:pt x="1589" y="157"/>
                  </a:lnTo>
                  <a:lnTo>
                    <a:pt x="1608" y="173"/>
                  </a:lnTo>
                  <a:lnTo>
                    <a:pt x="1624" y="186"/>
                  </a:lnTo>
                  <a:lnTo>
                    <a:pt x="1637" y="201"/>
                  </a:lnTo>
                  <a:lnTo>
                    <a:pt x="1651" y="217"/>
                  </a:lnTo>
                  <a:lnTo>
                    <a:pt x="1660" y="232"/>
                  </a:lnTo>
                  <a:lnTo>
                    <a:pt x="1670" y="247"/>
                  </a:lnTo>
                  <a:lnTo>
                    <a:pt x="1677" y="263"/>
                  </a:lnTo>
                  <a:lnTo>
                    <a:pt x="1683" y="278"/>
                  </a:lnTo>
                  <a:lnTo>
                    <a:pt x="1687" y="294"/>
                  </a:lnTo>
                  <a:lnTo>
                    <a:pt x="1691" y="311"/>
                  </a:lnTo>
                  <a:lnTo>
                    <a:pt x="1691" y="328"/>
                  </a:lnTo>
                  <a:lnTo>
                    <a:pt x="1691" y="336"/>
                  </a:lnTo>
                  <a:lnTo>
                    <a:pt x="1689" y="343"/>
                  </a:lnTo>
                  <a:lnTo>
                    <a:pt x="1689" y="351"/>
                  </a:lnTo>
                  <a:lnTo>
                    <a:pt x="1687" y="359"/>
                  </a:lnTo>
                  <a:lnTo>
                    <a:pt x="1683" y="366"/>
                  </a:lnTo>
                  <a:lnTo>
                    <a:pt x="1681" y="374"/>
                  </a:lnTo>
                  <a:lnTo>
                    <a:pt x="1677" y="380"/>
                  </a:lnTo>
                  <a:lnTo>
                    <a:pt x="1674" y="388"/>
                  </a:lnTo>
                  <a:lnTo>
                    <a:pt x="1668" y="393"/>
                  </a:lnTo>
                  <a:lnTo>
                    <a:pt x="1664" y="399"/>
                  </a:lnTo>
                  <a:lnTo>
                    <a:pt x="1658" y="407"/>
                  </a:lnTo>
                  <a:lnTo>
                    <a:pt x="1651" y="413"/>
                  </a:lnTo>
                  <a:lnTo>
                    <a:pt x="1645" y="418"/>
                  </a:lnTo>
                  <a:lnTo>
                    <a:pt x="1637" y="424"/>
                  </a:lnTo>
                  <a:lnTo>
                    <a:pt x="1629" y="432"/>
                  </a:lnTo>
                  <a:lnTo>
                    <a:pt x="1622" y="438"/>
                  </a:lnTo>
                  <a:lnTo>
                    <a:pt x="1601" y="449"/>
                  </a:lnTo>
                  <a:lnTo>
                    <a:pt x="1581" y="462"/>
                  </a:lnTo>
                  <a:lnTo>
                    <a:pt x="1562" y="478"/>
                  </a:lnTo>
                  <a:lnTo>
                    <a:pt x="1541" y="493"/>
                  </a:lnTo>
                  <a:lnTo>
                    <a:pt x="1522" y="509"/>
                  </a:lnTo>
                  <a:lnTo>
                    <a:pt x="1501" y="526"/>
                  </a:lnTo>
                  <a:lnTo>
                    <a:pt x="1480" y="543"/>
                  </a:lnTo>
                  <a:lnTo>
                    <a:pt x="1460" y="562"/>
                  </a:lnTo>
                  <a:lnTo>
                    <a:pt x="1439" y="581"/>
                  </a:lnTo>
                  <a:lnTo>
                    <a:pt x="1418" y="601"/>
                  </a:lnTo>
                  <a:lnTo>
                    <a:pt x="1397" y="622"/>
                  </a:lnTo>
                  <a:lnTo>
                    <a:pt x="1376" y="643"/>
                  </a:lnTo>
                  <a:lnTo>
                    <a:pt x="1355" y="666"/>
                  </a:lnTo>
                  <a:lnTo>
                    <a:pt x="1332" y="691"/>
                  </a:lnTo>
                  <a:lnTo>
                    <a:pt x="1311" y="714"/>
                  </a:lnTo>
                  <a:lnTo>
                    <a:pt x="1290" y="739"/>
                  </a:lnTo>
                  <a:lnTo>
                    <a:pt x="1249" y="781"/>
                  </a:lnTo>
                  <a:lnTo>
                    <a:pt x="1209" y="823"/>
                  </a:lnTo>
                  <a:lnTo>
                    <a:pt x="1169" y="864"/>
                  </a:lnTo>
                  <a:lnTo>
                    <a:pt x="1128" y="902"/>
                  </a:lnTo>
                  <a:lnTo>
                    <a:pt x="1086" y="940"/>
                  </a:lnTo>
                  <a:lnTo>
                    <a:pt x="1046" y="977"/>
                  </a:lnTo>
                  <a:lnTo>
                    <a:pt x="1004" y="1013"/>
                  </a:lnTo>
                  <a:lnTo>
                    <a:pt x="963" y="1050"/>
                  </a:lnTo>
                  <a:lnTo>
                    <a:pt x="921" y="1084"/>
                  </a:lnTo>
                  <a:lnTo>
                    <a:pt x="879" y="1117"/>
                  </a:lnTo>
                  <a:lnTo>
                    <a:pt x="837" y="1152"/>
                  </a:lnTo>
                  <a:lnTo>
                    <a:pt x="794" y="1182"/>
                  </a:lnTo>
                  <a:lnTo>
                    <a:pt x="750" y="1215"/>
                  </a:lnTo>
                  <a:lnTo>
                    <a:pt x="708" y="1246"/>
                  </a:lnTo>
                  <a:lnTo>
                    <a:pt x="666" y="1276"/>
                  </a:lnTo>
                  <a:lnTo>
                    <a:pt x="622" y="1305"/>
                  </a:lnTo>
                  <a:lnTo>
                    <a:pt x="593" y="1328"/>
                  </a:lnTo>
                  <a:lnTo>
                    <a:pt x="566" y="1349"/>
                  </a:lnTo>
                  <a:lnTo>
                    <a:pt x="539" y="1370"/>
                  </a:lnTo>
                  <a:lnTo>
                    <a:pt x="512" y="1390"/>
                  </a:lnTo>
                  <a:lnTo>
                    <a:pt x="485" y="1407"/>
                  </a:lnTo>
                  <a:lnTo>
                    <a:pt x="460" y="1424"/>
                  </a:lnTo>
                  <a:lnTo>
                    <a:pt x="433" y="1441"/>
                  </a:lnTo>
                  <a:lnTo>
                    <a:pt x="408" y="1455"/>
                  </a:lnTo>
                  <a:lnTo>
                    <a:pt x="384" y="1470"/>
                  </a:lnTo>
                  <a:lnTo>
                    <a:pt x="360" y="1482"/>
                  </a:lnTo>
                  <a:lnTo>
                    <a:pt x="337" y="1493"/>
                  </a:lnTo>
                  <a:lnTo>
                    <a:pt x="313" y="1505"/>
                  </a:lnTo>
                  <a:lnTo>
                    <a:pt x="291" y="1514"/>
                  </a:lnTo>
                  <a:lnTo>
                    <a:pt x="268" y="1524"/>
                  </a:lnTo>
                  <a:lnTo>
                    <a:pt x="247" y="1532"/>
                  </a:lnTo>
                  <a:lnTo>
                    <a:pt x="226" y="1537"/>
                  </a:lnTo>
                  <a:lnTo>
                    <a:pt x="213" y="1545"/>
                  </a:lnTo>
                  <a:lnTo>
                    <a:pt x="201" y="1551"/>
                  </a:lnTo>
                  <a:lnTo>
                    <a:pt x="178" y="1562"/>
                  </a:lnTo>
                  <a:lnTo>
                    <a:pt x="155" y="1574"/>
                  </a:lnTo>
                  <a:lnTo>
                    <a:pt x="136" y="1582"/>
                  </a:lnTo>
                  <a:lnTo>
                    <a:pt x="126" y="1585"/>
                  </a:lnTo>
                  <a:lnTo>
                    <a:pt x="117" y="1587"/>
                  </a:lnTo>
                  <a:lnTo>
                    <a:pt x="109" y="1589"/>
                  </a:lnTo>
                  <a:lnTo>
                    <a:pt x="101" y="1591"/>
                  </a:lnTo>
                  <a:lnTo>
                    <a:pt x="94" y="1593"/>
                  </a:lnTo>
                  <a:lnTo>
                    <a:pt x="88" y="1595"/>
                  </a:lnTo>
                  <a:lnTo>
                    <a:pt x="80" y="1595"/>
                  </a:lnTo>
                  <a:lnTo>
                    <a:pt x="76" y="1595"/>
                  </a:lnTo>
                  <a:lnTo>
                    <a:pt x="67" y="1595"/>
                  </a:lnTo>
                  <a:lnTo>
                    <a:pt x="57" y="1595"/>
                  </a:lnTo>
                  <a:lnTo>
                    <a:pt x="50" y="1595"/>
                  </a:lnTo>
                  <a:lnTo>
                    <a:pt x="42" y="1593"/>
                  </a:lnTo>
                  <a:lnTo>
                    <a:pt x="34" y="1591"/>
                  </a:lnTo>
                  <a:lnTo>
                    <a:pt x="28" y="1589"/>
                  </a:lnTo>
                  <a:lnTo>
                    <a:pt x="23" y="1587"/>
                  </a:lnTo>
                  <a:lnTo>
                    <a:pt x="19" y="1585"/>
                  </a:lnTo>
                  <a:lnTo>
                    <a:pt x="13" y="1582"/>
                  </a:lnTo>
                  <a:lnTo>
                    <a:pt x="9" y="1580"/>
                  </a:lnTo>
                  <a:lnTo>
                    <a:pt x="7" y="1576"/>
                  </a:lnTo>
                  <a:lnTo>
                    <a:pt x="3" y="1572"/>
                  </a:lnTo>
                  <a:lnTo>
                    <a:pt x="2" y="1566"/>
                  </a:lnTo>
                  <a:lnTo>
                    <a:pt x="2" y="1562"/>
                  </a:lnTo>
                  <a:lnTo>
                    <a:pt x="0" y="1557"/>
                  </a:lnTo>
                  <a:lnTo>
                    <a:pt x="0" y="1551"/>
                  </a:lnTo>
                  <a:lnTo>
                    <a:pt x="74" y="1484"/>
                  </a:lnTo>
                  <a:lnTo>
                    <a:pt x="149" y="1418"/>
                  </a:lnTo>
                  <a:lnTo>
                    <a:pt x="220" y="1351"/>
                  </a:lnTo>
                  <a:lnTo>
                    <a:pt x="291" y="1284"/>
                  </a:lnTo>
                  <a:lnTo>
                    <a:pt x="360" y="1215"/>
                  </a:lnTo>
                  <a:lnTo>
                    <a:pt x="395" y="1178"/>
                  </a:lnTo>
                  <a:lnTo>
                    <a:pt x="430" y="1144"/>
                  </a:lnTo>
                  <a:lnTo>
                    <a:pt x="462" y="1107"/>
                  </a:lnTo>
                  <a:lnTo>
                    <a:pt x="495" y="1071"/>
                  </a:lnTo>
                  <a:lnTo>
                    <a:pt x="526" y="1035"/>
                  </a:lnTo>
                  <a:lnTo>
                    <a:pt x="558" y="998"/>
                  </a:lnTo>
                  <a:lnTo>
                    <a:pt x="599" y="952"/>
                  </a:lnTo>
                  <a:lnTo>
                    <a:pt x="639" y="906"/>
                  </a:lnTo>
                  <a:lnTo>
                    <a:pt x="679" y="860"/>
                  </a:lnTo>
                  <a:lnTo>
                    <a:pt x="716" y="816"/>
                  </a:lnTo>
                  <a:lnTo>
                    <a:pt x="752" y="772"/>
                  </a:lnTo>
                  <a:lnTo>
                    <a:pt x="787" y="729"/>
                  </a:lnTo>
                  <a:lnTo>
                    <a:pt x="821" y="687"/>
                  </a:lnTo>
                  <a:lnTo>
                    <a:pt x="854" y="645"/>
                  </a:lnTo>
                  <a:lnTo>
                    <a:pt x="885" y="603"/>
                  </a:lnTo>
                  <a:lnTo>
                    <a:pt x="913" y="560"/>
                  </a:lnTo>
                  <a:lnTo>
                    <a:pt x="940" y="520"/>
                  </a:lnTo>
                  <a:lnTo>
                    <a:pt x="967" y="480"/>
                  </a:lnTo>
                  <a:lnTo>
                    <a:pt x="992" y="439"/>
                  </a:lnTo>
                  <a:lnTo>
                    <a:pt x="1015" y="399"/>
                  </a:lnTo>
                  <a:lnTo>
                    <a:pt x="1038" y="361"/>
                  </a:lnTo>
                  <a:lnTo>
                    <a:pt x="1057" y="320"/>
                  </a:lnTo>
                  <a:lnTo>
                    <a:pt x="1065" y="311"/>
                  </a:lnTo>
                  <a:lnTo>
                    <a:pt x="1071" y="299"/>
                  </a:lnTo>
                  <a:lnTo>
                    <a:pt x="1078" y="288"/>
                  </a:lnTo>
                  <a:lnTo>
                    <a:pt x="1084" y="274"/>
                  </a:lnTo>
                  <a:lnTo>
                    <a:pt x="1088" y="261"/>
                  </a:lnTo>
                  <a:lnTo>
                    <a:pt x="1094" y="247"/>
                  </a:lnTo>
                  <a:lnTo>
                    <a:pt x="1098" y="230"/>
                  </a:lnTo>
                  <a:lnTo>
                    <a:pt x="1101" y="215"/>
                  </a:lnTo>
                  <a:lnTo>
                    <a:pt x="1105" y="198"/>
                  </a:lnTo>
                  <a:lnTo>
                    <a:pt x="1107" y="178"/>
                  </a:lnTo>
                  <a:lnTo>
                    <a:pt x="1109" y="159"/>
                  </a:lnTo>
                  <a:lnTo>
                    <a:pt x="1111" y="140"/>
                  </a:lnTo>
                  <a:lnTo>
                    <a:pt x="1113" y="119"/>
                  </a:lnTo>
                  <a:lnTo>
                    <a:pt x="1115" y="98"/>
                  </a:lnTo>
                  <a:lnTo>
                    <a:pt x="1115" y="75"/>
                  </a:lnTo>
                  <a:lnTo>
                    <a:pt x="1115" y="52"/>
                  </a:lnTo>
                  <a:lnTo>
                    <a:pt x="1115" y="44"/>
                  </a:lnTo>
                  <a:lnTo>
                    <a:pt x="1117" y="40"/>
                  </a:lnTo>
                  <a:lnTo>
                    <a:pt x="1119" y="34"/>
                  </a:lnTo>
                  <a:lnTo>
                    <a:pt x="1121" y="29"/>
                  </a:lnTo>
                  <a:lnTo>
                    <a:pt x="1125" y="25"/>
                  </a:lnTo>
                  <a:lnTo>
                    <a:pt x="1126" y="21"/>
                  </a:lnTo>
                  <a:lnTo>
                    <a:pt x="1132" y="17"/>
                  </a:lnTo>
                  <a:lnTo>
                    <a:pt x="1136" y="13"/>
                  </a:lnTo>
                  <a:lnTo>
                    <a:pt x="1142" y="9"/>
                  </a:lnTo>
                  <a:lnTo>
                    <a:pt x="1148" y="8"/>
                  </a:lnTo>
                  <a:lnTo>
                    <a:pt x="1155" y="4"/>
                  </a:lnTo>
                  <a:lnTo>
                    <a:pt x="1163" y="2"/>
                  </a:lnTo>
                  <a:lnTo>
                    <a:pt x="1171" y="2"/>
                  </a:lnTo>
                  <a:lnTo>
                    <a:pt x="1178" y="0"/>
                  </a:lnTo>
                  <a:lnTo>
                    <a:pt x="1188" y="0"/>
                  </a:lnTo>
                  <a:lnTo>
                    <a:pt x="1197" y="0"/>
                  </a:lnTo>
                  <a:lnTo>
                    <a:pt x="1197" y="0"/>
                  </a:lnTo>
                  <a:lnTo>
                    <a:pt x="119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"/>
            <p:cNvSpPr>
              <a:spLocks/>
            </p:cNvSpPr>
            <p:nvPr/>
          </p:nvSpPr>
          <p:spPr bwMode="auto">
            <a:xfrm>
              <a:off x="3810000" y="4572000"/>
              <a:ext cx="685800" cy="990600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73" y="3"/>
                </a:cxn>
                <a:cxn ang="0">
                  <a:pos x="104" y="11"/>
                </a:cxn>
                <a:cxn ang="0">
                  <a:pos x="140" y="21"/>
                </a:cxn>
                <a:cxn ang="0">
                  <a:pos x="182" y="34"/>
                </a:cxn>
                <a:cxn ang="0">
                  <a:pos x="278" y="78"/>
                </a:cxn>
                <a:cxn ang="0">
                  <a:pos x="472" y="180"/>
                </a:cxn>
                <a:cxn ang="0">
                  <a:pos x="662" y="293"/>
                </a:cxn>
                <a:cxn ang="0">
                  <a:pos x="804" y="395"/>
                </a:cxn>
                <a:cxn ang="0">
                  <a:pos x="910" y="485"/>
                </a:cxn>
                <a:cxn ang="0">
                  <a:pos x="1000" y="570"/>
                </a:cxn>
                <a:cxn ang="0">
                  <a:pos x="1075" y="654"/>
                </a:cxn>
                <a:cxn ang="0">
                  <a:pos x="1133" y="735"/>
                </a:cxn>
                <a:cxn ang="0">
                  <a:pos x="1171" y="810"/>
                </a:cxn>
                <a:cxn ang="0">
                  <a:pos x="1196" y="879"/>
                </a:cxn>
                <a:cxn ang="0">
                  <a:pos x="1215" y="952"/>
                </a:cxn>
                <a:cxn ang="0">
                  <a:pos x="1231" y="1027"/>
                </a:cxn>
                <a:cxn ang="0">
                  <a:pos x="1240" y="1103"/>
                </a:cxn>
                <a:cxn ang="0">
                  <a:pos x="1242" y="1184"/>
                </a:cxn>
                <a:cxn ang="0">
                  <a:pos x="1238" y="1255"/>
                </a:cxn>
                <a:cxn ang="0">
                  <a:pos x="1221" y="1334"/>
                </a:cxn>
                <a:cxn ang="0">
                  <a:pos x="1196" y="1399"/>
                </a:cxn>
                <a:cxn ang="0">
                  <a:pos x="1175" y="1424"/>
                </a:cxn>
                <a:cxn ang="0">
                  <a:pos x="1154" y="1443"/>
                </a:cxn>
                <a:cxn ang="0">
                  <a:pos x="1131" y="1457"/>
                </a:cxn>
                <a:cxn ang="0">
                  <a:pos x="1106" y="1464"/>
                </a:cxn>
                <a:cxn ang="0">
                  <a:pos x="1081" y="1468"/>
                </a:cxn>
                <a:cxn ang="0">
                  <a:pos x="1062" y="1464"/>
                </a:cxn>
                <a:cxn ang="0">
                  <a:pos x="1040" y="1457"/>
                </a:cxn>
                <a:cxn ang="0">
                  <a:pos x="1014" y="1443"/>
                </a:cxn>
                <a:cxn ang="0">
                  <a:pos x="985" y="1422"/>
                </a:cxn>
                <a:cxn ang="0">
                  <a:pos x="952" y="1395"/>
                </a:cxn>
                <a:cxn ang="0">
                  <a:pos x="921" y="1368"/>
                </a:cxn>
                <a:cxn ang="0">
                  <a:pos x="893" y="1341"/>
                </a:cxn>
                <a:cxn ang="0">
                  <a:pos x="862" y="1309"/>
                </a:cxn>
                <a:cxn ang="0">
                  <a:pos x="829" y="1272"/>
                </a:cxn>
                <a:cxn ang="0">
                  <a:pos x="797" y="1232"/>
                </a:cxn>
                <a:cxn ang="0">
                  <a:pos x="762" y="1184"/>
                </a:cxn>
                <a:cxn ang="0">
                  <a:pos x="726" y="1134"/>
                </a:cxn>
                <a:cxn ang="0">
                  <a:pos x="689" y="1078"/>
                </a:cxn>
                <a:cxn ang="0">
                  <a:pos x="651" y="1017"/>
                </a:cxn>
                <a:cxn ang="0">
                  <a:pos x="610" y="952"/>
                </a:cxn>
                <a:cxn ang="0">
                  <a:pos x="568" y="883"/>
                </a:cxn>
                <a:cxn ang="0">
                  <a:pos x="514" y="794"/>
                </a:cxn>
                <a:cxn ang="0">
                  <a:pos x="463" y="712"/>
                </a:cxn>
                <a:cxn ang="0">
                  <a:pos x="415" y="635"/>
                </a:cxn>
                <a:cxn ang="0">
                  <a:pos x="367" y="564"/>
                </a:cxn>
                <a:cxn ang="0">
                  <a:pos x="323" y="497"/>
                </a:cxn>
                <a:cxn ang="0">
                  <a:pos x="280" y="437"/>
                </a:cxn>
                <a:cxn ang="0">
                  <a:pos x="242" y="383"/>
                </a:cxn>
                <a:cxn ang="0">
                  <a:pos x="205" y="334"/>
                </a:cxn>
                <a:cxn ang="0">
                  <a:pos x="171" y="291"/>
                </a:cxn>
                <a:cxn ang="0">
                  <a:pos x="140" y="253"/>
                </a:cxn>
                <a:cxn ang="0">
                  <a:pos x="107" y="216"/>
                </a:cxn>
                <a:cxn ang="0">
                  <a:pos x="69" y="174"/>
                </a:cxn>
                <a:cxn ang="0">
                  <a:pos x="38" y="136"/>
                </a:cxn>
                <a:cxn ang="0">
                  <a:pos x="17" y="101"/>
                </a:cxn>
                <a:cxn ang="0">
                  <a:pos x="4" y="73"/>
                </a:cxn>
                <a:cxn ang="0">
                  <a:pos x="0" y="46"/>
                </a:cxn>
                <a:cxn ang="0">
                  <a:pos x="4" y="17"/>
                </a:cxn>
                <a:cxn ang="0">
                  <a:pos x="19" y="3"/>
                </a:cxn>
                <a:cxn ang="0">
                  <a:pos x="35" y="0"/>
                </a:cxn>
              </a:cxnLst>
              <a:rect l="0" t="0" r="r" b="b"/>
              <a:pathLst>
                <a:path w="1242" h="1468">
                  <a:moveTo>
                    <a:pt x="35" y="0"/>
                  </a:moveTo>
                  <a:lnTo>
                    <a:pt x="40" y="0"/>
                  </a:lnTo>
                  <a:lnTo>
                    <a:pt x="48" y="1"/>
                  </a:lnTo>
                  <a:lnTo>
                    <a:pt x="56" y="1"/>
                  </a:lnTo>
                  <a:lnTo>
                    <a:pt x="65" y="3"/>
                  </a:lnTo>
                  <a:lnTo>
                    <a:pt x="73" y="3"/>
                  </a:lnTo>
                  <a:lnTo>
                    <a:pt x="83" y="5"/>
                  </a:lnTo>
                  <a:lnTo>
                    <a:pt x="94" y="7"/>
                  </a:lnTo>
                  <a:lnTo>
                    <a:pt x="104" y="11"/>
                  </a:lnTo>
                  <a:lnTo>
                    <a:pt x="115" y="13"/>
                  </a:lnTo>
                  <a:lnTo>
                    <a:pt x="129" y="17"/>
                  </a:lnTo>
                  <a:lnTo>
                    <a:pt x="140" y="21"/>
                  </a:lnTo>
                  <a:lnTo>
                    <a:pt x="154" y="25"/>
                  </a:lnTo>
                  <a:lnTo>
                    <a:pt x="169" y="28"/>
                  </a:lnTo>
                  <a:lnTo>
                    <a:pt x="182" y="34"/>
                  </a:lnTo>
                  <a:lnTo>
                    <a:pt x="198" y="40"/>
                  </a:lnTo>
                  <a:lnTo>
                    <a:pt x="215" y="46"/>
                  </a:lnTo>
                  <a:lnTo>
                    <a:pt x="278" y="78"/>
                  </a:lnTo>
                  <a:lnTo>
                    <a:pt x="344" y="111"/>
                  </a:lnTo>
                  <a:lnTo>
                    <a:pt x="409" y="145"/>
                  </a:lnTo>
                  <a:lnTo>
                    <a:pt x="472" y="180"/>
                  </a:lnTo>
                  <a:lnTo>
                    <a:pt x="536" y="216"/>
                  </a:lnTo>
                  <a:lnTo>
                    <a:pt x="599" y="255"/>
                  </a:lnTo>
                  <a:lnTo>
                    <a:pt x="662" y="293"/>
                  </a:lnTo>
                  <a:lnTo>
                    <a:pt x="726" y="336"/>
                  </a:lnTo>
                  <a:lnTo>
                    <a:pt x="766" y="366"/>
                  </a:lnTo>
                  <a:lnTo>
                    <a:pt x="804" y="395"/>
                  </a:lnTo>
                  <a:lnTo>
                    <a:pt x="841" y="426"/>
                  </a:lnTo>
                  <a:lnTo>
                    <a:pt x="877" y="455"/>
                  </a:lnTo>
                  <a:lnTo>
                    <a:pt x="910" y="485"/>
                  </a:lnTo>
                  <a:lnTo>
                    <a:pt x="943" y="514"/>
                  </a:lnTo>
                  <a:lnTo>
                    <a:pt x="971" y="543"/>
                  </a:lnTo>
                  <a:lnTo>
                    <a:pt x="1000" y="570"/>
                  </a:lnTo>
                  <a:lnTo>
                    <a:pt x="1027" y="598"/>
                  </a:lnTo>
                  <a:lnTo>
                    <a:pt x="1052" y="625"/>
                  </a:lnTo>
                  <a:lnTo>
                    <a:pt x="1075" y="654"/>
                  </a:lnTo>
                  <a:lnTo>
                    <a:pt x="1096" y="681"/>
                  </a:lnTo>
                  <a:lnTo>
                    <a:pt x="1115" y="708"/>
                  </a:lnTo>
                  <a:lnTo>
                    <a:pt x="1133" y="735"/>
                  </a:lnTo>
                  <a:lnTo>
                    <a:pt x="1148" y="760"/>
                  </a:lnTo>
                  <a:lnTo>
                    <a:pt x="1161" y="787"/>
                  </a:lnTo>
                  <a:lnTo>
                    <a:pt x="1171" y="810"/>
                  </a:lnTo>
                  <a:lnTo>
                    <a:pt x="1181" y="833"/>
                  </a:lnTo>
                  <a:lnTo>
                    <a:pt x="1188" y="856"/>
                  </a:lnTo>
                  <a:lnTo>
                    <a:pt x="1196" y="879"/>
                  </a:lnTo>
                  <a:lnTo>
                    <a:pt x="1204" y="902"/>
                  </a:lnTo>
                  <a:lnTo>
                    <a:pt x="1209" y="927"/>
                  </a:lnTo>
                  <a:lnTo>
                    <a:pt x="1215" y="952"/>
                  </a:lnTo>
                  <a:lnTo>
                    <a:pt x="1221" y="975"/>
                  </a:lnTo>
                  <a:lnTo>
                    <a:pt x="1227" y="1000"/>
                  </a:lnTo>
                  <a:lnTo>
                    <a:pt x="1231" y="1027"/>
                  </a:lnTo>
                  <a:lnTo>
                    <a:pt x="1234" y="1052"/>
                  </a:lnTo>
                  <a:lnTo>
                    <a:pt x="1236" y="1076"/>
                  </a:lnTo>
                  <a:lnTo>
                    <a:pt x="1240" y="1103"/>
                  </a:lnTo>
                  <a:lnTo>
                    <a:pt x="1242" y="1130"/>
                  </a:lnTo>
                  <a:lnTo>
                    <a:pt x="1242" y="1157"/>
                  </a:lnTo>
                  <a:lnTo>
                    <a:pt x="1242" y="1184"/>
                  </a:lnTo>
                  <a:lnTo>
                    <a:pt x="1242" y="1207"/>
                  </a:lnTo>
                  <a:lnTo>
                    <a:pt x="1240" y="1230"/>
                  </a:lnTo>
                  <a:lnTo>
                    <a:pt x="1238" y="1255"/>
                  </a:lnTo>
                  <a:lnTo>
                    <a:pt x="1232" y="1280"/>
                  </a:lnTo>
                  <a:lnTo>
                    <a:pt x="1227" y="1307"/>
                  </a:lnTo>
                  <a:lnTo>
                    <a:pt x="1221" y="1334"/>
                  </a:lnTo>
                  <a:lnTo>
                    <a:pt x="1211" y="1363"/>
                  </a:lnTo>
                  <a:lnTo>
                    <a:pt x="1202" y="1391"/>
                  </a:lnTo>
                  <a:lnTo>
                    <a:pt x="1196" y="1399"/>
                  </a:lnTo>
                  <a:lnTo>
                    <a:pt x="1188" y="1409"/>
                  </a:lnTo>
                  <a:lnTo>
                    <a:pt x="1183" y="1416"/>
                  </a:lnTo>
                  <a:lnTo>
                    <a:pt x="1175" y="1424"/>
                  </a:lnTo>
                  <a:lnTo>
                    <a:pt x="1167" y="1432"/>
                  </a:lnTo>
                  <a:lnTo>
                    <a:pt x="1161" y="1437"/>
                  </a:lnTo>
                  <a:lnTo>
                    <a:pt x="1154" y="1443"/>
                  </a:lnTo>
                  <a:lnTo>
                    <a:pt x="1146" y="1449"/>
                  </a:lnTo>
                  <a:lnTo>
                    <a:pt x="1138" y="1453"/>
                  </a:lnTo>
                  <a:lnTo>
                    <a:pt x="1131" y="1457"/>
                  </a:lnTo>
                  <a:lnTo>
                    <a:pt x="1121" y="1460"/>
                  </a:lnTo>
                  <a:lnTo>
                    <a:pt x="1113" y="1462"/>
                  </a:lnTo>
                  <a:lnTo>
                    <a:pt x="1106" y="1464"/>
                  </a:lnTo>
                  <a:lnTo>
                    <a:pt x="1096" y="1466"/>
                  </a:lnTo>
                  <a:lnTo>
                    <a:pt x="1088" y="1468"/>
                  </a:lnTo>
                  <a:lnTo>
                    <a:pt x="1081" y="1468"/>
                  </a:lnTo>
                  <a:lnTo>
                    <a:pt x="1075" y="1468"/>
                  </a:lnTo>
                  <a:lnTo>
                    <a:pt x="1067" y="1466"/>
                  </a:lnTo>
                  <a:lnTo>
                    <a:pt x="1062" y="1464"/>
                  </a:lnTo>
                  <a:lnTo>
                    <a:pt x="1056" y="1462"/>
                  </a:lnTo>
                  <a:lnTo>
                    <a:pt x="1048" y="1460"/>
                  </a:lnTo>
                  <a:lnTo>
                    <a:pt x="1040" y="1457"/>
                  </a:lnTo>
                  <a:lnTo>
                    <a:pt x="1031" y="1453"/>
                  </a:lnTo>
                  <a:lnTo>
                    <a:pt x="1023" y="1447"/>
                  </a:lnTo>
                  <a:lnTo>
                    <a:pt x="1014" y="1443"/>
                  </a:lnTo>
                  <a:lnTo>
                    <a:pt x="1006" y="1435"/>
                  </a:lnTo>
                  <a:lnTo>
                    <a:pt x="994" y="1430"/>
                  </a:lnTo>
                  <a:lnTo>
                    <a:pt x="985" y="1422"/>
                  </a:lnTo>
                  <a:lnTo>
                    <a:pt x="975" y="1414"/>
                  </a:lnTo>
                  <a:lnTo>
                    <a:pt x="964" y="1405"/>
                  </a:lnTo>
                  <a:lnTo>
                    <a:pt x="952" y="1395"/>
                  </a:lnTo>
                  <a:lnTo>
                    <a:pt x="941" y="1384"/>
                  </a:lnTo>
                  <a:lnTo>
                    <a:pt x="931" y="1376"/>
                  </a:lnTo>
                  <a:lnTo>
                    <a:pt x="921" y="1368"/>
                  </a:lnTo>
                  <a:lnTo>
                    <a:pt x="912" y="1361"/>
                  </a:lnTo>
                  <a:lnTo>
                    <a:pt x="902" y="1351"/>
                  </a:lnTo>
                  <a:lnTo>
                    <a:pt x="893" y="1341"/>
                  </a:lnTo>
                  <a:lnTo>
                    <a:pt x="883" y="1332"/>
                  </a:lnTo>
                  <a:lnTo>
                    <a:pt x="873" y="1320"/>
                  </a:lnTo>
                  <a:lnTo>
                    <a:pt x="862" y="1309"/>
                  </a:lnTo>
                  <a:lnTo>
                    <a:pt x="852" y="1297"/>
                  </a:lnTo>
                  <a:lnTo>
                    <a:pt x="841" y="1286"/>
                  </a:lnTo>
                  <a:lnTo>
                    <a:pt x="829" y="1272"/>
                  </a:lnTo>
                  <a:lnTo>
                    <a:pt x="820" y="1259"/>
                  </a:lnTo>
                  <a:lnTo>
                    <a:pt x="808" y="1245"/>
                  </a:lnTo>
                  <a:lnTo>
                    <a:pt x="797" y="1232"/>
                  </a:lnTo>
                  <a:lnTo>
                    <a:pt x="785" y="1217"/>
                  </a:lnTo>
                  <a:lnTo>
                    <a:pt x="774" y="1201"/>
                  </a:lnTo>
                  <a:lnTo>
                    <a:pt x="762" y="1184"/>
                  </a:lnTo>
                  <a:lnTo>
                    <a:pt x="751" y="1169"/>
                  </a:lnTo>
                  <a:lnTo>
                    <a:pt x="739" y="1151"/>
                  </a:lnTo>
                  <a:lnTo>
                    <a:pt x="726" y="1134"/>
                  </a:lnTo>
                  <a:lnTo>
                    <a:pt x="714" y="1117"/>
                  </a:lnTo>
                  <a:lnTo>
                    <a:pt x="701" y="1098"/>
                  </a:lnTo>
                  <a:lnTo>
                    <a:pt x="689" y="1078"/>
                  </a:lnTo>
                  <a:lnTo>
                    <a:pt x="676" y="1059"/>
                  </a:lnTo>
                  <a:lnTo>
                    <a:pt x="662" y="1038"/>
                  </a:lnTo>
                  <a:lnTo>
                    <a:pt x="651" y="1017"/>
                  </a:lnTo>
                  <a:lnTo>
                    <a:pt x="637" y="996"/>
                  </a:lnTo>
                  <a:lnTo>
                    <a:pt x="624" y="975"/>
                  </a:lnTo>
                  <a:lnTo>
                    <a:pt x="610" y="952"/>
                  </a:lnTo>
                  <a:lnTo>
                    <a:pt x="597" y="929"/>
                  </a:lnTo>
                  <a:lnTo>
                    <a:pt x="582" y="906"/>
                  </a:lnTo>
                  <a:lnTo>
                    <a:pt x="568" y="883"/>
                  </a:lnTo>
                  <a:lnTo>
                    <a:pt x="551" y="852"/>
                  </a:lnTo>
                  <a:lnTo>
                    <a:pt x="532" y="823"/>
                  </a:lnTo>
                  <a:lnTo>
                    <a:pt x="514" y="794"/>
                  </a:lnTo>
                  <a:lnTo>
                    <a:pt x="497" y="766"/>
                  </a:lnTo>
                  <a:lnTo>
                    <a:pt x="480" y="739"/>
                  </a:lnTo>
                  <a:lnTo>
                    <a:pt x="463" y="712"/>
                  </a:lnTo>
                  <a:lnTo>
                    <a:pt x="447" y="685"/>
                  </a:lnTo>
                  <a:lnTo>
                    <a:pt x="430" y="660"/>
                  </a:lnTo>
                  <a:lnTo>
                    <a:pt x="415" y="635"/>
                  </a:lnTo>
                  <a:lnTo>
                    <a:pt x="397" y="610"/>
                  </a:lnTo>
                  <a:lnTo>
                    <a:pt x="382" y="587"/>
                  </a:lnTo>
                  <a:lnTo>
                    <a:pt x="367" y="564"/>
                  </a:lnTo>
                  <a:lnTo>
                    <a:pt x="351" y="541"/>
                  </a:lnTo>
                  <a:lnTo>
                    <a:pt x="338" y="518"/>
                  </a:lnTo>
                  <a:lnTo>
                    <a:pt x="323" y="497"/>
                  </a:lnTo>
                  <a:lnTo>
                    <a:pt x="309" y="478"/>
                  </a:lnTo>
                  <a:lnTo>
                    <a:pt x="294" y="456"/>
                  </a:lnTo>
                  <a:lnTo>
                    <a:pt x="280" y="437"/>
                  </a:lnTo>
                  <a:lnTo>
                    <a:pt x="267" y="418"/>
                  </a:lnTo>
                  <a:lnTo>
                    <a:pt x="255" y="401"/>
                  </a:lnTo>
                  <a:lnTo>
                    <a:pt x="242" y="383"/>
                  </a:lnTo>
                  <a:lnTo>
                    <a:pt x="228" y="366"/>
                  </a:lnTo>
                  <a:lnTo>
                    <a:pt x="217" y="351"/>
                  </a:lnTo>
                  <a:lnTo>
                    <a:pt x="205" y="334"/>
                  </a:lnTo>
                  <a:lnTo>
                    <a:pt x="194" y="320"/>
                  </a:lnTo>
                  <a:lnTo>
                    <a:pt x="182" y="305"/>
                  </a:lnTo>
                  <a:lnTo>
                    <a:pt x="171" y="291"/>
                  </a:lnTo>
                  <a:lnTo>
                    <a:pt x="161" y="278"/>
                  </a:lnTo>
                  <a:lnTo>
                    <a:pt x="150" y="266"/>
                  </a:lnTo>
                  <a:lnTo>
                    <a:pt x="140" y="253"/>
                  </a:lnTo>
                  <a:lnTo>
                    <a:pt x="131" y="243"/>
                  </a:lnTo>
                  <a:lnTo>
                    <a:pt x="121" y="232"/>
                  </a:lnTo>
                  <a:lnTo>
                    <a:pt x="107" y="216"/>
                  </a:lnTo>
                  <a:lnTo>
                    <a:pt x="92" y="201"/>
                  </a:lnTo>
                  <a:lnTo>
                    <a:pt x="81" y="188"/>
                  </a:lnTo>
                  <a:lnTo>
                    <a:pt x="69" y="174"/>
                  </a:lnTo>
                  <a:lnTo>
                    <a:pt x="58" y="161"/>
                  </a:lnTo>
                  <a:lnTo>
                    <a:pt x="48" y="147"/>
                  </a:lnTo>
                  <a:lnTo>
                    <a:pt x="38" y="136"/>
                  </a:lnTo>
                  <a:lnTo>
                    <a:pt x="31" y="124"/>
                  </a:lnTo>
                  <a:lnTo>
                    <a:pt x="23" y="113"/>
                  </a:lnTo>
                  <a:lnTo>
                    <a:pt x="17" y="101"/>
                  </a:lnTo>
                  <a:lnTo>
                    <a:pt x="12" y="92"/>
                  </a:lnTo>
                  <a:lnTo>
                    <a:pt x="8" y="82"/>
                  </a:lnTo>
                  <a:lnTo>
                    <a:pt x="4" y="73"/>
                  </a:lnTo>
                  <a:lnTo>
                    <a:pt x="2" y="63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34"/>
                  </a:lnTo>
                  <a:lnTo>
                    <a:pt x="2" y="25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3" y="5"/>
                  </a:lnTo>
                  <a:lnTo>
                    <a:pt x="19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3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76600" y="1219200"/>
            <a:ext cx="838200" cy="1676400"/>
            <a:chOff x="4572000" y="1676400"/>
            <a:chExt cx="1828800" cy="3886200"/>
          </a:xfrm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5105400" y="1676400"/>
              <a:ext cx="1295400" cy="3886200"/>
            </a:xfrm>
            <a:custGeom>
              <a:avLst/>
              <a:gdLst/>
              <a:ahLst/>
              <a:cxnLst>
                <a:cxn ang="0">
                  <a:pos x="1111" y="12"/>
                </a:cxn>
                <a:cxn ang="0">
                  <a:pos x="1184" y="56"/>
                </a:cxn>
                <a:cxn ang="0">
                  <a:pos x="1288" y="137"/>
                </a:cxn>
                <a:cxn ang="0">
                  <a:pos x="1417" y="242"/>
                </a:cxn>
                <a:cxn ang="0">
                  <a:pos x="1482" y="342"/>
                </a:cxn>
                <a:cxn ang="0">
                  <a:pos x="1488" y="415"/>
                </a:cxn>
                <a:cxn ang="0">
                  <a:pos x="1474" y="482"/>
                </a:cxn>
                <a:cxn ang="0">
                  <a:pos x="1447" y="578"/>
                </a:cxn>
                <a:cxn ang="0">
                  <a:pos x="1432" y="670"/>
                </a:cxn>
                <a:cxn ang="0">
                  <a:pos x="1422" y="828"/>
                </a:cxn>
                <a:cxn ang="0">
                  <a:pos x="1415" y="1060"/>
                </a:cxn>
                <a:cxn ang="0">
                  <a:pos x="1407" y="1367"/>
                </a:cxn>
                <a:cxn ang="0">
                  <a:pos x="1403" y="1751"/>
                </a:cxn>
                <a:cxn ang="0">
                  <a:pos x="1401" y="2031"/>
                </a:cxn>
                <a:cxn ang="0">
                  <a:pos x="1409" y="2198"/>
                </a:cxn>
                <a:cxn ang="0">
                  <a:pos x="1420" y="2423"/>
                </a:cxn>
                <a:cxn ang="0">
                  <a:pos x="1440" y="2707"/>
                </a:cxn>
                <a:cxn ang="0">
                  <a:pos x="1465" y="3049"/>
                </a:cxn>
                <a:cxn ang="0">
                  <a:pos x="1490" y="3408"/>
                </a:cxn>
                <a:cxn ang="0">
                  <a:pos x="1467" y="3590"/>
                </a:cxn>
                <a:cxn ang="0">
                  <a:pos x="1411" y="3767"/>
                </a:cxn>
                <a:cxn ang="0">
                  <a:pos x="1326" y="3918"/>
                </a:cxn>
                <a:cxn ang="0">
                  <a:pos x="1242" y="4005"/>
                </a:cxn>
                <a:cxn ang="0">
                  <a:pos x="1165" y="4039"/>
                </a:cxn>
                <a:cxn ang="0">
                  <a:pos x="1000" y="3415"/>
                </a:cxn>
                <a:cxn ang="0">
                  <a:pos x="1033" y="3373"/>
                </a:cxn>
                <a:cxn ang="0">
                  <a:pos x="1056" y="3271"/>
                </a:cxn>
                <a:cxn ang="0">
                  <a:pos x="1069" y="3145"/>
                </a:cxn>
                <a:cxn ang="0">
                  <a:pos x="1077" y="3008"/>
                </a:cxn>
                <a:cxn ang="0">
                  <a:pos x="1084" y="2828"/>
                </a:cxn>
                <a:cxn ang="0">
                  <a:pos x="1090" y="2603"/>
                </a:cxn>
                <a:cxn ang="0">
                  <a:pos x="1092" y="2335"/>
                </a:cxn>
                <a:cxn ang="0">
                  <a:pos x="1094" y="2008"/>
                </a:cxn>
                <a:cxn ang="0">
                  <a:pos x="1092" y="1630"/>
                </a:cxn>
                <a:cxn ang="0">
                  <a:pos x="1092" y="1302"/>
                </a:cxn>
                <a:cxn ang="0">
                  <a:pos x="1088" y="1022"/>
                </a:cxn>
                <a:cxn ang="0">
                  <a:pos x="1086" y="791"/>
                </a:cxn>
                <a:cxn ang="0">
                  <a:pos x="1083" y="609"/>
                </a:cxn>
                <a:cxn ang="0">
                  <a:pos x="1071" y="494"/>
                </a:cxn>
                <a:cxn ang="0">
                  <a:pos x="1029" y="427"/>
                </a:cxn>
                <a:cxn ang="0">
                  <a:pos x="956" y="404"/>
                </a:cxn>
                <a:cxn ang="0">
                  <a:pos x="881" y="400"/>
                </a:cxn>
                <a:cxn ang="0">
                  <a:pos x="804" y="398"/>
                </a:cxn>
                <a:cxn ang="0">
                  <a:pos x="676" y="407"/>
                </a:cxn>
                <a:cxn ang="0">
                  <a:pos x="512" y="434"/>
                </a:cxn>
                <a:cxn ang="0">
                  <a:pos x="347" y="476"/>
                </a:cxn>
                <a:cxn ang="0">
                  <a:pos x="278" y="492"/>
                </a:cxn>
                <a:cxn ang="0">
                  <a:pos x="186" y="484"/>
                </a:cxn>
                <a:cxn ang="0">
                  <a:pos x="125" y="461"/>
                </a:cxn>
                <a:cxn ang="0">
                  <a:pos x="79" y="425"/>
                </a:cxn>
                <a:cxn ang="0">
                  <a:pos x="27" y="384"/>
                </a:cxn>
                <a:cxn ang="0">
                  <a:pos x="2" y="340"/>
                </a:cxn>
                <a:cxn ang="0">
                  <a:pos x="6" y="311"/>
                </a:cxn>
                <a:cxn ang="0">
                  <a:pos x="29" y="296"/>
                </a:cxn>
                <a:cxn ang="0">
                  <a:pos x="77" y="286"/>
                </a:cxn>
                <a:cxn ang="0">
                  <a:pos x="336" y="237"/>
                </a:cxn>
                <a:cxn ang="0">
                  <a:pos x="624" y="162"/>
                </a:cxn>
                <a:cxn ang="0">
                  <a:pos x="879" y="71"/>
                </a:cxn>
                <a:cxn ang="0">
                  <a:pos x="990" y="23"/>
                </a:cxn>
                <a:cxn ang="0">
                  <a:pos x="1058" y="2"/>
                </a:cxn>
              </a:cxnLst>
              <a:rect l="0" t="0" r="r" b="b"/>
              <a:pathLst>
                <a:path w="1490" h="4039">
                  <a:moveTo>
                    <a:pt x="1071" y="0"/>
                  </a:moveTo>
                  <a:lnTo>
                    <a:pt x="1077" y="0"/>
                  </a:lnTo>
                  <a:lnTo>
                    <a:pt x="1084" y="2"/>
                  </a:lnTo>
                  <a:lnTo>
                    <a:pt x="1094" y="4"/>
                  </a:lnTo>
                  <a:lnTo>
                    <a:pt x="1102" y="8"/>
                  </a:lnTo>
                  <a:lnTo>
                    <a:pt x="1111" y="12"/>
                  </a:lnTo>
                  <a:lnTo>
                    <a:pt x="1123" y="18"/>
                  </a:lnTo>
                  <a:lnTo>
                    <a:pt x="1134" y="23"/>
                  </a:lnTo>
                  <a:lnTo>
                    <a:pt x="1146" y="29"/>
                  </a:lnTo>
                  <a:lnTo>
                    <a:pt x="1157" y="39"/>
                  </a:lnTo>
                  <a:lnTo>
                    <a:pt x="1171" y="46"/>
                  </a:lnTo>
                  <a:lnTo>
                    <a:pt x="1184" y="56"/>
                  </a:lnTo>
                  <a:lnTo>
                    <a:pt x="1198" y="68"/>
                  </a:lnTo>
                  <a:lnTo>
                    <a:pt x="1213" y="79"/>
                  </a:lnTo>
                  <a:lnTo>
                    <a:pt x="1227" y="93"/>
                  </a:lnTo>
                  <a:lnTo>
                    <a:pt x="1244" y="106"/>
                  </a:lnTo>
                  <a:lnTo>
                    <a:pt x="1259" y="119"/>
                  </a:lnTo>
                  <a:lnTo>
                    <a:pt x="1288" y="137"/>
                  </a:lnTo>
                  <a:lnTo>
                    <a:pt x="1313" y="156"/>
                  </a:lnTo>
                  <a:lnTo>
                    <a:pt x="1338" y="173"/>
                  </a:lnTo>
                  <a:lnTo>
                    <a:pt x="1359" y="190"/>
                  </a:lnTo>
                  <a:lnTo>
                    <a:pt x="1380" y="208"/>
                  </a:lnTo>
                  <a:lnTo>
                    <a:pt x="1399" y="225"/>
                  </a:lnTo>
                  <a:lnTo>
                    <a:pt x="1417" y="242"/>
                  </a:lnTo>
                  <a:lnTo>
                    <a:pt x="1432" y="260"/>
                  </a:lnTo>
                  <a:lnTo>
                    <a:pt x="1445" y="275"/>
                  </a:lnTo>
                  <a:lnTo>
                    <a:pt x="1457" y="292"/>
                  </a:lnTo>
                  <a:lnTo>
                    <a:pt x="1467" y="309"/>
                  </a:lnTo>
                  <a:lnTo>
                    <a:pt x="1476" y="327"/>
                  </a:lnTo>
                  <a:lnTo>
                    <a:pt x="1482" y="342"/>
                  </a:lnTo>
                  <a:lnTo>
                    <a:pt x="1486" y="359"/>
                  </a:lnTo>
                  <a:lnTo>
                    <a:pt x="1490" y="375"/>
                  </a:lnTo>
                  <a:lnTo>
                    <a:pt x="1490" y="392"/>
                  </a:lnTo>
                  <a:lnTo>
                    <a:pt x="1490" y="398"/>
                  </a:lnTo>
                  <a:lnTo>
                    <a:pt x="1490" y="405"/>
                  </a:lnTo>
                  <a:lnTo>
                    <a:pt x="1488" y="415"/>
                  </a:lnTo>
                  <a:lnTo>
                    <a:pt x="1486" y="425"/>
                  </a:lnTo>
                  <a:lnTo>
                    <a:pt x="1484" y="434"/>
                  </a:lnTo>
                  <a:lnTo>
                    <a:pt x="1482" y="446"/>
                  </a:lnTo>
                  <a:lnTo>
                    <a:pt x="1480" y="457"/>
                  </a:lnTo>
                  <a:lnTo>
                    <a:pt x="1478" y="469"/>
                  </a:lnTo>
                  <a:lnTo>
                    <a:pt x="1474" y="482"/>
                  </a:lnTo>
                  <a:lnTo>
                    <a:pt x="1470" y="498"/>
                  </a:lnTo>
                  <a:lnTo>
                    <a:pt x="1467" y="513"/>
                  </a:lnTo>
                  <a:lnTo>
                    <a:pt x="1463" y="528"/>
                  </a:lnTo>
                  <a:lnTo>
                    <a:pt x="1457" y="544"/>
                  </a:lnTo>
                  <a:lnTo>
                    <a:pt x="1453" y="561"/>
                  </a:lnTo>
                  <a:lnTo>
                    <a:pt x="1447" y="578"/>
                  </a:lnTo>
                  <a:lnTo>
                    <a:pt x="1443" y="597"/>
                  </a:lnTo>
                  <a:lnTo>
                    <a:pt x="1440" y="607"/>
                  </a:lnTo>
                  <a:lnTo>
                    <a:pt x="1438" y="620"/>
                  </a:lnTo>
                  <a:lnTo>
                    <a:pt x="1436" y="636"/>
                  </a:lnTo>
                  <a:lnTo>
                    <a:pt x="1434" y="651"/>
                  </a:lnTo>
                  <a:lnTo>
                    <a:pt x="1432" y="670"/>
                  </a:lnTo>
                  <a:lnTo>
                    <a:pt x="1430" y="691"/>
                  </a:lnTo>
                  <a:lnTo>
                    <a:pt x="1428" y="714"/>
                  </a:lnTo>
                  <a:lnTo>
                    <a:pt x="1428" y="739"/>
                  </a:lnTo>
                  <a:lnTo>
                    <a:pt x="1426" y="766"/>
                  </a:lnTo>
                  <a:lnTo>
                    <a:pt x="1424" y="795"/>
                  </a:lnTo>
                  <a:lnTo>
                    <a:pt x="1422" y="828"/>
                  </a:lnTo>
                  <a:lnTo>
                    <a:pt x="1420" y="860"/>
                  </a:lnTo>
                  <a:lnTo>
                    <a:pt x="1419" y="897"/>
                  </a:lnTo>
                  <a:lnTo>
                    <a:pt x="1419" y="933"/>
                  </a:lnTo>
                  <a:lnTo>
                    <a:pt x="1417" y="974"/>
                  </a:lnTo>
                  <a:lnTo>
                    <a:pt x="1415" y="1016"/>
                  </a:lnTo>
                  <a:lnTo>
                    <a:pt x="1415" y="1060"/>
                  </a:lnTo>
                  <a:lnTo>
                    <a:pt x="1413" y="1106"/>
                  </a:lnTo>
                  <a:lnTo>
                    <a:pt x="1413" y="1154"/>
                  </a:lnTo>
                  <a:lnTo>
                    <a:pt x="1411" y="1204"/>
                  </a:lnTo>
                  <a:lnTo>
                    <a:pt x="1409" y="1256"/>
                  </a:lnTo>
                  <a:lnTo>
                    <a:pt x="1409" y="1310"/>
                  </a:lnTo>
                  <a:lnTo>
                    <a:pt x="1407" y="1367"/>
                  </a:lnTo>
                  <a:lnTo>
                    <a:pt x="1407" y="1425"/>
                  </a:lnTo>
                  <a:lnTo>
                    <a:pt x="1407" y="1486"/>
                  </a:lnTo>
                  <a:lnTo>
                    <a:pt x="1405" y="1550"/>
                  </a:lnTo>
                  <a:lnTo>
                    <a:pt x="1405" y="1615"/>
                  </a:lnTo>
                  <a:lnTo>
                    <a:pt x="1403" y="1682"/>
                  </a:lnTo>
                  <a:lnTo>
                    <a:pt x="1403" y="1751"/>
                  </a:lnTo>
                  <a:lnTo>
                    <a:pt x="1403" y="1822"/>
                  </a:lnTo>
                  <a:lnTo>
                    <a:pt x="1401" y="1895"/>
                  </a:lnTo>
                  <a:lnTo>
                    <a:pt x="1401" y="1970"/>
                  </a:lnTo>
                  <a:lnTo>
                    <a:pt x="1401" y="1989"/>
                  </a:lnTo>
                  <a:lnTo>
                    <a:pt x="1401" y="2010"/>
                  </a:lnTo>
                  <a:lnTo>
                    <a:pt x="1401" y="2031"/>
                  </a:lnTo>
                  <a:lnTo>
                    <a:pt x="1403" y="2054"/>
                  </a:lnTo>
                  <a:lnTo>
                    <a:pt x="1403" y="2081"/>
                  </a:lnTo>
                  <a:lnTo>
                    <a:pt x="1405" y="2108"/>
                  </a:lnTo>
                  <a:lnTo>
                    <a:pt x="1405" y="2137"/>
                  </a:lnTo>
                  <a:lnTo>
                    <a:pt x="1407" y="2166"/>
                  </a:lnTo>
                  <a:lnTo>
                    <a:pt x="1409" y="2198"/>
                  </a:lnTo>
                  <a:lnTo>
                    <a:pt x="1411" y="2231"/>
                  </a:lnTo>
                  <a:lnTo>
                    <a:pt x="1413" y="2267"/>
                  </a:lnTo>
                  <a:lnTo>
                    <a:pt x="1415" y="2304"/>
                  </a:lnTo>
                  <a:lnTo>
                    <a:pt x="1417" y="2342"/>
                  </a:lnTo>
                  <a:lnTo>
                    <a:pt x="1419" y="2383"/>
                  </a:lnTo>
                  <a:lnTo>
                    <a:pt x="1420" y="2423"/>
                  </a:lnTo>
                  <a:lnTo>
                    <a:pt x="1424" y="2467"/>
                  </a:lnTo>
                  <a:lnTo>
                    <a:pt x="1426" y="2511"/>
                  </a:lnTo>
                  <a:lnTo>
                    <a:pt x="1430" y="2557"/>
                  </a:lnTo>
                  <a:lnTo>
                    <a:pt x="1434" y="2605"/>
                  </a:lnTo>
                  <a:lnTo>
                    <a:pt x="1436" y="2655"/>
                  </a:lnTo>
                  <a:lnTo>
                    <a:pt x="1440" y="2707"/>
                  </a:lnTo>
                  <a:lnTo>
                    <a:pt x="1443" y="2759"/>
                  </a:lnTo>
                  <a:lnTo>
                    <a:pt x="1447" y="2815"/>
                  </a:lnTo>
                  <a:lnTo>
                    <a:pt x="1451" y="2870"/>
                  </a:lnTo>
                  <a:lnTo>
                    <a:pt x="1455" y="2928"/>
                  </a:lnTo>
                  <a:lnTo>
                    <a:pt x="1461" y="2987"/>
                  </a:lnTo>
                  <a:lnTo>
                    <a:pt x="1465" y="3049"/>
                  </a:lnTo>
                  <a:lnTo>
                    <a:pt x="1470" y="3110"/>
                  </a:lnTo>
                  <a:lnTo>
                    <a:pt x="1474" y="3174"/>
                  </a:lnTo>
                  <a:lnTo>
                    <a:pt x="1480" y="3241"/>
                  </a:lnTo>
                  <a:lnTo>
                    <a:pt x="1484" y="3308"/>
                  </a:lnTo>
                  <a:lnTo>
                    <a:pt x="1490" y="3377"/>
                  </a:lnTo>
                  <a:lnTo>
                    <a:pt x="1490" y="3408"/>
                  </a:lnTo>
                  <a:lnTo>
                    <a:pt x="1488" y="3438"/>
                  </a:lnTo>
                  <a:lnTo>
                    <a:pt x="1486" y="3469"/>
                  </a:lnTo>
                  <a:lnTo>
                    <a:pt x="1482" y="3500"/>
                  </a:lnTo>
                  <a:lnTo>
                    <a:pt x="1478" y="3529"/>
                  </a:lnTo>
                  <a:lnTo>
                    <a:pt x="1472" y="3559"/>
                  </a:lnTo>
                  <a:lnTo>
                    <a:pt x="1467" y="3590"/>
                  </a:lnTo>
                  <a:lnTo>
                    <a:pt x="1459" y="3619"/>
                  </a:lnTo>
                  <a:lnTo>
                    <a:pt x="1451" y="3650"/>
                  </a:lnTo>
                  <a:lnTo>
                    <a:pt x="1442" y="3678"/>
                  </a:lnTo>
                  <a:lnTo>
                    <a:pt x="1432" y="3709"/>
                  </a:lnTo>
                  <a:lnTo>
                    <a:pt x="1422" y="3738"/>
                  </a:lnTo>
                  <a:lnTo>
                    <a:pt x="1411" y="3767"/>
                  </a:lnTo>
                  <a:lnTo>
                    <a:pt x="1399" y="3795"/>
                  </a:lnTo>
                  <a:lnTo>
                    <a:pt x="1386" y="3824"/>
                  </a:lnTo>
                  <a:lnTo>
                    <a:pt x="1372" y="3853"/>
                  </a:lnTo>
                  <a:lnTo>
                    <a:pt x="1357" y="3876"/>
                  </a:lnTo>
                  <a:lnTo>
                    <a:pt x="1342" y="3897"/>
                  </a:lnTo>
                  <a:lnTo>
                    <a:pt x="1326" y="3918"/>
                  </a:lnTo>
                  <a:lnTo>
                    <a:pt x="1313" y="3936"/>
                  </a:lnTo>
                  <a:lnTo>
                    <a:pt x="1298" y="3953"/>
                  </a:lnTo>
                  <a:lnTo>
                    <a:pt x="1284" y="3968"/>
                  </a:lnTo>
                  <a:lnTo>
                    <a:pt x="1269" y="3982"/>
                  </a:lnTo>
                  <a:lnTo>
                    <a:pt x="1255" y="3993"/>
                  </a:lnTo>
                  <a:lnTo>
                    <a:pt x="1242" y="4005"/>
                  </a:lnTo>
                  <a:lnTo>
                    <a:pt x="1228" y="4014"/>
                  </a:lnTo>
                  <a:lnTo>
                    <a:pt x="1217" y="4022"/>
                  </a:lnTo>
                  <a:lnTo>
                    <a:pt x="1204" y="4028"/>
                  </a:lnTo>
                  <a:lnTo>
                    <a:pt x="1190" y="4034"/>
                  </a:lnTo>
                  <a:lnTo>
                    <a:pt x="1179" y="4037"/>
                  </a:lnTo>
                  <a:lnTo>
                    <a:pt x="1165" y="4039"/>
                  </a:lnTo>
                  <a:lnTo>
                    <a:pt x="1154" y="4039"/>
                  </a:lnTo>
                  <a:lnTo>
                    <a:pt x="1113" y="3884"/>
                  </a:lnTo>
                  <a:lnTo>
                    <a:pt x="1073" y="3728"/>
                  </a:lnTo>
                  <a:lnTo>
                    <a:pt x="1033" y="3571"/>
                  </a:lnTo>
                  <a:lnTo>
                    <a:pt x="994" y="3415"/>
                  </a:lnTo>
                  <a:lnTo>
                    <a:pt x="1000" y="3415"/>
                  </a:lnTo>
                  <a:lnTo>
                    <a:pt x="1006" y="3412"/>
                  </a:lnTo>
                  <a:lnTo>
                    <a:pt x="1012" y="3408"/>
                  </a:lnTo>
                  <a:lnTo>
                    <a:pt x="1017" y="3402"/>
                  </a:lnTo>
                  <a:lnTo>
                    <a:pt x="1023" y="3394"/>
                  </a:lnTo>
                  <a:lnTo>
                    <a:pt x="1029" y="3385"/>
                  </a:lnTo>
                  <a:lnTo>
                    <a:pt x="1033" y="3373"/>
                  </a:lnTo>
                  <a:lnTo>
                    <a:pt x="1038" y="3362"/>
                  </a:lnTo>
                  <a:lnTo>
                    <a:pt x="1042" y="3346"/>
                  </a:lnTo>
                  <a:lnTo>
                    <a:pt x="1046" y="3331"/>
                  </a:lnTo>
                  <a:lnTo>
                    <a:pt x="1050" y="3312"/>
                  </a:lnTo>
                  <a:lnTo>
                    <a:pt x="1054" y="3293"/>
                  </a:lnTo>
                  <a:lnTo>
                    <a:pt x="1056" y="3271"/>
                  </a:lnTo>
                  <a:lnTo>
                    <a:pt x="1060" y="3248"/>
                  </a:lnTo>
                  <a:lnTo>
                    <a:pt x="1061" y="3223"/>
                  </a:lnTo>
                  <a:lnTo>
                    <a:pt x="1063" y="3197"/>
                  </a:lnTo>
                  <a:lnTo>
                    <a:pt x="1065" y="3181"/>
                  </a:lnTo>
                  <a:lnTo>
                    <a:pt x="1067" y="3164"/>
                  </a:lnTo>
                  <a:lnTo>
                    <a:pt x="1069" y="3145"/>
                  </a:lnTo>
                  <a:lnTo>
                    <a:pt x="1071" y="3126"/>
                  </a:lnTo>
                  <a:lnTo>
                    <a:pt x="1071" y="3104"/>
                  </a:lnTo>
                  <a:lnTo>
                    <a:pt x="1073" y="3081"/>
                  </a:lnTo>
                  <a:lnTo>
                    <a:pt x="1075" y="3058"/>
                  </a:lnTo>
                  <a:lnTo>
                    <a:pt x="1077" y="3033"/>
                  </a:lnTo>
                  <a:lnTo>
                    <a:pt x="1077" y="3008"/>
                  </a:lnTo>
                  <a:lnTo>
                    <a:pt x="1079" y="2982"/>
                  </a:lnTo>
                  <a:lnTo>
                    <a:pt x="1081" y="2953"/>
                  </a:lnTo>
                  <a:lnTo>
                    <a:pt x="1081" y="2924"/>
                  </a:lnTo>
                  <a:lnTo>
                    <a:pt x="1083" y="2893"/>
                  </a:lnTo>
                  <a:lnTo>
                    <a:pt x="1083" y="2861"/>
                  </a:lnTo>
                  <a:lnTo>
                    <a:pt x="1084" y="2828"/>
                  </a:lnTo>
                  <a:lnTo>
                    <a:pt x="1086" y="2793"/>
                  </a:lnTo>
                  <a:lnTo>
                    <a:pt x="1086" y="2757"/>
                  </a:lnTo>
                  <a:lnTo>
                    <a:pt x="1088" y="2720"/>
                  </a:lnTo>
                  <a:lnTo>
                    <a:pt x="1088" y="2682"/>
                  </a:lnTo>
                  <a:lnTo>
                    <a:pt x="1088" y="2644"/>
                  </a:lnTo>
                  <a:lnTo>
                    <a:pt x="1090" y="2603"/>
                  </a:lnTo>
                  <a:lnTo>
                    <a:pt x="1090" y="2561"/>
                  </a:lnTo>
                  <a:lnTo>
                    <a:pt x="1090" y="2519"/>
                  </a:lnTo>
                  <a:lnTo>
                    <a:pt x="1092" y="2475"/>
                  </a:lnTo>
                  <a:lnTo>
                    <a:pt x="1092" y="2429"/>
                  </a:lnTo>
                  <a:lnTo>
                    <a:pt x="1092" y="2383"/>
                  </a:lnTo>
                  <a:lnTo>
                    <a:pt x="1092" y="2335"/>
                  </a:lnTo>
                  <a:lnTo>
                    <a:pt x="1094" y="2285"/>
                  </a:lnTo>
                  <a:lnTo>
                    <a:pt x="1094" y="2235"/>
                  </a:lnTo>
                  <a:lnTo>
                    <a:pt x="1094" y="2183"/>
                  </a:lnTo>
                  <a:lnTo>
                    <a:pt x="1094" y="2131"/>
                  </a:lnTo>
                  <a:lnTo>
                    <a:pt x="1094" y="2076"/>
                  </a:lnTo>
                  <a:lnTo>
                    <a:pt x="1094" y="2008"/>
                  </a:lnTo>
                  <a:lnTo>
                    <a:pt x="1094" y="1943"/>
                  </a:lnTo>
                  <a:lnTo>
                    <a:pt x="1094" y="1878"/>
                  </a:lnTo>
                  <a:lnTo>
                    <a:pt x="1094" y="1814"/>
                  </a:lnTo>
                  <a:lnTo>
                    <a:pt x="1094" y="1751"/>
                  </a:lnTo>
                  <a:lnTo>
                    <a:pt x="1094" y="1690"/>
                  </a:lnTo>
                  <a:lnTo>
                    <a:pt x="1092" y="1630"/>
                  </a:lnTo>
                  <a:lnTo>
                    <a:pt x="1092" y="1573"/>
                  </a:lnTo>
                  <a:lnTo>
                    <a:pt x="1092" y="1515"/>
                  </a:lnTo>
                  <a:lnTo>
                    <a:pt x="1092" y="1461"/>
                  </a:lnTo>
                  <a:lnTo>
                    <a:pt x="1092" y="1406"/>
                  </a:lnTo>
                  <a:lnTo>
                    <a:pt x="1092" y="1354"/>
                  </a:lnTo>
                  <a:lnTo>
                    <a:pt x="1092" y="1302"/>
                  </a:lnTo>
                  <a:lnTo>
                    <a:pt x="1090" y="1252"/>
                  </a:lnTo>
                  <a:lnTo>
                    <a:pt x="1090" y="1204"/>
                  </a:lnTo>
                  <a:lnTo>
                    <a:pt x="1090" y="1156"/>
                  </a:lnTo>
                  <a:lnTo>
                    <a:pt x="1090" y="1110"/>
                  </a:lnTo>
                  <a:lnTo>
                    <a:pt x="1088" y="1066"/>
                  </a:lnTo>
                  <a:lnTo>
                    <a:pt x="1088" y="1022"/>
                  </a:lnTo>
                  <a:lnTo>
                    <a:pt x="1088" y="981"/>
                  </a:lnTo>
                  <a:lnTo>
                    <a:pt x="1088" y="939"/>
                  </a:lnTo>
                  <a:lnTo>
                    <a:pt x="1086" y="901"/>
                  </a:lnTo>
                  <a:lnTo>
                    <a:pt x="1086" y="862"/>
                  </a:lnTo>
                  <a:lnTo>
                    <a:pt x="1086" y="826"/>
                  </a:lnTo>
                  <a:lnTo>
                    <a:pt x="1086" y="791"/>
                  </a:lnTo>
                  <a:lnTo>
                    <a:pt x="1084" y="759"/>
                  </a:lnTo>
                  <a:lnTo>
                    <a:pt x="1084" y="726"/>
                  </a:lnTo>
                  <a:lnTo>
                    <a:pt x="1084" y="695"/>
                  </a:lnTo>
                  <a:lnTo>
                    <a:pt x="1083" y="665"/>
                  </a:lnTo>
                  <a:lnTo>
                    <a:pt x="1083" y="636"/>
                  </a:lnTo>
                  <a:lnTo>
                    <a:pt x="1083" y="609"/>
                  </a:lnTo>
                  <a:lnTo>
                    <a:pt x="1083" y="584"/>
                  </a:lnTo>
                  <a:lnTo>
                    <a:pt x="1081" y="563"/>
                  </a:lnTo>
                  <a:lnTo>
                    <a:pt x="1081" y="544"/>
                  </a:lnTo>
                  <a:lnTo>
                    <a:pt x="1079" y="526"/>
                  </a:lnTo>
                  <a:lnTo>
                    <a:pt x="1075" y="509"/>
                  </a:lnTo>
                  <a:lnTo>
                    <a:pt x="1071" y="494"/>
                  </a:lnTo>
                  <a:lnTo>
                    <a:pt x="1067" y="480"/>
                  </a:lnTo>
                  <a:lnTo>
                    <a:pt x="1061" y="467"/>
                  </a:lnTo>
                  <a:lnTo>
                    <a:pt x="1054" y="455"/>
                  </a:lnTo>
                  <a:lnTo>
                    <a:pt x="1048" y="444"/>
                  </a:lnTo>
                  <a:lnTo>
                    <a:pt x="1038" y="434"/>
                  </a:lnTo>
                  <a:lnTo>
                    <a:pt x="1029" y="427"/>
                  </a:lnTo>
                  <a:lnTo>
                    <a:pt x="1019" y="421"/>
                  </a:lnTo>
                  <a:lnTo>
                    <a:pt x="1008" y="415"/>
                  </a:lnTo>
                  <a:lnTo>
                    <a:pt x="996" y="409"/>
                  </a:lnTo>
                  <a:lnTo>
                    <a:pt x="983" y="407"/>
                  </a:lnTo>
                  <a:lnTo>
                    <a:pt x="969" y="405"/>
                  </a:lnTo>
                  <a:lnTo>
                    <a:pt x="956" y="404"/>
                  </a:lnTo>
                  <a:lnTo>
                    <a:pt x="941" y="402"/>
                  </a:lnTo>
                  <a:lnTo>
                    <a:pt x="921" y="400"/>
                  </a:lnTo>
                  <a:lnTo>
                    <a:pt x="912" y="400"/>
                  </a:lnTo>
                  <a:lnTo>
                    <a:pt x="902" y="400"/>
                  </a:lnTo>
                  <a:lnTo>
                    <a:pt x="893" y="400"/>
                  </a:lnTo>
                  <a:lnTo>
                    <a:pt x="881" y="400"/>
                  </a:lnTo>
                  <a:lnTo>
                    <a:pt x="869" y="398"/>
                  </a:lnTo>
                  <a:lnTo>
                    <a:pt x="858" y="398"/>
                  </a:lnTo>
                  <a:lnTo>
                    <a:pt x="845" y="398"/>
                  </a:lnTo>
                  <a:lnTo>
                    <a:pt x="831" y="398"/>
                  </a:lnTo>
                  <a:lnTo>
                    <a:pt x="818" y="398"/>
                  </a:lnTo>
                  <a:lnTo>
                    <a:pt x="804" y="398"/>
                  </a:lnTo>
                  <a:lnTo>
                    <a:pt x="785" y="400"/>
                  </a:lnTo>
                  <a:lnTo>
                    <a:pt x="764" y="400"/>
                  </a:lnTo>
                  <a:lnTo>
                    <a:pt x="745" y="400"/>
                  </a:lnTo>
                  <a:lnTo>
                    <a:pt x="722" y="402"/>
                  </a:lnTo>
                  <a:lnTo>
                    <a:pt x="699" y="404"/>
                  </a:lnTo>
                  <a:lnTo>
                    <a:pt x="676" y="407"/>
                  </a:lnTo>
                  <a:lnTo>
                    <a:pt x="651" y="409"/>
                  </a:lnTo>
                  <a:lnTo>
                    <a:pt x="626" y="413"/>
                  </a:lnTo>
                  <a:lnTo>
                    <a:pt x="599" y="419"/>
                  </a:lnTo>
                  <a:lnTo>
                    <a:pt x="572" y="423"/>
                  </a:lnTo>
                  <a:lnTo>
                    <a:pt x="543" y="428"/>
                  </a:lnTo>
                  <a:lnTo>
                    <a:pt x="512" y="434"/>
                  </a:lnTo>
                  <a:lnTo>
                    <a:pt x="482" y="442"/>
                  </a:lnTo>
                  <a:lnTo>
                    <a:pt x="451" y="448"/>
                  </a:lnTo>
                  <a:lnTo>
                    <a:pt x="418" y="455"/>
                  </a:lnTo>
                  <a:lnTo>
                    <a:pt x="384" y="465"/>
                  </a:lnTo>
                  <a:lnTo>
                    <a:pt x="365" y="473"/>
                  </a:lnTo>
                  <a:lnTo>
                    <a:pt x="347" y="476"/>
                  </a:lnTo>
                  <a:lnTo>
                    <a:pt x="332" y="482"/>
                  </a:lnTo>
                  <a:lnTo>
                    <a:pt x="319" y="486"/>
                  </a:lnTo>
                  <a:lnTo>
                    <a:pt x="305" y="488"/>
                  </a:lnTo>
                  <a:lnTo>
                    <a:pt x="296" y="490"/>
                  </a:lnTo>
                  <a:lnTo>
                    <a:pt x="286" y="490"/>
                  </a:lnTo>
                  <a:lnTo>
                    <a:pt x="278" y="492"/>
                  </a:lnTo>
                  <a:lnTo>
                    <a:pt x="261" y="492"/>
                  </a:lnTo>
                  <a:lnTo>
                    <a:pt x="244" y="490"/>
                  </a:lnTo>
                  <a:lnTo>
                    <a:pt x="228" y="490"/>
                  </a:lnTo>
                  <a:lnTo>
                    <a:pt x="213" y="488"/>
                  </a:lnTo>
                  <a:lnTo>
                    <a:pt x="200" y="486"/>
                  </a:lnTo>
                  <a:lnTo>
                    <a:pt x="186" y="484"/>
                  </a:lnTo>
                  <a:lnTo>
                    <a:pt x="175" y="480"/>
                  </a:lnTo>
                  <a:lnTo>
                    <a:pt x="163" y="476"/>
                  </a:lnTo>
                  <a:lnTo>
                    <a:pt x="152" y="475"/>
                  </a:lnTo>
                  <a:lnTo>
                    <a:pt x="142" y="469"/>
                  </a:lnTo>
                  <a:lnTo>
                    <a:pt x="132" y="465"/>
                  </a:lnTo>
                  <a:lnTo>
                    <a:pt x="125" y="461"/>
                  </a:lnTo>
                  <a:lnTo>
                    <a:pt x="117" y="455"/>
                  </a:lnTo>
                  <a:lnTo>
                    <a:pt x="111" y="450"/>
                  </a:lnTo>
                  <a:lnTo>
                    <a:pt x="105" y="444"/>
                  </a:lnTo>
                  <a:lnTo>
                    <a:pt x="102" y="438"/>
                  </a:lnTo>
                  <a:lnTo>
                    <a:pt x="88" y="432"/>
                  </a:lnTo>
                  <a:lnTo>
                    <a:pt x="79" y="425"/>
                  </a:lnTo>
                  <a:lnTo>
                    <a:pt x="67" y="419"/>
                  </a:lnTo>
                  <a:lnTo>
                    <a:pt x="57" y="411"/>
                  </a:lnTo>
                  <a:lnTo>
                    <a:pt x="48" y="405"/>
                  </a:lnTo>
                  <a:lnTo>
                    <a:pt x="40" y="398"/>
                  </a:lnTo>
                  <a:lnTo>
                    <a:pt x="33" y="392"/>
                  </a:lnTo>
                  <a:lnTo>
                    <a:pt x="27" y="384"/>
                  </a:lnTo>
                  <a:lnTo>
                    <a:pt x="21" y="377"/>
                  </a:lnTo>
                  <a:lnTo>
                    <a:pt x="15" y="369"/>
                  </a:lnTo>
                  <a:lnTo>
                    <a:pt x="9" y="363"/>
                  </a:lnTo>
                  <a:lnTo>
                    <a:pt x="8" y="356"/>
                  </a:lnTo>
                  <a:lnTo>
                    <a:pt x="4" y="348"/>
                  </a:lnTo>
                  <a:lnTo>
                    <a:pt x="2" y="340"/>
                  </a:lnTo>
                  <a:lnTo>
                    <a:pt x="0" y="332"/>
                  </a:lnTo>
                  <a:lnTo>
                    <a:pt x="0" y="325"/>
                  </a:lnTo>
                  <a:lnTo>
                    <a:pt x="0" y="321"/>
                  </a:lnTo>
                  <a:lnTo>
                    <a:pt x="2" y="319"/>
                  </a:lnTo>
                  <a:lnTo>
                    <a:pt x="2" y="315"/>
                  </a:lnTo>
                  <a:lnTo>
                    <a:pt x="6" y="311"/>
                  </a:lnTo>
                  <a:lnTo>
                    <a:pt x="8" y="309"/>
                  </a:lnTo>
                  <a:lnTo>
                    <a:pt x="11" y="306"/>
                  </a:lnTo>
                  <a:lnTo>
                    <a:pt x="13" y="304"/>
                  </a:lnTo>
                  <a:lnTo>
                    <a:pt x="19" y="300"/>
                  </a:lnTo>
                  <a:lnTo>
                    <a:pt x="23" y="298"/>
                  </a:lnTo>
                  <a:lnTo>
                    <a:pt x="29" y="296"/>
                  </a:lnTo>
                  <a:lnTo>
                    <a:pt x="36" y="294"/>
                  </a:lnTo>
                  <a:lnTo>
                    <a:pt x="42" y="292"/>
                  </a:lnTo>
                  <a:lnTo>
                    <a:pt x="50" y="290"/>
                  </a:lnTo>
                  <a:lnTo>
                    <a:pt x="57" y="288"/>
                  </a:lnTo>
                  <a:lnTo>
                    <a:pt x="67" y="286"/>
                  </a:lnTo>
                  <a:lnTo>
                    <a:pt x="77" y="286"/>
                  </a:lnTo>
                  <a:lnTo>
                    <a:pt x="119" y="279"/>
                  </a:lnTo>
                  <a:lnTo>
                    <a:pt x="161" y="271"/>
                  </a:lnTo>
                  <a:lnTo>
                    <a:pt x="203" y="263"/>
                  </a:lnTo>
                  <a:lnTo>
                    <a:pt x="248" y="256"/>
                  </a:lnTo>
                  <a:lnTo>
                    <a:pt x="292" y="246"/>
                  </a:lnTo>
                  <a:lnTo>
                    <a:pt x="336" y="237"/>
                  </a:lnTo>
                  <a:lnTo>
                    <a:pt x="382" y="227"/>
                  </a:lnTo>
                  <a:lnTo>
                    <a:pt x="428" y="215"/>
                  </a:lnTo>
                  <a:lnTo>
                    <a:pt x="476" y="202"/>
                  </a:lnTo>
                  <a:lnTo>
                    <a:pt x="524" y="190"/>
                  </a:lnTo>
                  <a:lnTo>
                    <a:pt x="574" y="175"/>
                  </a:lnTo>
                  <a:lnTo>
                    <a:pt x="624" y="162"/>
                  </a:lnTo>
                  <a:lnTo>
                    <a:pt x="676" y="146"/>
                  </a:lnTo>
                  <a:lnTo>
                    <a:pt x="727" y="129"/>
                  </a:lnTo>
                  <a:lnTo>
                    <a:pt x="779" y="112"/>
                  </a:lnTo>
                  <a:lnTo>
                    <a:pt x="833" y="93"/>
                  </a:lnTo>
                  <a:lnTo>
                    <a:pt x="858" y="83"/>
                  </a:lnTo>
                  <a:lnTo>
                    <a:pt x="879" y="71"/>
                  </a:lnTo>
                  <a:lnTo>
                    <a:pt x="902" y="62"/>
                  </a:lnTo>
                  <a:lnTo>
                    <a:pt x="921" y="52"/>
                  </a:lnTo>
                  <a:lnTo>
                    <a:pt x="941" y="45"/>
                  </a:lnTo>
                  <a:lnTo>
                    <a:pt x="958" y="37"/>
                  </a:lnTo>
                  <a:lnTo>
                    <a:pt x="975" y="31"/>
                  </a:lnTo>
                  <a:lnTo>
                    <a:pt x="990" y="23"/>
                  </a:lnTo>
                  <a:lnTo>
                    <a:pt x="1004" y="18"/>
                  </a:lnTo>
                  <a:lnTo>
                    <a:pt x="1017" y="14"/>
                  </a:lnTo>
                  <a:lnTo>
                    <a:pt x="1029" y="10"/>
                  </a:lnTo>
                  <a:lnTo>
                    <a:pt x="1038" y="6"/>
                  </a:lnTo>
                  <a:lnTo>
                    <a:pt x="1048" y="4"/>
                  </a:lnTo>
                  <a:lnTo>
                    <a:pt x="1058" y="2"/>
                  </a:lnTo>
                  <a:lnTo>
                    <a:pt x="1063" y="0"/>
                  </a:lnTo>
                  <a:lnTo>
                    <a:pt x="1071" y="0"/>
                  </a:lnTo>
                  <a:lnTo>
                    <a:pt x="1071" y="0"/>
                  </a:lnTo>
                  <a:lnTo>
                    <a:pt x="107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5867400" y="4953000"/>
              <a:ext cx="263525" cy="6096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50" y="2"/>
                </a:cxn>
                <a:cxn ang="0">
                  <a:pos x="62" y="4"/>
                </a:cxn>
                <a:cxn ang="0">
                  <a:pos x="73" y="4"/>
                </a:cxn>
                <a:cxn ang="0">
                  <a:pos x="85" y="6"/>
                </a:cxn>
                <a:cxn ang="0">
                  <a:pos x="94" y="8"/>
                </a:cxn>
                <a:cxn ang="0">
                  <a:pos x="104" y="8"/>
                </a:cxn>
                <a:cxn ang="0">
                  <a:pos x="114" y="10"/>
                </a:cxn>
                <a:cxn ang="0">
                  <a:pos x="121" y="10"/>
                </a:cxn>
                <a:cxn ang="0">
                  <a:pos x="129" y="11"/>
                </a:cxn>
                <a:cxn ang="0">
                  <a:pos x="137" y="11"/>
                </a:cxn>
                <a:cxn ang="0">
                  <a:pos x="142" y="11"/>
                </a:cxn>
                <a:cxn ang="0">
                  <a:pos x="148" y="13"/>
                </a:cxn>
                <a:cxn ang="0">
                  <a:pos x="154" y="13"/>
                </a:cxn>
                <a:cxn ang="0">
                  <a:pos x="158" y="13"/>
                </a:cxn>
                <a:cxn ang="0">
                  <a:pos x="163" y="13"/>
                </a:cxn>
                <a:cxn ang="0">
                  <a:pos x="167" y="13"/>
                </a:cxn>
                <a:cxn ang="0">
                  <a:pos x="208" y="169"/>
                </a:cxn>
                <a:cxn ang="0">
                  <a:pos x="250" y="326"/>
                </a:cxn>
                <a:cxn ang="0">
                  <a:pos x="290" y="482"/>
                </a:cxn>
                <a:cxn ang="0">
                  <a:pos x="332" y="637"/>
                </a:cxn>
                <a:cxn ang="0">
                  <a:pos x="325" y="637"/>
                </a:cxn>
                <a:cxn ang="0">
                  <a:pos x="319" y="635"/>
                </a:cxn>
                <a:cxn ang="0">
                  <a:pos x="311" y="633"/>
                </a:cxn>
                <a:cxn ang="0">
                  <a:pos x="305" y="630"/>
                </a:cxn>
                <a:cxn ang="0">
                  <a:pos x="298" y="626"/>
                </a:cxn>
                <a:cxn ang="0">
                  <a:pos x="292" y="620"/>
                </a:cxn>
                <a:cxn ang="0">
                  <a:pos x="286" y="614"/>
                </a:cxn>
                <a:cxn ang="0">
                  <a:pos x="279" y="608"/>
                </a:cxn>
                <a:cxn ang="0">
                  <a:pos x="273" y="601"/>
                </a:cxn>
                <a:cxn ang="0">
                  <a:pos x="267" y="593"/>
                </a:cxn>
                <a:cxn ang="0">
                  <a:pos x="261" y="584"/>
                </a:cxn>
                <a:cxn ang="0">
                  <a:pos x="254" y="574"/>
                </a:cxn>
                <a:cxn ang="0">
                  <a:pos x="248" y="562"/>
                </a:cxn>
                <a:cxn ang="0">
                  <a:pos x="242" y="551"/>
                </a:cxn>
                <a:cxn ang="0">
                  <a:pos x="236" y="537"/>
                </a:cxn>
                <a:cxn ang="0">
                  <a:pos x="231" y="524"/>
                </a:cxn>
                <a:cxn ang="0">
                  <a:pos x="213" y="480"/>
                </a:cxn>
                <a:cxn ang="0">
                  <a:pos x="198" y="438"/>
                </a:cxn>
                <a:cxn ang="0">
                  <a:pos x="181" y="399"/>
                </a:cxn>
                <a:cxn ang="0">
                  <a:pos x="163" y="361"/>
                </a:cxn>
                <a:cxn ang="0">
                  <a:pos x="148" y="324"/>
                </a:cxn>
                <a:cxn ang="0">
                  <a:pos x="133" y="290"/>
                </a:cxn>
                <a:cxn ang="0">
                  <a:pos x="117" y="257"/>
                </a:cxn>
                <a:cxn ang="0">
                  <a:pos x="104" y="226"/>
                </a:cxn>
                <a:cxn ang="0">
                  <a:pos x="89" y="198"/>
                </a:cxn>
                <a:cxn ang="0">
                  <a:pos x="75" y="171"/>
                </a:cxn>
                <a:cxn ang="0">
                  <a:pos x="62" y="146"/>
                </a:cxn>
                <a:cxn ang="0">
                  <a:pos x="48" y="121"/>
                </a:cxn>
                <a:cxn ang="0">
                  <a:pos x="35" y="100"/>
                </a:cxn>
                <a:cxn ang="0">
                  <a:pos x="23" y="81"/>
                </a:cxn>
                <a:cxn ang="0">
                  <a:pos x="12" y="63"/>
                </a:cxn>
                <a:cxn ang="0">
                  <a:pos x="0" y="48"/>
                </a:cxn>
                <a:cxn ang="0">
                  <a:pos x="2" y="36"/>
                </a:cxn>
                <a:cxn ang="0">
                  <a:pos x="2" y="25"/>
                </a:cxn>
                <a:cxn ang="0">
                  <a:pos x="6" y="17"/>
                </a:cxn>
                <a:cxn ang="0">
                  <a:pos x="10" y="11"/>
                </a:cxn>
                <a:cxn ang="0">
                  <a:pos x="14" y="6"/>
                </a:cxn>
                <a:cxn ang="0">
                  <a:pos x="21" y="4"/>
                </a:cxn>
                <a:cxn ang="0">
                  <a:pos x="27" y="2"/>
                </a:cxn>
                <a:cxn ang="0">
                  <a:pos x="37" y="0"/>
                </a:cxn>
                <a:cxn ang="0">
                  <a:pos x="37" y="0"/>
                </a:cxn>
              </a:cxnLst>
              <a:rect l="0" t="0" r="r" b="b"/>
              <a:pathLst>
                <a:path w="332" h="637">
                  <a:moveTo>
                    <a:pt x="37" y="0"/>
                  </a:moveTo>
                  <a:lnTo>
                    <a:pt x="50" y="2"/>
                  </a:lnTo>
                  <a:lnTo>
                    <a:pt x="62" y="4"/>
                  </a:lnTo>
                  <a:lnTo>
                    <a:pt x="73" y="4"/>
                  </a:lnTo>
                  <a:lnTo>
                    <a:pt x="85" y="6"/>
                  </a:lnTo>
                  <a:lnTo>
                    <a:pt x="94" y="8"/>
                  </a:lnTo>
                  <a:lnTo>
                    <a:pt x="104" y="8"/>
                  </a:lnTo>
                  <a:lnTo>
                    <a:pt x="114" y="10"/>
                  </a:lnTo>
                  <a:lnTo>
                    <a:pt x="121" y="10"/>
                  </a:lnTo>
                  <a:lnTo>
                    <a:pt x="129" y="11"/>
                  </a:lnTo>
                  <a:lnTo>
                    <a:pt x="137" y="11"/>
                  </a:lnTo>
                  <a:lnTo>
                    <a:pt x="142" y="11"/>
                  </a:lnTo>
                  <a:lnTo>
                    <a:pt x="148" y="13"/>
                  </a:lnTo>
                  <a:lnTo>
                    <a:pt x="154" y="13"/>
                  </a:lnTo>
                  <a:lnTo>
                    <a:pt x="158" y="13"/>
                  </a:lnTo>
                  <a:lnTo>
                    <a:pt x="163" y="13"/>
                  </a:lnTo>
                  <a:lnTo>
                    <a:pt x="167" y="13"/>
                  </a:lnTo>
                  <a:lnTo>
                    <a:pt x="208" y="169"/>
                  </a:lnTo>
                  <a:lnTo>
                    <a:pt x="250" y="326"/>
                  </a:lnTo>
                  <a:lnTo>
                    <a:pt x="290" y="482"/>
                  </a:lnTo>
                  <a:lnTo>
                    <a:pt x="332" y="637"/>
                  </a:lnTo>
                  <a:lnTo>
                    <a:pt x="325" y="637"/>
                  </a:lnTo>
                  <a:lnTo>
                    <a:pt x="319" y="635"/>
                  </a:lnTo>
                  <a:lnTo>
                    <a:pt x="311" y="633"/>
                  </a:lnTo>
                  <a:lnTo>
                    <a:pt x="305" y="630"/>
                  </a:lnTo>
                  <a:lnTo>
                    <a:pt x="298" y="626"/>
                  </a:lnTo>
                  <a:lnTo>
                    <a:pt x="292" y="620"/>
                  </a:lnTo>
                  <a:lnTo>
                    <a:pt x="286" y="614"/>
                  </a:lnTo>
                  <a:lnTo>
                    <a:pt x="279" y="608"/>
                  </a:lnTo>
                  <a:lnTo>
                    <a:pt x="273" y="601"/>
                  </a:lnTo>
                  <a:lnTo>
                    <a:pt x="267" y="593"/>
                  </a:lnTo>
                  <a:lnTo>
                    <a:pt x="261" y="584"/>
                  </a:lnTo>
                  <a:lnTo>
                    <a:pt x="254" y="574"/>
                  </a:lnTo>
                  <a:lnTo>
                    <a:pt x="248" y="562"/>
                  </a:lnTo>
                  <a:lnTo>
                    <a:pt x="242" y="551"/>
                  </a:lnTo>
                  <a:lnTo>
                    <a:pt x="236" y="537"/>
                  </a:lnTo>
                  <a:lnTo>
                    <a:pt x="231" y="524"/>
                  </a:lnTo>
                  <a:lnTo>
                    <a:pt x="213" y="480"/>
                  </a:lnTo>
                  <a:lnTo>
                    <a:pt x="198" y="438"/>
                  </a:lnTo>
                  <a:lnTo>
                    <a:pt x="181" y="399"/>
                  </a:lnTo>
                  <a:lnTo>
                    <a:pt x="163" y="361"/>
                  </a:lnTo>
                  <a:lnTo>
                    <a:pt x="148" y="324"/>
                  </a:lnTo>
                  <a:lnTo>
                    <a:pt x="133" y="290"/>
                  </a:lnTo>
                  <a:lnTo>
                    <a:pt x="117" y="257"/>
                  </a:lnTo>
                  <a:lnTo>
                    <a:pt x="104" y="226"/>
                  </a:lnTo>
                  <a:lnTo>
                    <a:pt x="89" y="198"/>
                  </a:lnTo>
                  <a:lnTo>
                    <a:pt x="75" y="171"/>
                  </a:lnTo>
                  <a:lnTo>
                    <a:pt x="62" y="146"/>
                  </a:lnTo>
                  <a:lnTo>
                    <a:pt x="48" y="121"/>
                  </a:lnTo>
                  <a:lnTo>
                    <a:pt x="35" y="100"/>
                  </a:lnTo>
                  <a:lnTo>
                    <a:pt x="23" y="81"/>
                  </a:lnTo>
                  <a:lnTo>
                    <a:pt x="12" y="63"/>
                  </a:lnTo>
                  <a:lnTo>
                    <a:pt x="0" y="48"/>
                  </a:lnTo>
                  <a:lnTo>
                    <a:pt x="2" y="36"/>
                  </a:lnTo>
                  <a:lnTo>
                    <a:pt x="2" y="25"/>
                  </a:lnTo>
                  <a:lnTo>
                    <a:pt x="6" y="17"/>
                  </a:lnTo>
                  <a:lnTo>
                    <a:pt x="10" y="11"/>
                  </a:lnTo>
                  <a:lnTo>
                    <a:pt x="14" y="6"/>
                  </a:lnTo>
                  <a:lnTo>
                    <a:pt x="21" y="4"/>
                  </a:lnTo>
                  <a:lnTo>
                    <a:pt x="27" y="2"/>
                  </a:lnTo>
                  <a:lnTo>
                    <a:pt x="37" y="0"/>
                  </a:lnTo>
                  <a:lnTo>
                    <a:pt x="3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5199062" y="2844800"/>
              <a:ext cx="896938" cy="279399"/>
            </a:xfrm>
            <a:custGeom>
              <a:avLst/>
              <a:gdLst/>
              <a:ahLst/>
              <a:cxnLst>
                <a:cxn ang="0">
                  <a:pos x="699" y="0"/>
                </a:cxn>
                <a:cxn ang="0">
                  <a:pos x="726" y="4"/>
                </a:cxn>
                <a:cxn ang="0">
                  <a:pos x="760" y="9"/>
                </a:cxn>
                <a:cxn ang="0">
                  <a:pos x="802" y="19"/>
                </a:cxn>
                <a:cxn ang="0">
                  <a:pos x="854" y="30"/>
                </a:cxn>
                <a:cxn ang="0">
                  <a:pos x="910" y="46"/>
                </a:cxn>
                <a:cxn ang="0">
                  <a:pos x="958" y="69"/>
                </a:cxn>
                <a:cxn ang="0">
                  <a:pos x="994" y="88"/>
                </a:cxn>
                <a:cxn ang="0">
                  <a:pos x="1019" y="105"/>
                </a:cxn>
                <a:cxn ang="0">
                  <a:pos x="1035" y="123"/>
                </a:cxn>
                <a:cxn ang="0">
                  <a:pos x="1040" y="138"/>
                </a:cxn>
                <a:cxn ang="0">
                  <a:pos x="1035" y="163"/>
                </a:cxn>
                <a:cxn ang="0">
                  <a:pos x="1015" y="186"/>
                </a:cxn>
                <a:cxn ang="0">
                  <a:pos x="983" y="205"/>
                </a:cxn>
                <a:cxn ang="0">
                  <a:pos x="941" y="222"/>
                </a:cxn>
                <a:cxn ang="0">
                  <a:pos x="883" y="240"/>
                </a:cxn>
                <a:cxn ang="0">
                  <a:pos x="823" y="249"/>
                </a:cxn>
                <a:cxn ang="0">
                  <a:pos x="770" y="257"/>
                </a:cxn>
                <a:cxn ang="0">
                  <a:pos x="720" y="265"/>
                </a:cxn>
                <a:cxn ang="0">
                  <a:pos x="699" y="270"/>
                </a:cxn>
                <a:cxn ang="0">
                  <a:pos x="662" y="278"/>
                </a:cxn>
                <a:cxn ang="0">
                  <a:pos x="616" y="288"/>
                </a:cxn>
                <a:cxn ang="0">
                  <a:pos x="557" y="299"/>
                </a:cxn>
                <a:cxn ang="0">
                  <a:pos x="486" y="313"/>
                </a:cxn>
                <a:cxn ang="0">
                  <a:pos x="418" y="324"/>
                </a:cxn>
                <a:cxn ang="0">
                  <a:pos x="382" y="330"/>
                </a:cxn>
                <a:cxn ang="0">
                  <a:pos x="349" y="334"/>
                </a:cxn>
                <a:cxn ang="0">
                  <a:pos x="322" y="336"/>
                </a:cxn>
                <a:cxn ang="0">
                  <a:pos x="301" y="338"/>
                </a:cxn>
                <a:cxn ang="0">
                  <a:pos x="240" y="336"/>
                </a:cxn>
                <a:cxn ang="0">
                  <a:pos x="169" y="328"/>
                </a:cxn>
                <a:cxn ang="0">
                  <a:pos x="105" y="311"/>
                </a:cxn>
                <a:cxn ang="0">
                  <a:pos x="69" y="295"/>
                </a:cxn>
                <a:cxn ang="0">
                  <a:pos x="40" y="280"/>
                </a:cxn>
                <a:cxn ang="0">
                  <a:pos x="19" y="265"/>
                </a:cxn>
                <a:cxn ang="0">
                  <a:pos x="6" y="249"/>
                </a:cxn>
                <a:cxn ang="0">
                  <a:pos x="0" y="230"/>
                </a:cxn>
                <a:cxn ang="0">
                  <a:pos x="2" y="207"/>
                </a:cxn>
                <a:cxn ang="0">
                  <a:pos x="17" y="182"/>
                </a:cxn>
                <a:cxn ang="0">
                  <a:pos x="42" y="165"/>
                </a:cxn>
                <a:cxn ang="0">
                  <a:pos x="81" y="151"/>
                </a:cxn>
                <a:cxn ang="0">
                  <a:pos x="130" y="142"/>
                </a:cxn>
                <a:cxn ang="0">
                  <a:pos x="226" y="126"/>
                </a:cxn>
                <a:cxn ang="0">
                  <a:pos x="393" y="84"/>
                </a:cxn>
                <a:cxn ang="0">
                  <a:pos x="559" y="36"/>
                </a:cxn>
                <a:cxn ang="0">
                  <a:pos x="641" y="11"/>
                </a:cxn>
                <a:cxn ang="0">
                  <a:pos x="672" y="2"/>
                </a:cxn>
                <a:cxn ang="0">
                  <a:pos x="685" y="0"/>
                </a:cxn>
              </a:cxnLst>
              <a:rect l="0" t="0" r="r" b="b"/>
              <a:pathLst>
                <a:path w="1040" h="338">
                  <a:moveTo>
                    <a:pt x="685" y="0"/>
                  </a:moveTo>
                  <a:lnTo>
                    <a:pt x="691" y="0"/>
                  </a:lnTo>
                  <a:lnTo>
                    <a:pt x="699" y="0"/>
                  </a:lnTo>
                  <a:lnTo>
                    <a:pt x="706" y="2"/>
                  </a:lnTo>
                  <a:lnTo>
                    <a:pt x="716" y="2"/>
                  </a:lnTo>
                  <a:lnTo>
                    <a:pt x="726" y="4"/>
                  </a:lnTo>
                  <a:lnTo>
                    <a:pt x="735" y="6"/>
                  </a:lnTo>
                  <a:lnTo>
                    <a:pt x="747" y="7"/>
                  </a:lnTo>
                  <a:lnTo>
                    <a:pt x="760" y="9"/>
                  </a:lnTo>
                  <a:lnTo>
                    <a:pt x="774" y="11"/>
                  </a:lnTo>
                  <a:lnTo>
                    <a:pt x="787" y="15"/>
                  </a:lnTo>
                  <a:lnTo>
                    <a:pt x="802" y="19"/>
                  </a:lnTo>
                  <a:lnTo>
                    <a:pt x="820" y="21"/>
                  </a:lnTo>
                  <a:lnTo>
                    <a:pt x="837" y="25"/>
                  </a:lnTo>
                  <a:lnTo>
                    <a:pt x="854" y="30"/>
                  </a:lnTo>
                  <a:lnTo>
                    <a:pt x="873" y="34"/>
                  </a:lnTo>
                  <a:lnTo>
                    <a:pt x="893" y="40"/>
                  </a:lnTo>
                  <a:lnTo>
                    <a:pt x="910" y="46"/>
                  </a:lnTo>
                  <a:lnTo>
                    <a:pt x="927" y="54"/>
                  </a:lnTo>
                  <a:lnTo>
                    <a:pt x="942" y="61"/>
                  </a:lnTo>
                  <a:lnTo>
                    <a:pt x="958" y="69"/>
                  </a:lnTo>
                  <a:lnTo>
                    <a:pt x="971" y="75"/>
                  </a:lnTo>
                  <a:lnTo>
                    <a:pt x="983" y="82"/>
                  </a:lnTo>
                  <a:lnTo>
                    <a:pt x="994" y="88"/>
                  </a:lnTo>
                  <a:lnTo>
                    <a:pt x="1004" y="94"/>
                  </a:lnTo>
                  <a:lnTo>
                    <a:pt x="1012" y="100"/>
                  </a:lnTo>
                  <a:lnTo>
                    <a:pt x="1019" y="105"/>
                  </a:lnTo>
                  <a:lnTo>
                    <a:pt x="1025" y="111"/>
                  </a:lnTo>
                  <a:lnTo>
                    <a:pt x="1031" y="117"/>
                  </a:lnTo>
                  <a:lnTo>
                    <a:pt x="1035" y="123"/>
                  </a:lnTo>
                  <a:lnTo>
                    <a:pt x="1038" y="128"/>
                  </a:lnTo>
                  <a:lnTo>
                    <a:pt x="1038" y="134"/>
                  </a:lnTo>
                  <a:lnTo>
                    <a:pt x="1040" y="138"/>
                  </a:lnTo>
                  <a:lnTo>
                    <a:pt x="1038" y="148"/>
                  </a:lnTo>
                  <a:lnTo>
                    <a:pt x="1037" y="155"/>
                  </a:lnTo>
                  <a:lnTo>
                    <a:pt x="1035" y="163"/>
                  </a:lnTo>
                  <a:lnTo>
                    <a:pt x="1029" y="171"/>
                  </a:lnTo>
                  <a:lnTo>
                    <a:pt x="1023" y="178"/>
                  </a:lnTo>
                  <a:lnTo>
                    <a:pt x="1015" y="186"/>
                  </a:lnTo>
                  <a:lnTo>
                    <a:pt x="1006" y="192"/>
                  </a:lnTo>
                  <a:lnTo>
                    <a:pt x="996" y="199"/>
                  </a:lnTo>
                  <a:lnTo>
                    <a:pt x="983" y="205"/>
                  </a:lnTo>
                  <a:lnTo>
                    <a:pt x="971" y="211"/>
                  </a:lnTo>
                  <a:lnTo>
                    <a:pt x="956" y="217"/>
                  </a:lnTo>
                  <a:lnTo>
                    <a:pt x="941" y="222"/>
                  </a:lnTo>
                  <a:lnTo>
                    <a:pt x="923" y="228"/>
                  </a:lnTo>
                  <a:lnTo>
                    <a:pt x="904" y="234"/>
                  </a:lnTo>
                  <a:lnTo>
                    <a:pt x="883" y="240"/>
                  </a:lnTo>
                  <a:lnTo>
                    <a:pt x="862" y="245"/>
                  </a:lnTo>
                  <a:lnTo>
                    <a:pt x="843" y="247"/>
                  </a:lnTo>
                  <a:lnTo>
                    <a:pt x="823" y="249"/>
                  </a:lnTo>
                  <a:lnTo>
                    <a:pt x="804" y="253"/>
                  </a:lnTo>
                  <a:lnTo>
                    <a:pt x="787" y="255"/>
                  </a:lnTo>
                  <a:lnTo>
                    <a:pt x="770" y="257"/>
                  </a:lnTo>
                  <a:lnTo>
                    <a:pt x="752" y="259"/>
                  </a:lnTo>
                  <a:lnTo>
                    <a:pt x="737" y="263"/>
                  </a:lnTo>
                  <a:lnTo>
                    <a:pt x="720" y="265"/>
                  </a:lnTo>
                  <a:lnTo>
                    <a:pt x="714" y="267"/>
                  </a:lnTo>
                  <a:lnTo>
                    <a:pt x="706" y="269"/>
                  </a:lnTo>
                  <a:lnTo>
                    <a:pt x="699" y="270"/>
                  </a:lnTo>
                  <a:lnTo>
                    <a:pt x="687" y="272"/>
                  </a:lnTo>
                  <a:lnTo>
                    <a:pt x="676" y="274"/>
                  </a:lnTo>
                  <a:lnTo>
                    <a:pt x="662" y="278"/>
                  </a:lnTo>
                  <a:lnTo>
                    <a:pt x="649" y="280"/>
                  </a:lnTo>
                  <a:lnTo>
                    <a:pt x="633" y="284"/>
                  </a:lnTo>
                  <a:lnTo>
                    <a:pt x="616" y="288"/>
                  </a:lnTo>
                  <a:lnTo>
                    <a:pt x="597" y="292"/>
                  </a:lnTo>
                  <a:lnTo>
                    <a:pt x="578" y="295"/>
                  </a:lnTo>
                  <a:lnTo>
                    <a:pt x="557" y="299"/>
                  </a:lnTo>
                  <a:lnTo>
                    <a:pt x="535" y="303"/>
                  </a:lnTo>
                  <a:lnTo>
                    <a:pt x="511" y="309"/>
                  </a:lnTo>
                  <a:lnTo>
                    <a:pt x="486" y="313"/>
                  </a:lnTo>
                  <a:lnTo>
                    <a:pt x="461" y="318"/>
                  </a:lnTo>
                  <a:lnTo>
                    <a:pt x="432" y="322"/>
                  </a:lnTo>
                  <a:lnTo>
                    <a:pt x="418" y="324"/>
                  </a:lnTo>
                  <a:lnTo>
                    <a:pt x="407" y="326"/>
                  </a:lnTo>
                  <a:lnTo>
                    <a:pt x="393" y="328"/>
                  </a:lnTo>
                  <a:lnTo>
                    <a:pt x="382" y="330"/>
                  </a:lnTo>
                  <a:lnTo>
                    <a:pt x="370" y="332"/>
                  </a:lnTo>
                  <a:lnTo>
                    <a:pt x="361" y="334"/>
                  </a:lnTo>
                  <a:lnTo>
                    <a:pt x="349" y="334"/>
                  </a:lnTo>
                  <a:lnTo>
                    <a:pt x="340" y="336"/>
                  </a:lnTo>
                  <a:lnTo>
                    <a:pt x="330" y="336"/>
                  </a:lnTo>
                  <a:lnTo>
                    <a:pt x="322" y="336"/>
                  </a:lnTo>
                  <a:lnTo>
                    <a:pt x="315" y="338"/>
                  </a:lnTo>
                  <a:lnTo>
                    <a:pt x="307" y="338"/>
                  </a:lnTo>
                  <a:lnTo>
                    <a:pt x="301" y="338"/>
                  </a:lnTo>
                  <a:lnTo>
                    <a:pt x="296" y="338"/>
                  </a:lnTo>
                  <a:lnTo>
                    <a:pt x="267" y="338"/>
                  </a:lnTo>
                  <a:lnTo>
                    <a:pt x="240" y="336"/>
                  </a:lnTo>
                  <a:lnTo>
                    <a:pt x="215" y="334"/>
                  </a:lnTo>
                  <a:lnTo>
                    <a:pt x="192" y="332"/>
                  </a:lnTo>
                  <a:lnTo>
                    <a:pt x="169" y="328"/>
                  </a:lnTo>
                  <a:lnTo>
                    <a:pt x="148" y="324"/>
                  </a:lnTo>
                  <a:lnTo>
                    <a:pt x="127" y="318"/>
                  </a:lnTo>
                  <a:lnTo>
                    <a:pt x="105" y="311"/>
                  </a:lnTo>
                  <a:lnTo>
                    <a:pt x="92" y="307"/>
                  </a:lnTo>
                  <a:lnTo>
                    <a:pt x="81" y="301"/>
                  </a:lnTo>
                  <a:lnTo>
                    <a:pt x="69" y="295"/>
                  </a:lnTo>
                  <a:lnTo>
                    <a:pt x="59" y="292"/>
                  </a:lnTo>
                  <a:lnTo>
                    <a:pt x="50" y="286"/>
                  </a:lnTo>
                  <a:lnTo>
                    <a:pt x="40" y="280"/>
                  </a:lnTo>
                  <a:lnTo>
                    <a:pt x="33" y="276"/>
                  </a:lnTo>
                  <a:lnTo>
                    <a:pt x="27" y="270"/>
                  </a:lnTo>
                  <a:lnTo>
                    <a:pt x="19" y="265"/>
                  </a:lnTo>
                  <a:lnTo>
                    <a:pt x="15" y="259"/>
                  </a:lnTo>
                  <a:lnTo>
                    <a:pt x="10" y="255"/>
                  </a:lnTo>
                  <a:lnTo>
                    <a:pt x="6" y="249"/>
                  </a:lnTo>
                  <a:lnTo>
                    <a:pt x="4" y="244"/>
                  </a:lnTo>
                  <a:lnTo>
                    <a:pt x="2" y="238"/>
                  </a:lnTo>
                  <a:lnTo>
                    <a:pt x="0" y="230"/>
                  </a:lnTo>
                  <a:lnTo>
                    <a:pt x="0" y="224"/>
                  </a:lnTo>
                  <a:lnTo>
                    <a:pt x="0" y="215"/>
                  </a:lnTo>
                  <a:lnTo>
                    <a:pt x="2" y="207"/>
                  </a:lnTo>
                  <a:lnTo>
                    <a:pt x="6" y="197"/>
                  </a:lnTo>
                  <a:lnTo>
                    <a:pt x="10" y="190"/>
                  </a:lnTo>
                  <a:lnTo>
                    <a:pt x="17" y="182"/>
                  </a:lnTo>
                  <a:lnTo>
                    <a:pt x="25" y="176"/>
                  </a:lnTo>
                  <a:lnTo>
                    <a:pt x="33" y="171"/>
                  </a:lnTo>
                  <a:lnTo>
                    <a:pt x="42" y="165"/>
                  </a:lnTo>
                  <a:lnTo>
                    <a:pt x="54" y="159"/>
                  </a:lnTo>
                  <a:lnTo>
                    <a:pt x="67" y="155"/>
                  </a:lnTo>
                  <a:lnTo>
                    <a:pt x="81" y="151"/>
                  </a:lnTo>
                  <a:lnTo>
                    <a:pt x="96" y="148"/>
                  </a:lnTo>
                  <a:lnTo>
                    <a:pt x="113" y="144"/>
                  </a:lnTo>
                  <a:lnTo>
                    <a:pt x="130" y="142"/>
                  </a:lnTo>
                  <a:lnTo>
                    <a:pt x="150" y="140"/>
                  </a:lnTo>
                  <a:lnTo>
                    <a:pt x="171" y="138"/>
                  </a:lnTo>
                  <a:lnTo>
                    <a:pt x="226" y="126"/>
                  </a:lnTo>
                  <a:lnTo>
                    <a:pt x="282" y="113"/>
                  </a:lnTo>
                  <a:lnTo>
                    <a:pt x="338" y="98"/>
                  </a:lnTo>
                  <a:lnTo>
                    <a:pt x="393" y="84"/>
                  </a:lnTo>
                  <a:lnTo>
                    <a:pt x="447" y="69"/>
                  </a:lnTo>
                  <a:lnTo>
                    <a:pt x="503" y="54"/>
                  </a:lnTo>
                  <a:lnTo>
                    <a:pt x="559" y="36"/>
                  </a:lnTo>
                  <a:lnTo>
                    <a:pt x="614" y="19"/>
                  </a:lnTo>
                  <a:lnTo>
                    <a:pt x="630" y="15"/>
                  </a:lnTo>
                  <a:lnTo>
                    <a:pt x="641" y="11"/>
                  </a:lnTo>
                  <a:lnTo>
                    <a:pt x="653" y="7"/>
                  </a:lnTo>
                  <a:lnTo>
                    <a:pt x="662" y="4"/>
                  </a:lnTo>
                  <a:lnTo>
                    <a:pt x="672" y="2"/>
                  </a:lnTo>
                  <a:lnTo>
                    <a:pt x="678" y="2"/>
                  </a:lnTo>
                  <a:lnTo>
                    <a:pt x="681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5160962" y="3624265"/>
              <a:ext cx="935038" cy="261936"/>
            </a:xfrm>
            <a:custGeom>
              <a:avLst/>
              <a:gdLst/>
              <a:ahLst/>
              <a:cxnLst>
                <a:cxn ang="0">
                  <a:pos x="770" y="0"/>
                </a:cxn>
                <a:cxn ang="0">
                  <a:pos x="797" y="4"/>
                </a:cxn>
                <a:cxn ang="0">
                  <a:pos x="831" y="9"/>
                </a:cxn>
                <a:cxn ang="0">
                  <a:pos x="875" y="19"/>
                </a:cxn>
                <a:cxn ang="0">
                  <a:pos x="925" y="30"/>
                </a:cxn>
                <a:cxn ang="0">
                  <a:pos x="981" y="48"/>
                </a:cxn>
                <a:cxn ang="0">
                  <a:pos x="1029" y="69"/>
                </a:cxn>
                <a:cxn ang="0">
                  <a:pos x="1065" y="88"/>
                </a:cxn>
                <a:cxn ang="0">
                  <a:pos x="1090" y="107"/>
                </a:cxn>
                <a:cxn ang="0">
                  <a:pos x="1106" y="124"/>
                </a:cxn>
                <a:cxn ang="0">
                  <a:pos x="1111" y="140"/>
                </a:cxn>
                <a:cxn ang="0">
                  <a:pos x="1106" y="165"/>
                </a:cxn>
                <a:cxn ang="0">
                  <a:pos x="1086" y="186"/>
                </a:cxn>
                <a:cxn ang="0">
                  <a:pos x="1056" y="205"/>
                </a:cxn>
                <a:cxn ang="0">
                  <a:pos x="1012" y="224"/>
                </a:cxn>
                <a:cxn ang="0">
                  <a:pos x="956" y="240"/>
                </a:cxn>
                <a:cxn ang="0">
                  <a:pos x="887" y="251"/>
                </a:cxn>
                <a:cxn ang="0">
                  <a:pos x="825" y="257"/>
                </a:cxn>
                <a:cxn ang="0">
                  <a:pos x="775" y="265"/>
                </a:cxn>
                <a:cxn ang="0">
                  <a:pos x="749" y="270"/>
                </a:cxn>
                <a:cxn ang="0">
                  <a:pos x="708" y="278"/>
                </a:cxn>
                <a:cxn ang="0">
                  <a:pos x="655" y="288"/>
                </a:cxn>
                <a:cxn ang="0">
                  <a:pos x="587" y="299"/>
                </a:cxn>
                <a:cxn ang="0">
                  <a:pos x="509" y="313"/>
                </a:cxn>
                <a:cxn ang="0">
                  <a:pos x="447" y="322"/>
                </a:cxn>
                <a:cxn ang="0">
                  <a:pos x="405" y="330"/>
                </a:cxn>
                <a:cxn ang="0">
                  <a:pos x="367" y="334"/>
                </a:cxn>
                <a:cxn ang="0">
                  <a:pos x="336" y="336"/>
                </a:cxn>
                <a:cxn ang="0">
                  <a:pos x="311" y="338"/>
                </a:cxn>
                <a:cxn ang="0">
                  <a:pos x="267" y="338"/>
                </a:cxn>
                <a:cxn ang="0">
                  <a:pos x="192" y="332"/>
                </a:cxn>
                <a:cxn ang="0">
                  <a:pos x="127" y="318"/>
                </a:cxn>
                <a:cxn ang="0">
                  <a:pos x="82" y="301"/>
                </a:cxn>
                <a:cxn ang="0">
                  <a:pos x="50" y="286"/>
                </a:cxn>
                <a:cxn ang="0">
                  <a:pos x="27" y="270"/>
                </a:cxn>
                <a:cxn ang="0">
                  <a:pos x="10" y="255"/>
                </a:cxn>
                <a:cxn ang="0">
                  <a:pos x="2" y="238"/>
                </a:cxn>
                <a:cxn ang="0">
                  <a:pos x="0" y="217"/>
                </a:cxn>
                <a:cxn ang="0">
                  <a:pos x="11" y="190"/>
                </a:cxn>
                <a:cxn ang="0">
                  <a:pos x="33" y="171"/>
                </a:cxn>
                <a:cxn ang="0">
                  <a:pos x="67" y="155"/>
                </a:cxn>
                <a:cxn ang="0">
                  <a:pos x="113" y="146"/>
                </a:cxn>
                <a:cxn ang="0">
                  <a:pos x="171" y="140"/>
                </a:cxn>
                <a:cxn ang="0">
                  <a:pos x="365" y="100"/>
                </a:cxn>
                <a:cxn ang="0">
                  <a:pos x="553" y="53"/>
                </a:cxn>
                <a:cxn ang="0">
                  <a:pos x="691" y="15"/>
                </a:cxn>
                <a:cxn ang="0">
                  <a:pos x="726" y="5"/>
                </a:cxn>
                <a:cxn ang="0">
                  <a:pos x="741" y="4"/>
                </a:cxn>
                <a:cxn ang="0">
                  <a:pos x="751" y="2"/>
                </a:cxn>
                <a:cxn ang="0">
                  <a:pos x="756" y="0"/>
                </a:cxn>
              </a:cxnLst>
              <a:rect l="0" t="0" r="r" b="b"/>
              <a:pathLst>
                <a:path w="1111" h="338">
                  <a:moveTo>
                    <a:pt x="756" y="0"/>
                  </a:moveTo>
                  <a:lnTo>
                    <a:pt x="762" y="0"/>
                  </a:lnTo>
                  <a:lnTo>
                    <a:pt x="770" y="0"/>
                  </a:lnTo>
                  <a:lnTo>
                    <a:pt x="777" y="2"/>
                  </a:lnTo>
                  <a:lnTo>
                    <a:pt x="787" y="2"/>
                  </a:lnTo>
                  <a:lnTo>
                    <a:pt x="797" y="4"/>
                  </a:lnTo>
                  <a:lnTo>
                    <a:pt x="808" y="5"/>
                  </a:lnTo>
                  <a:lnTo>
                    <a:pt x="820" y="7"/>
                  </a:lnTo>
                  <a:lnTo>
                    <a:pt x="831" y="9"/>
                  </a:lnTo>
                  <a:lnTo>
                    <a:pt x="845" y="13"/>
                  </a:lnTo>
                  <a:lnTo>
                    <a:pt x="860" y="15"/>
                  </a:lnTo>
                  <a:lnTo>
                    <a:pt x="875" y="19"/>
                  </a:lnTo>
                  <a:lnTo>
                    <a:pt x="891" y="23"/>
                  </a:lnTo>
                  <a:lnTo>
                    <a:pt x="908" y="27"/>
                  </a:lnTo>
                  <a:lnTo>
                    <a:pt x="925" y="30"/>
                  </a:lnTo>
                  <a:lnTo>
                    <a:pt x="944" y="34"/>
                  </a:lnTo>
                  <a:lnTo>
                    <a:pt x="964" y="40"/>
                  </a:lnTo>
                  <a:lnTo>
                    <a:pt x="981" y="48"/>
                  </a:lnTo>
                  <a:lnTo>
                    <a:pt x="998" y="55"/>
                  </a:lnTo>
                  <a:lnTo>
                    <a:pt x="1015" y="61"/>
                  </a:lnTo>
                  <a:lnTo>
                    <a:pt x="1029" y="69"/>
                  </a:lnTo>
                  <a:lnTo>
                    <a:pt x="1042" y="75"/>
                  </a:lnTo>
                  <a:lnTo>
                    <a:pt x="1054" y="82"/>
                  </a:lnTo>
                  <a:lnTo>
                    <a:pt x="1065" y="88"/>
                  </a:lnTo>
                  <a:lnTo>
                    <a:pt x="1075" y="94"/>
                  </a:lnTo>
                  <a:lnTo>
                    <a:pt x="1085" y="101"/>
                  </a:lnTo>
                  <a:lnTo>
                    <a:pt x="1090" y="107"/>
                  </a:lnTo>
                  <a:lnTo>
                    <a:pt x="1098" y="113"/>
                  </a:lnTo>
                  <a:lnTo>
                    <a:pt x="1102" y="119"/>
                  </a:lnTo>
                  <a:lnTo>
                    <a:pt x="1106" y="124"/>
                  </a:lnTo>
                  <a:lnTo>
                    <a:pt x="1109" y="128"/>
                  </a:lnTo>
                  <a:lnTo>
                    <a:pt x="1111" y="134"/>
                  </a:lnTo>
                  <a:lnTo>
                    <a:pt x="1111" y="140"/>
                  </a:lnTo>
                  <a:lnTo>
                    <a:pt x="1111" y="148"/>
                  </a:lnTo>
                  <a:lnTo>
                    <a:pt x="1109" y="155"/>
                  </a:lnTo>
                  <a:lnTo>
                    <a:pt x="1106" y="165"/>
                  </a:lnTo>
                  <a:lnTo>
                    <a:pt x="1100" y="172"/>
                  </a:lnTo>
                  <a:lnTo>
                    <a:pt x="1094" y="178"/>
                  </a:lnTo>
                  <a:lnTo>
                    <a:pt x="1086" y="186"/>
                  </a:lnTo>
                  <a:lnTo>
                    <a:pt x="1077" y="194"/>
                  </a:lnTo>
                  <a:lnTo>
                    <a:pt x="1067" y="199"/>
                  </a:lnTo>
                  <a:lnTo>
                    <a:pt x="1056" y="205"/>
                  </a:lnTo>
                  <a:lnTo>
                    <a:pt x="1042" y="213"/>
                  </a:lnTo>
                  <a:lnTo>
                    <a:pt x="1027" y="219"/>
                  </a:lnTo>
                  <a:lnTo>
                    <a:pt x="1012" y="224"/>
                  </a:lnTo>
                  <a:lnTo>
                    <a:pt x="994" y="230"/>
                  </a:lnTo>
                  <a:lnTo>
                    <a:pt x="975" y="236"/>
                  </a:lnTo>
                  <a:lnTo>
                    <a:pt x="956" y="240"/>
                  </a:lnTo>
                  <a:lnTo>
                    <a:pt x="935" y="245"/>
                  </a:lnTo>
                  <a:lnTo>
                    <a:pt x="910" y="247"/>
                  </a:lnTo>
                  <a:lnTo>
                    <a:pt x="887" y="251"/>
                  </a:lnTo>
                  <a:lnTo>
                    <a:pt x="866" y="253"/>
                  </a:lnTo>
                  <a:lnTo>
                    <a:pt x="845" y="255"/>
                  </a:lnTo>
                  <a:lnTo>
                    <a:pt x="825" y="257"/>
                  </a:lnTo>
                  <a:lnTo>
                    <a:pt x="808" y="261"/>
                  </a:lnTo>
                  <a:lnTo>
                    <a:pt x="791" y="263"/>
                  </a:lnTo>
                  <a:lnTo>
                    <a:pt x="775" y="265"/>
                  </a:lnTo>
                  <a:lnTo>
                    <a:pt x="768" y="267"/>
                  </a:lnTo>
                  <a:lnTo>
                    <a:pt x="758" y="268"/>
                  </a:lnTo>
                  <a:lnTo>
                    <a:pt x="749" y="270"/>
                  </a:lnTo>
                  <a:lnTo>
                    <a:pt x="735" y="272"/>
                  </a:lnTo>
                  <a:lnTo>
                    <a:pt x="722" y="274"/>
                  </a:lnTo>
                  <a:lnTo>
                    <a:pt x="708" y="278"/>
                  </a:lnTo>
                  <a:lnTo>
                    <a:pt x="691" y="282"/>
                  </a:lnTo>
                  <a:lnTo>
                    <a:pt x="674" y="284"/>
                  </a:lnTo>
                  <a:lnTo>
                    <a:pt x="655" y="288"/>
                  </a:lnTo>
                  <a:lnTo>
                    <a:pt x="633" y="291"/>
                  </a:lnTo>
                  <a:lnTo>
                    <a:pt x="610" y="295"/>
                  </a:lnTo>
                  <a:lnTo>
                    <a:pt x="587" y="299"/>
                  </a:lnTo>
                  <a:lnTo>
                    <a:pt x="562" y="305"/>
                  </a:lnTo>
                  <a:lnTo>
                    <a:pt x="536" y="309"/>
                  </a:lnTo>
                  <a:lnTo>
                    <a:pt x="509" y="313"/>
                  </a:lnTo>
                  <a:lnTo>
                    <a:pt x="480" y="318"/>
                  </a:lnTo>
                  <a:lnTo>
                    <a:pt x="463" y="320"/>
                  </a:lnTo>
                  <a:lnTo>
                    <a:pt x="447" y="322"/>
                  </a:lnTo>
                  <a:lnTo>
                    <a:pt x="432" y="326"/>
                  </a:lnTo>
                  <a:lnTo>
                    <a:pt x="418" y="328"/>
                  </a:lnTo>
                  <a:lnTo>
                    <a:pt x="405" y="330"/>
                  </a:lnTo>
                  <a:lnTo>
                    <a:pt x="392" y="330"/>
                  </a:lnTo>
                  <a:lnTo>
                    <a:pt x="378" y="332"/>
                  </a:lnTo>
                  <a:lnTo>
                    <a:pt x="367" y="334"/>
                  </a:lnTo>
                  <a:lnTo>
                    <a:pt x="357" y="334"/>
                  </a:lnTo>
                  <a:lnTo>
                    <a:pt x="345" y="336"/>
                  </a:lnTo>
                  <a:lnTo>
                    <a:pt x="336" y="336"/>
                  </a:lnTo>
                  <a:lnTo>
                    <a:pt x="326" y="338"/>
                  </a:lnTo>
                  <a:lnTo>
                    <a:pt x="319" y="338"/>
                  </a:lnTo>
                  <a:lnTo>
                    <a:pt x="311" y="338"/>
                  </a:lnTo>
                  <a:lnTo>
                    <a:pt x="303" y="338"/>
                  </a:lnTo>
                  <a:lnTo>
                    <a:pt x="296" y="338"/>
                  </a:lnTo>
                  <a:lnTo>
                    <a:pt x="267" y="338"/>
                  </a:lnTo>
                  <a:lnTo>
                    <a:pt x="242" y="338"/>
                  </a:lnTo>
                  <a:lnTo>
                    <a:pt x="217" y="336"/>
                  </a:lnTo>
                  <a:lnTo>
                    <a:pt x="192" y="332"/>
                  </a:lnTo>
                  <a:lnTo>
                    <a:pt x="169" y="330"/>
                  </a:lnTo>
                  <a:lnTo>
                    <a:pt x="148" y="324"/>
                  </a:lnTo>
                  <a:lnTo>
                    <a:pt x="127" y="318"/>
                  </a:lnTo>
                  <a:lnTo>
                    <a:pt x="107" y="313"/>
                  </a:lnTo>
                  <a:lnTo>
                    <a:pt x="94" y="307"/>
                  </a:lnTo>
                  <a:lnTo>
                    <a:pt x="82" y="301"/>
                  </a:lnTo>
                  <a:lnTo>
                    <a:pt x="71" y="297"/>
                  </a:lnTo>
                  <a:lnTo>
                    <a:pt x="59" y="291"/>
                  </a:lnTo>
                  <a:lnTo>
                    <a:pt x="50" y="286"/>
                  </a:lnTo>
                  <a:lnTo>
                    <a:pt x="42" y="282"/>
                  </a:lnTo>
                  <a:lnTo>
                    <a:pt x="34" y="276"/>
                  </a:lnTo>
                  <a:lnTo>
                    <a:pt x="27" y="270"/>
                  </a:lnTo>
                  <a:lnTo>
                    <a:pt x="21" y="265"/>
                  </a:lnTo>
                  <a:lnTo>
                    <a:pt x="15" y="261"/>
                  </a:lnTo>
                  <a:lnTo>
                    <a:pt x="10" y="255"/>
                  </a:lnTo>
                  <a:lnTo>
                    <a:pt x="8" y="249"/>
                  </a:lnTo>
                  <a:lnTo>
                    <a:pt x="4" y="243"/>
                  </a:lnTo>
                  <a:lnTo>
                    <a:pt x="2" y="238"/>
                  </a:lnTo>
                  <a:lnTo>
                    <a:pt x="0" y="232"/>
                  </a:lnTo>
                  <a:lnTo>
                    <a:pt x="0" y="226"/>
                  </a:lnTo>
                  <a:lnTo>
                    <a:pt x="0" y="217"/>
                  </a:lnTo>
                  <a:lnTo>
                    <a:pt x="2" y="207"/>
                  </a:lnTo>
                  <a:lnTo>
                    <a:pt x="6" y="197"/>
                  </a:lnTo>
                  <a:lnTo>
                    <a:pt x="11" y="190"/>
                  </a:lnTo>
                  <a:lnTo>
                    <a:pt x="17" y="184"/>
                  </a:lnTo>
                  <a:lnTo>
                    <a:pt x="25" y="176"/>
                  </a:lnTo>
                  <a:lnTo>
                    <a:pt x="33" y="171"/>
                  </a:lnTo>
                  <a:lnTo>
                    <a:pt x="44" y="165"/>
                  </a:lnTo>
                  <a:lnTo>
                    <a:pt x="56" y="159"/>
                  </a:lnTo>
                  <a:lnTo>
                    <a:pt x="67" y="155"/>
                  </a:lnTo>
                  <a:lnTo>
                    <a:pt x="82" y="151"/>
                  </a:lnTo>
                  <a:lnTo>
                    <a:pt x="98" y="148"/>
                  </a:lnTo>
                  <a:lnTo>
                    <a:pt x="113" y="146"/>
                  </a:lnTo>
                  <a:lnTo>
                    <a:pt x="132" y="142"/>
                  </a:lnTo>
                  <a:lnTo>
                    <a:pt x="152" y="140"/>
                  </a:lnTo>
                  <a:lnTo>
                    <a:pt x="171" y="140"/>
                  </a:lnTo>
                  <a:lnTo>
                    <a:pt x="236" y="126"/>
                  </a:lnTo>
                  <a:lnTo>
                    <a:pt x="299" y="113"/>
                  </a:lnTo>
                  <a:lnTo>
                    <a:pt x="365" y="100"/>
                  </a:lnTo>
                  <a:lnTo>
                    <a:pt x="428" y="84"/>
                  </a:lnTo>
                  <a:lnTo>
                    <a:pt x="489" y="69"/>
                  </a:lnTo>
                  <a:lnTo>
                    <a:pt x="553" y="53"/>
                  </a:lnTo>
                  <a:lnTo>
                    <a:pt x="614" y="38"/>
                  </a:lnTo>
                  <a:lnTo>
                    <a:pt x="674" y="21"/>
                  </a:lnTo>
                  <a:lnTo>
                    <a:pt x="691" y="15"/>
                  </a:lnTo>
                  <a:lnTo>
                    <a:pt x="706" y="11"/>
                  </a:lnTo>
                  <a:lnTo>
                    <a:pt x="720" y="7"/>
                  </a:lnTo>
                  <a:lnTo>
                    <a:pt x="726" y="5"/>
                  </a:lnTo>
                  <a:lnTo>
                    <a:pt x="731" y="5"/>
                  </a:lnTo>
                  <a:lnTo>
                    <a:pt x="735" y="4"/>
                  </a:lnTo>
                  <a:lnTo>
                    <a:pt x="741" y="4"/>
                  </a:lnTo>
                  <a:lnTo>
                    <a:pt x="745" y="2"/>
                  </a:lnTo>
                  <a:lnTo>
                    <a:pt x="749" y="2"/>
                  </a:lnTo>
                  <a:lnTo>
                    <a:pt x="751" y="2"/>
                  </a:lnTo>
                  <a:lnTo>
                    <a:pt x="754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5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4572000" y="1981200"/>
              <a:ext cx="846137" cy="3352800"/>
            </a:xfrm>
            <a:custGeom>
              <a:avLst/>
              <a:gdLst>
                <a:gd name="T0" fmla="*/ 962819 w 1764"/>
                <a:gd name="T1" fmla="*/ 7147 h 3934"/>
                <a:gd name="T2" fmla="*/ 1070769 w 1764"/>
                <a:gd name="T3" fmla="*/ 38119 h 3934"/>
                <a:gd name="T4" fmla="*/ 1191419 w 1764"/>
                <a:gd name="T5" fmla="*/ 92916 h 3934"/>
                <a:gd name="T6" fmla="*/ 1294606 w 1764"/>
                <a:gd name="T7" fmla="*/ 154066 h 3934"/>
                <a:gd name="T8" fmla="*/ 1360488 w 1764"/>
                <a:gd name="T9" fmla="*/ 207274 h 3934"/>
                <a:gd name="T10" fmla="*/ 1393825 w 1764"/>
                <a:gd name="T11" fmla="*/ 258894 h 3934"/>
                <a:gd name="T12" fmla="*/ 1398588 w 1764"/>
                <a:gd name="T13" fmla="*/ 315279 h 3934"/>
                <a:gd name="T14" fmla="*/ 1385888 w 1764"/>
                <a:gd name="T15" fmla="*/ 374840 h 3934"/>
                <a:gd name="T16" fmla="*/ 1362075 w 1764"/>
                <a:gd name="T17" fmla="*/ 464580 h 3934"/>
                <a:gd name="T18" fmla="*/ 1340644 w 1764"/>
                <a:gd name="T19" fmla="*/ 650412 h 3934"/>
                <a:gd name="T20" fmla="*/ 1332706 w 1764"/>
                <a:gd name="T21" fmla="*/ 952190 h 3934"/>
                <a:gd name="T22" fmla="*/ 1317625 w 1764"/>
                <a:gd name="T23" fmla="*/ 1252380 h 3934"/>
                <a:gd name="T24" fmla="*/ 1294606 w 1764"/>
                <a:gd name="T25" fmla="*/ 1516039 h 3934"/>
                <a:gd name="T26" fmla="*/ 1266031 w 1764"/>
                <a:gd name="T27" fmla="*/ 1744755 h 3934"/>
                <a:gd name="T28" fmla="*/ 1229519 w 1764"/>
                <a:gd name="T29" fmla="*/ 1936940 h 3934"/>
                <a:gd name="T30" fmla="*/ 1186656 w 1764"/>
                <a:gd name="T31" fmla="*/ 2094183 h 3934"/>
                <a:gd name="T32" fmla="*/ 1131888 w 1764"/>
                <a:gd name="T33" fmla="*/ 2229983 h 3934"/>
                <a:gd name="T34" fmla="*/ 1062038 w 1764"/>
                <a:gd name="T35" fmla="*/ 2369754 h 3934"/>
                <a:gd name="T36" fmla="*/ 982663 w 1764"/>
                <a:gd name="T37" fmla="*/ 2497613 h 3934"/>
                <a:gd name="T38" fmla="*/ 892175 w 1764"/>
                <a:gd name="T39" fmla="*/ 2613559 h 3934"/>
                <a:gd name="T40" fmla="*/ 795338 w 1764"/>
                <a:gd name="T41" fmla="*/ 2719182 h 3934"/>
                <a:gd name="T42" fmla="*/ 686594 w 1764"/>
                <a:gd name="T43" fmla="*/ 2813686 h 3934"/>
                <a:gd name="T44" fmla="*/ 569913 w 1764"/>
                <a:gd name="T45" fmla="*/ 2898660 h 3934"/>
                <a:gd name="T46" fmla="*/ 447675 w 1764"/>
                <a:gd name="T47" fmla="*/ 2967752 h 3934"/>
                <a:gd name="T48" fmla="*/ 356394 w 1764"/>
                <a:gd name="T49" fmla="*/ 3016195 h 3934"/>
                <a:gd name="T50" fmla="*/ 275431 w 1764"/>
                <a:gd name="T51" fmla="*/ 3055903 h 3934"/>
                <a:gd name="T52" fmla="*/ 203994 w 1764"/>
                <a:gd name="T53" fmla="*/ 3086081 h 3934"/>
                <a:gd name="T54" fmla="*/ 144463 w 1764"/>
                <a:gd name="T55" fmla="*/ 3109111 h 3934"/>
                <a:gd name="T56" fmla="*/ 94456 w 1764"/>
                <a:gd name="T57" fmla="*/ 3122612 h 3934"/>
                <a:gd name="T58" fmla="*/ 48419 w 1764"/>
                <a:gd name="T59" fmla="*/ 3122612 h 3934"/>
                <a:gd name="T60" fmla="*/ 16669 w 1764"/>
                <a:gd name="T61" fmla="*/ 3118641 h 3934"/>
                <a:gd name="T62" fmla="*/ 1588 w 1764"/>
                <a:gd name="T63" fmla="*/ 3109111 h 3934"/>
                <a:gd name="T64" fmla="*/ 4763 w 1764"/>
                <a:gd name="T65" fmla="*/ 3101170 h 3934"/>
                <a:gd name="T66" fmla="*/ 23019 w 1764"/>
                <a:gd name="T67" fmla="*/ 3086081 h 3934"/>
                <a:gd name="T68" fmla="*/ 61119 w 1764"/>
                <a:gd name="T69" fmla="*/ 3059079 h 3934"/>
                <a:gd name="T70" fmla="*/ 139700 w 1764"/>
                <a:gd name="T71" fmla="*/ 2997930 h 3934"/>
                <a:gd name="T72" fmla="*/ 254000 w 1764"/>
                <a:gd name="T73" fmla="*/ 2898660 h 3934"/>
                <a:gd name="T74" fmla="*/ 363538 w 1764"/>
                <a:gd name="T75" fmla="*/ 2789067 h 3934"/>
                <a:gd name="T76" fmla="*/ 465931 w 1764"/>
                <a:gd name="T77" fmla="*/ 2666768 h 3934"/>
                <a:gd name="T78" fmla="*/ 560388 w 1764"/>
                <a:gd name="T79" fmla="*/ 2535732 h 3934"/>
                <a:gd name="T80" fmla="*/ 646906 w 1764"/>
                <a:gd name="T81" fmla="*/ 2394373 h 3934"/>
                <a:gd name="T82" fmla="*/ 727869 w 1764"/>
                <a:gd name="T83" fmla="*/ 2240307 h 3934"/>
                <a:gd name="T84" fmla="*/ 831850 w 1764"/>
                <a:gd name="T85" fmla="*/ 1944882 h 3934"/>
                <a:gd name="T86" fmla="*/ 898525 w 1764"/>
                <a:gd name="T87" fmla="*/ 1610543 h 3934"/>
                <a:gd name="T88" fmla="*/ 926306 w 1764"/>
                <a:gd name="T89" fmla="*/ 1238880 h 3934"/>
                <a:gd name="T90" fmla="*/ 927894 w 1764"/>
                <a:gd name="T91" fmla="*/ 1155493 h 3934"/>
                <a:gd name="T92" fmla="*/ 927894 w 1764"/>
                <a:gd name="T93" fmla="*/ 1135640 h 3934"/>
                <a:gd name="T94" fmla="*/ 927894 w 1764"/>
                <a:gd name="T95" fmla="*/ 1099903 h 3934"/>
                <a:gd name="T96" fmla="*/ 927894 w 1764"/>
                <a:gd name="T97" fmla="*/ 1049871 h 3934"/>
                <a:gd name="T98" fmla="*/ 927894 w 1764"/>
                <a:gd name="T99" fmla="*/ 985545 h 3934"/>
                <a:gd name="T100" fmla="*/ 927894 w 1764"/>
                <a:gd name="T101" fmla="*/ 905335 h 3934"/>
                <a:gd name="T102" fmla="*/ 926306 w 1764"/>
                <a:gd name="T103" fmla="*/ 736180 h 3934"/>
                <a:gd name="T104" fmla="*/ 909638 w 1764"/>
                <a:gd name="T105" fmla="*/ 455844 h 3934"/>
                <a:gd name="T106" fmla="*/ 886619 w 1764"/>
                <a:gd name="T107" fmla="*/ 336721 h 3934"/>
                <a:gd name="T108" fmla="*/ 820738 w 1764"/>
                <a:gd name="T109" fmla="*/ 200921 h 3934"/>
                <a:gd name="T110" fmla="*/ 778669 w 1764"/>
                <a:gd name="T111" fmla="*/ 142948 h 3934"/>
                <a:gd name="T112" fmla="*/ 752475 w 1764"/>
                <a:gd name="T113" fmla="*/ 108005 h 3934"/>
                <a:gd name="T114" fmla="*/ 740569 w 1764"/>
                <a:gd name="T115" fmla="*/ 81798 h 3934"/>
                <a:gd name="T116" fmla="*/ 744538 w 1764"/>
                <a:gd name="T117" fmla="*/ 48443 h 3934"/>
                <a:gd name="T118" fmla="*/ 775494 w 1764"/>
                <a:gd name="T119" fmla="*/ 18266 h 3934"/>
                <a:gd name="T120" fmla="*/ 835025 w 1764"/>
                <a:gd name="T121" fmla="*/ 3177 h 39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64" h="3934">
                  <a:moveTo>
                    <a:pt x="1115" y="0"/>
                  </a:moveTo>
                  <a:lnTo>
                    <a:pt x="1138" y="2"/>
                  </a:lnTo>
                  <a:lnTo>
                    <a:pt x="1163" y="2"/>
                  </a:lnTo>
                  <a:lnTo>
                    <a:pt x="1186" y="5"/>
                  </a:lnTo>
                  <a:lnTo>
                    <a:pt x="1213" y="9"/>
                  </a:lnTo>
                  <a:lnTo>
                    <a:pt x="1238" y="15"/>
                  </a:lnTo>
                  <a:lnTo>
                    <a:pt x="1265" y="21"/>
                  </a:lnTo>
                  <a:lnTo>
                    <a:pt x="1291" y="29"/>
                  </a:lnTo>
                  <a:lnTo>
                    <a:pt x="1320" y="38"/>
                  </a:lnTo>
                  <a:lnTo>
                    <a:pt x="1349" y="48"/>
                  </a:lnTo>
                  <a:lnTo>
                    <a:pt x="1378" y="59"/>
                  </a:lnTo>
                  <a:lnTo>
                    <a:pt x="1409" y="73"/>
                  </a:lnTo>
                  <a:lnTo>
                    <a:pt x="1437" y="86"/>
                  </a:lnTo>
                  <a:lnTo>
                    <a:pt x="1470" y="101"/>
                  </a:lnTo>
                  <a:lnTo>
                    <a:pt x="1501" y="117"/>
                  </a:lnTo>
                  <a:lnTo>
                    <a:pt x="1533" y="136"/>
                  </a:lnTo>
                  <a:lnTo>
                    <a:pt x="1566" y="155"/>
                  </a:lnTo>
                  <a:lnTo>
                    <a:pt x="1589" y="169"/>
                  </a:lnTo>
                  <a:lnTo>
                    <a:pt x="1610" y="180"/>
                  </a:lnTo>
                  <a:lnTo>
                    <a:pt x="1631" y="194"/>
                  </a:lnTo>
                  <a:lnTo>
                    <a:pt x="1650" y="207"/>
                  </a:lnTo>
                  <a:lnTo>
                    <a:pt x="1668" y="220"/>
                  </a:lnTo>
                  <a:lnTo>
                    <a:pt x="1685" y="234"/>
                  </a:lnTo>
                  <a:lnTo>
                    <a:pt x="1700" y="247"/>
                  </a:lnTo>
                  <a:lnTo>
                    <a:pt x="1714" y="261"/>
                  </a:lnTo>
                  <a:lnTo>
                    <a:pt x="1725" y="274"/>
                  </a:lnTo>
                  <a:lnTo>
                    <a:pt x="1735" y="288"/>
                  </a:lnTo>
                  <a:lnTo>
                    <a:pt x="1744" y="299"/>
                  </a:lnTo>
                  <a:lnTo>
                    <a:pt x="1750" y="313"/>
                  </a:lnTo>
                  <a:lnTo>
                    <a:pt x="1756" y="326"/>
                  </a:lnTo>
                  <a:lnTo>
                    <a:pt x="1760" y="339"/>
                  </a:lnTo>
                  <a:lnTo>
                    <a:pt x="1764" y="353"/>
                  </a:lnTo>
                  <a:lnTo>
                    <a:pt x="1764" y="364"/>
                  </a:lnTo>
                  <a:lnTo>
                    <a:pt x="1764" y="382"/>
                  </a:lnTo>
                  <a:lnTo>
                    <a:pt x="1762" y="397"/>
                  </a:lnTo>
                  <a:lnTo>
                    <a:pt x="1760" y="412"/>
                  </a:lnTo>
                  <a:lnTo>
                    <a:pt x="1758" y="428"/>
                  </a:lnTo>
                  <a:lnTo>
                    <a:pt x="1754" y="441"/>
                  </a:lnTo>
                  <a:lnTo>
                    <a:pt x="1750" y="457"/>
                  </a:lnTo>
                  <a:lnTo>
                    <a:pt x="1746" y="472"/>
                  </a:lnTo>
                  <a:lnTo>
                    <a:pt x="1741" y="489"/>
                  </a:lnTo>
                  <a:lnTo>
                    <a:pt x="1733" y="512"/>
                  </a:lnTo>
                  <a:lnTo>
                    <a:pt x="1727" y="537"/>
                  </a:lnTo>
                  <a:lnTo>
                    <a:pt x="1721" y="562"/>
                  </a:lnTo>
                  <a:lnTo>
                    <a:pt x="1716" y="585"/>
                  </a:lnTo>
                  <a:lnTo>
                    <a:pt x="1708" y="633"/>
                  </a:lnTo>
                  <a:lnTo>
                    <a:pt x="1700" y="679"/>
                  </a:lnTo>
                  <a:lnTo>
                    <a:pt x="1695" y="727"/>
                  </a:lnTo>
                  <a:lnTo>
                    <a:pt x="1691" y="773"/>
                  </a:lnTo>
                  <a:lnTo>
                    <a:pt x="1689" y="819"/>
                  </a:lnTo>
                  <a:lnTo>
                    <a:pt x="1687" y="865"/>
                  </a:lnTo>
                  <a:lnTo>
                    <a:pt x="1685" y="952"/>
                  </a:lnTo>
                  <a:lnTo>
                    <a:pt x="1683" y="1036"/>
                  </a:lnTo>
                  <a:lnTo>
                    <a:pt x="1681" y="1119"/>
                  </a:lnTo>
                  <a:lnTo>
                    <a:pt x="1679" y="1199"/>
                  </a:lnTo>
                  <a:lnTo>
                    <a:pt x="1675" y="1278"/>
                  </a:lnTo>
                  <a:lnTo>
                    <a:pt x="1671" y="1357"/>
                  </a:lnTo>
                  <a:lnTo>
                    <a:pt x="1668" y="1432"/>
                  </a:lnTo>
                  <a:lnTo>
                    <a:pt x="1664" y="1504"/>
                  </a:lnTo>
                  <a:lnTo>
                    <a:pt x="1660" y="1577"/>
                  </a:lnTo>
                  <a:lnTo>
                    <a:pt x="1654" y="1646"/>
                  </a:lnTo>
                  <a:lnTo>
                    <a:pt x="1648" y="1716"/>
                  </a:lnTo>
                  <a:lnTo>
                    <a:pt x="1645" y="1781"/>
                  </a:lnTo>
                  <a:lnTo>
                    <a:pt x="1637" y="1846"/>
                  </a:lnTo>
                  <a:lnTo>
                    <a:pt x="1631" y="1909"/>
                  </a:lnTo>
                  <a:lnTo>
                    <a:pt x="1625" y="1971"/>
                  </a:lnTo>
                  <a:lnTo>
                    <a:pt x="1618" y="2028"/>
                  </a:lnTo>
                  <a:lnTo>
                    <a:pt x="1610" y="2086"/>
                  </a:lnTo>
                  <a:lnTo>
                    <a:pt x="1602" y="2142"/>
                  </a:lnTo>
                  <a:lnTo>
                    <a:pt x="1595" y="2197"/>
                  </a:lnTo>
                  <a:lnTo>
                    <a:pt x="1587" y="2249"/>
                  </a:lnTo>
                  <a:lnTo>
                    <a:pt x="1577" y="2299"/>
                  </a:lnTo>
                  <a:lnTo>
                    <a:pt x="1568" y="2347"/>
                  </a:lnTo>
                  <a:lnTo>
                    <a:pt x="1558" y="2395"/>
                  </a:lnTo>
                  <a:lnTo>
                    <a:pt x="1549" y="2439"/>
                  </a:lnTo>
                  <a:lnTo>
                    <a:pt x="1539" y="2481"/>
                  </a:lnTo>
                  <a:lnTo>
                    <a:pt x="1528" y="2524"/>
                  </a:lnTo>
                  <a:lnTo>
                    <a:pt x="1518" y="2564"/>
                  </a:lnTo>
                  <a:lnTo>
                    <a:pt x="1506" y="2600"/>
                  </a:lnTo>
                  <a:lnTo>
                    <a:pt x="1495" y="2637"/>
                  </a:lnTo>
                  <a:lnTo>
                    <a:pt x="1483" y="2671"/>
                  </a:lnTo>
                  <a:lnTo>
                    <a:pt x="1470" y="2704"/>
                  </a:lnTo>
                  <a:lnTo>
                    <a:pt x="1458" y="2735"/>
                  </a:lnTo>
                  <a:lnTo>
                    <a:pt x="1443" y="2771"/>
                  </a:lnTo>
                  <a:lnTo>
                    <a:pt x="1426" y="2808"/>
                  </a:lnTo>
                  <a:lnTo>
                    <a:pt x="1410" y="2844"/>
                  </a:lnTo>
                  <a:lnTo>
                    <a:pt x="1393" y="2881"/>
                  </a:lnTo>
                  <a:lnTo>
                    <a:pt x="1374" y="2915"/>
                  </a:lnTo>
                  <a:lnTo>
                    <a:pt x="1357" y="2950"/>
                  </a:lnTo>
                  <a:lnTo>
                    <a:pt x="1338" y="2984"/>
                  </a:lnTo>
                  <a:lnTo>
                    <a:pt x="1318" y="3017"/>
                  </a:lnTo>
                  <a:lnTo>
                    <a:pt x="1299" y="3049"/>
                  </a:lnTo>
                  <a:lnTo>
                    <a:pt x="1280" y="3082"/>
                  </a:lnTo>
                  <a:lnTo>
                    <a:pt x="1259" y="3113"/>
                  </a:lnTo>
                  <a:lnTo>
                    <a:pt x="1238" y="3145"/>
                  </a:lnTo>
                  <a:lnTo>
                    <a:pt x="1217" y="3174"/>
                  </a:lnTo>
                  <a:lnTo>
                    <a:pt x="1194" y="3205"/>
                  </a:lnTo>
                  <a:lnTo>
                    <a:pt x="1171" y="3234"/>
                  </a:lnTo>
                  <a:lnTo>
                    <a:pt x="1149" y="3263"/>
                  </a:lnTo>
                  <a:lnTo>
                    <a:pt x="1124" y="3291"/>
                  </a:lnTo>
                  <a:lnTo>
                    <a:pt x="1101" y="3318"/>
                  </a:lnTo>
                  <a:lnTo>
                    <a:pt x="1076" y="3345"/>
                  </a:lnTo>
                  <a:lnTo>
                    <a:pt x="1052" y="3372"/>
                  </a:lnTo>
                  <a:lnTo>
                    <a:pt x="1027" y="3399"/>
                  </a:lnTo>
                  <a:lnTo>
                    <a:pt x="1002" y="3424"/>
                  </a:lnTo>
                  <a:lnTo>
                    <a:pt x="975" y="3449"/>
                  </a:lnTo>
                  <a:lnTo>
                    <a:pt x="948" y="3474"/>
                  </a:lnTo>
                  <a:lnTo>
                    <a:pt x="921" y="3497"/>
                  </a:lnTo>
                  <a:lnTo>
                    <a:pt x="894" y="3520"/>
                  </a:lnTo>
                  <a:lnTo>
                    <a:pt x="865" y="3543"/>
                  </a:lnTo>
                  <a:lnTo>
                    <a:pt x="837" y="3566"/>
                  </a:lnTo>
                  <a:lnTo>
                    <a:pt x="808" y="3587"/>
                  </a:lnTo>
                  <a:lnTo>
                    <a:pt x="779" y="3608"/>
                  </a:lnTo>
                  <a:lnTo>
                    <a:pt x="748" y="3629"/>
                  </a:lnTo>
                  <a:lnTo>
                    <a:pt x="718" y="3650"/>
                  </a:lnTo>
                  <a:lnTo>
                    <a:pt x="664" y="3681"/>
                  </a:lnTo>
                  <a:lnTo>
                    <a:pt x="639" y="3694"/>
                  </a:lnTo>
                  <a:lnTo>
                    <a:pt x="614" y="3710"/>
                  </a:lnTo>
                  <a:lnTo>
                    <a:pt x="589" y="3723"/>
                  </a:lnTo>
                  <a:lnTo>
                    <a:pt x="564" y="3737"/>
                  </a:lnTo>
                  <a:lnTo>
                    <a:pt x="541" y="3750"/>
                  </a:lnTo>
                  <a:lnTo>
                    <a:pt x="516" y="3763"/>
                  </a:lnTo>
                  <a:lnTo>
                    <a:pt x="493" y="3775"/>
                  </a:lnTo>
                  <a:lnTo>
                    <a:pt x="472" y="3786"/>
                  </a:lnTo>
                  <a:lnTo>
                    <a:pt x="449" y="3798"/>
                  </a:lnTo>
                  <a:lnTo>
                    <a:pt x="428" y="3810"/>
                  </a:lnTo>
                  <a:lnTo>
                    <a:pt x="407" y="3819"/>
                  </a:lnTo>
                  <a:lnTo>
                    <a:pt x="387" y="3829"/>
                  </a:lnTo>
                  <a:lnTo>
                    <a:pt x="366" y="3838"/>
                  </a:lnTo>
                  <a:lnTo>
                    <a:pt x="347" y="3848"/>
                  </a:lnTo>
                  <a:lnTo>
                    <a:pt x="328" y="3857"/>
                  </a:lnTo>
                  <a:lnTo>
                    <a:pt x="311" y="3865"/>
                  </a:lnTo>
                  <a:lnTo>
                    <a:pt x="291" y="3873"/>
                  </a:lnTo>
                  <a:lnTo>
                    <a:pt x="274" y="3881"/>
                  </a:lnTo>
                  <a:lnTo>
                    <a:pt x="257" y="3886"/>
                  </a:lnTo>
                  <a:lnTo>
                    <a:pt x="242" y="3894"/>
                  </a:lnTo>
                  <a:lnTo>
                    <a:pt x="226" y="3900"/>
                  </a:lnTo>
                  <a:lnTo>
                    <a:pt x="211" y="3905"/>
                  </a:lnTo>
                  <a:lnTo>
                    <a:pt x="196" y="3911"/>
                  </a:lnTo>
                  <a:lnTo>
                    <a:pt x="182" y="3915"/>
                  </a:lnTo>
                  <a:lnTo>
                    <a:pt x="167" y="3919"/>
                  </a:lnTo>
                  <a:lnTo>
                    <a:pt x="155" y="3923"/>
                  </a:lnTo>
                  <a:lnTo>
                    <a:pt x="142" y="3927"/>
                  </a:lnTo>
                  <a:lnTo>
                    <a:pt x="130" y="3928"/>
                  </a:lnTo>
                  <a:lnTo>
                    <a:pt x="119" y="3932"/>
                  </a:lnTo>
                  <a:lnTo>
                    <a:pt x="107" y="3934"/>
                  </a:lnTo>
                  <a:lnTo>
                    <a:pt x="96" y="3934"/>
                  </a:lnTo>
                  <a:lnTo>
                    <a:pt x="82" y="3934"/>
                  </a:lnTo>
                  <a:lnTo>
                    <a:pt x="73" y="3932"/>
                  </a:lnTo>
                  <a:lnTo>
                    <a:pt x="61" y="3932"/>
                  </a:lnTo>
                  <a:lnTo>
                    <a:pt x="52" y="3932"/>
                  </a:lnTo>
                  <a:lnTo>
                    <a:pt x="44" y="3930"/>
                  </a:lnTo>
                  <a:lnTo>
                    <a:pt x="36" y="3930"/>
                  </a:lnTo>
                  <a:lnTo>
                    <a:pt x="29" y="3928"/>
                  </a:lnTo>
                  <a:lnTo>
                    <a:pt x="21" y="3927"/>
                  </a:lnTo>
                  <a:lnTo>
                    <a:pt x="17" y="3925"/>
                  </a:lnTo>
                  <a:lnTo>
                    <a:pt x="11" y="3923"/>
                  </a:lnTo>
                  <a:lnTo>
                    <a:pt x="7" y="3921"/>
                  </a:lnTo>
                  <a:lnTo>
                    <a:pt x="4" y="3919"/>
                  </a:lnTo>
                  <a:lnTo>
                    <a:pt x="2" y="3915"/>
                  </a:lnTo>
                  <a:lnTo>
                    <a:pt x="2" y="3913"/>
                  </a:lnTo>
                  <a:lnTo>
                    <a:pt x="0" y="3909"/>
                  </a:lnTo>
                  <a:lnTo>
                    <a:pt x="2" y="3909"/>
                  </a:lnTo>
                  <a:lnTo>
                    <a:pt x="2" y="3907"/>
                  </a:lnTo>
                  <a:lnTo>
                    <a:pt x="6" y="3905"/>
                  </a:lnTo>
                  <a:lnTo>
                    <a:pt x="7" y="3904"/>
                  </a:lnTo>
                  <a:lnTo>
                    <a:pt x="11" y="3900"/>
                  </a:lnTo>
                  <a:lnTo>
                    <a:pt x="17" y="3896"/>
                  </a:lnTo>
                  <a:lnTo>
                    <a:pt x="23" y="3892"/>
                  </a:lnTo>
                  <a:lnTo>
                    <a:pt x="29" y="3886"/>
                  </a:lnTo>
                  <a:lnTo>
                    <a:pt x="36" y="3881"/>
                  </a:lnTo>
                  <a:lnTo>
                    <a:pt x="46" y="3875"/>
                  </a:lnTo>
                  <a:lnTo>
                    <a:pt x="55" y="3867"/>
                  </a:lnTo>
                  <a:lnTo>
                    <a:pt x="65" y="3859"/>
                  </a:lnTo>
                  <a:lnTo>
                    <a:pt x="77" y="3852"/>
                  </a:lnTo>
                  <a:lnTo>
                    <a:pt x="88" y="3842"/>
                  </a:lnTo>
                  <a:lnTo>
                    <a:pt x="101" y="3833"/>
                  </a:lnTo>
                  <a:lnTo>
                    <a:pt x="115" y="3823"/>
                  </a:lnTo>
                  <a:lnTo>
                    <a:pt x="146" y="3800"/>
                  </a:lnTo>
                  <a:lnTo>
                    <a:pt x="176" y="3775"/>
                  </a:lnTo>
                  <a:lnTo>
                    <a:pt x="205" y="3752"/>
                  </a:lnTo>
                  <a:lnTo>
                    <a:pt x="234" y="3727"/>
                  </a:lnTo>
                  <a:lnTo>
                    <a:pt x="265" y="3702"/>
                  </a:lnTo>
                  <a:lnTo>
                    <a:pt x="293" y="3675"/>
                  </a:lnTo>
                  <a:lnTo>
                    <a:pt x="320" y="3650"/>
                  </a:lnTo>
                  <a:lnTo>
                    <a:pt x="349" y="3623"/>
                  </a:lnTo>
                  <a:lnTo>
                    <a:pt x="376" y="3596"/>
                  </a:lnTo>
                  <a:lnTo>
                    <a:pt x="405" y="3568"/>
                  </a:lnTo>
                  <a:lnTo>
                    <a:pt x="432" y="3541"/>
                  </a:lnTo>
                  <a:lnTo>
                    <a:pt x="458" y="3512"/>
                  </a:lnTo>
                  <a:lnTo>
                    <a:pt x="485" y="3481"/>
                  </a:lnTo>
                  <a:lnTo>
                    <a:pt x="510" y="3453"/>
                  </a:lnTo>
                  <a:lnTo>
                    <a:pt x="537" y="3422"/>
                  </a:lnTo>
                  <a:lnTo>
                    <a:pt x="562" y="3391"/>
                  </a:lnTo>
                  <a:lnTo>
                    <a:pt x="587" y="3358"/>
                  </a:lnTo>
                  <a:lnTo>
                    <a:pt x="612" y="3328"/>
                  </a:lnTo>
                  <a:lnTo>
                    <a:pt x="635" y="3295"/>
                  </a:lnTo>
                  <a:lnTo>
                    <a:pt x="660" y="3261"/>
                  </a:lnTo>
                  <a:lnTo>
                    <a:pt x="683" y="3228"/>
                  </a:lnTo>
                  <a:lnTo>
                    <a:pt x="706" y="3193"/>
                  </a:lnTo>
                  <a:lnTo>
                    <a:pt x="729" y="3159"/>
                  </a:lnTo>
                  <a:lnTo>
                    <a:pt x="752" y="3124"/>
                  </a:lnTo>
                  <a:lnTo>
                    <a:pt x="773" y="3088"/>
                  </a:lnTo>
                  <a:lnTo>
                    <a:pt x="794" y="3051"/>
                  </a:lnTo>
                  <a:lnTo>
                    <a:pt x="815" y="3015"/>
                  </a:lnTo>
                  <a:lnTo>
                    <a:pt x="837" y="2977"/>
                  </a:lnTo>
                  <a:lnTo>
                    <a:pt x="858" y="2938"/>
                  </a:lnTo>
                  <a:lnTo>
                    <a:pt x="877" y="2900"/>
                  </a:lnTo>
                  <a:lnTo>
                    <a:pt x="896" y="2859"/>
                  </a:lnTo>
                  <a:lnTo>
                    <a:pt x="917" y="2821"/>
                  </a:lnTo>
                  <a:lnTo>
                    <a:pt x="946" y="2750"/>
                  </a:lnTo>
                  <a:lnTo>
                    <a:pt x="975" y="2677"/>
                  </a:lnTo>
                  <a:lnTo>
                    <a:pt x="1002" y="2602"/>
                  </a:lnTo>
                  <a:lnTo>
                    <a:pt x="1025" y="2527"/>
                  </a:lnTo>
                  <a:lnTo>
                    <a:pt x="1048" y="2449"/>
                  </a:lnTo>
                  <a:lnTo>
                    <a:pt x="1069" y="2368"/>
                  </a:lnTo>
                  <a:lnTo>
                    <a:pt x="1088" y="2286"/>
                  </a:lnTo>
                  <a:lnTo>
                    <a:pt x="1103" y="2203"/>
                  </a:lnTo>
                  <a:lnTo>
                    <a:pt x="1119" y="2117"/>
                  </a:lnTo>
                  <a:lnTo>
                    <a:pt x="1132" y="2028"/>
                  </a:lnTo>
                  <a:lnTo>
                    <a:pt x="1144" y="1938"/>
                  </a:lnTo>
                  <a:lnTo>
                    <a:pt x="1151" y="1848"/>
                  </a:lnTo>
                  <a:lnTo>
                    <a:pt x="1159" y="1754"/>
                  </a:lnTo>
                  <a:lnTo>
                    <a:pt x="1165" y="1658"/>
                  </a:lnTo>
                  <a:lnTo>
                    <a:pt x="1167" y="1560"/>
                  </a:lnTo>
                  <a:lnTo>
                    <a:pt x="1169" y="1460"/>
                  </a:lnTo>
                  <a:lnTo>
                    <a:pt x="1169" y="1458"/>
                  </a:lnTo>
                  <a:lnTo>
                    <a:pt x="1169" y="1456"/>
                  </a:lnTo>
                  <a:lnTo>
                    <a:pt x="1169" y="1455"/>
                  </a:lnTo>
                  <a:lnTo>
                    <a:pt x="1169" y="1451"/>
                  </a:lnTo>
                  <a:lnTo>
                    <a:pt x="1169" y="1447"/>
                  </a:lnTo>
                  <a:lnTo>
                    <a:pt x="1169" y="1441"/>
                  </a:lnTo>
                  <a:lnTo>
                    <a:pt x="1169" y="1435"/>
                  </a:lnTo>
                  <a:lnTo>
                    <a:pt x="1169" y="1430"/>
                  </a:lnTo>
                  <a:lnTo>
                    <a:pt x="1169" y="1422"/>
                  </a:lnTo>
                  <a:lnTo>
                    <a:pt x="1169" y="1414"/>
                  </a:lnTo>
                  <a:lnTo>
                    <a:pt x="1169" y="1405"/>
                  </a:lnTo>
                  <a:lnTo>
                    <a:pt x="1169" y="1395"/>
                  </a:lnTo>
                  <a:lnTo>
                    <a:pt x="1169" y="1385"/>
                  </a:lnTo>
                  <a:lnTo>
                    <a:pt x="1169" y="1374"/>
                  </a:lnTo>
                  <a:lnTo>
                    <a:pt x="1169" y="1362"/>
                  </a:lnTo>
                  <a:lnTo>
                    <a:pt x="1169" y="1349"/>
                  </a:lnTo>
                  <a:lnTo>
                    <a:pt x="1169" y="1337"/>
                  </a:lnTo>
                  <a:lnTo>
                    <a:pt x="1169" y="1322"/>
                  </a:lnTo>
                  <a:lnTo>
                    <a:pt x="1169" y="1307"/>
                  </a:lnTo>
                  <a:lnTo>
                    <a:pt x="1169" y="1291"/>
                  </a:lnTo>
                  <a:lnTo>
                    <a:pt x="1169" y="1276"/>
                  </a:lnTo>
                  <a:lnTo>
                    <a:pt x="1169" y="1259"/>
                  </a:lnTo>
                  <a:lnTo>
                    <a:pt x="1169" y="1241"/>
                  </a:lnTo>
                  <a:lnTo>
                    <a:pt x="1169" y="1222"/>
                  </a:lnTo>
                  <a:lnTo>
                    <a:pt x="1169" y="1203"/>
                  </a:lnTo>
                  <a:lnTo>
                    <a:pt x="1169" y="1182"/>
                  </a:lnTo>
                  <a:lnTo>
                    <a:pt x="1169" y="1161"/>
                  </a:lnTo>
                  <a:lnTo>
                    <a:pt x="1169" y="1140"/>
                  </a:lnTo>
                  <a:lnTo>
                    <a:pt x="1169" y="1117"/>
                  </a:lnTo>
                  <a:lnTo>
                    <a:pt x="1169" y="1094"/>
                  </a:lnTo>
                  <a:lnTo>
                    <a:pt x="1169" y="1071"/>
                  </a:lnTo>
                  <a:lnTo>
                    <a:pt x="1169" y="998"/>
                  </a:lnTo>
                  <a:lnTo>
                    <a:pt x="1167" y="927"/>
                  </a:lnTo>
                  <a:lnTo>
                    <a:pt x="1165" y="856"/>
                  </a:lnTo>
                  <a:lnTo>
                    <a:pt x="1161" y="785"/>
                  </a:lnTo>
                  <a:lnTo>
                    <a:pt x="1157" y="716"/>
                  </a:lnTo>
                  <a:lnTo>
                    <a:pt x="1151" y="645"/>
                  </a:lnTo>
                  <a:lnTo>
                    <a:pt x="1146" y="574"/>
                  </a:lnTo>
                  <a:lnTo>
                    <a:pt x="1138" y="501"/>
                  </a:lnTo>
                  <a:lnTo>
                    <a:pt x="1134" y="481"/>
                  </a:lnTo>
                  <a:lnTo>
                    <a:pt x="1128" y="462"/>
                  </a:lnTo>
                  <a:lnTo>
                    <a:pt x="1123" y="443"/>
                  </a:lnTo>
                  <a:lnTo>
                    <a:pt x="1117" y="424"/>
                  </a:lnTo>
                  <a:lnTo>
                    <a:pt x="1103" y="387"/>
                  </a:lnTo>
                  <a:lnTo>
                    <a:pt x="1088" y="353"/>
                  </a:lnTo>
                  <a:lnTo>
                    <a:pt x="1071" y="318"/>
                  </a:lnTo>
                  <a:lnTo>
                    <a:pt x="1053" y="286"/>
                  </a:lnTo>
                  <a:lnTo>
                    <a:pt x="1034" y="253"/>
                  </a:lnTo>
                  <a:lnTo>
                    <a:pt x="1015" y="222"/>
                  </a:lnTo>
                  <a:lnTo>
                    <a:pt x="1005" y="211"/>
                  </a:lnTo>
                  <a:lnTo>
                    <a:pt x="996" y="201"/>
                  </a:lnTo>
                  <a:lnTo>
                    <a:pt x="988" y="190"/>
                  </a:lnTo>
                  <a:lnTo>
                    <a:pt x="981" y="180"/>
                  </a:lnTo>
                  <a:lnTo>
                    <a:pt x="973" y="171"/>
                  </a:lnTo>
                  <a:lnTo>
                    <a:pt x="965" y="161"/>
                  </a:lnTo>
                  <a:lnTo>
                    <a:pt x="959" y="151"/>
                  </a:lnTo>
                  <a:lnTo>
                    <a:pt x="954" y="144"/>
                  </a:lnTo>
                  <a:lnTo>
                    <a:pt x="948" y="136"/>
                  </a:lnTo>
                  <a:lnTo>
                    <a:pt x="944" y="128"/>
                  </a:lnTo>
                  <a:lnTo>
                    <a:pt x="940" y="121"/>
                  </a:lnTo>
                  <a:lnTo>
                    <a:pt x="936" y="115"/>
                  </a:lnTo>
                  <a:lnTo>
                    <a:pt x="934" y="109"/>
                  </a:lnTo>
                  <a:lnTo>
                    <a:pt x="933" y="103"/>
                  </a:lnTo>
                  <a:lnTo>
                    <a:pt x="933" y="98"/>
                  </a:lnTo>
                  <a:lnTo>
                    <a:pt x="933" y="94"/>
                  </a:lnTo>
                  <a:lnTo>
                    <a:pt x="933" y="82"/>
                  </a:lnTo>
                  <a:lnTo>
                    <a:pt x="934" y="71"/>
                  </a:lnTo>
                  <a:lnTo>
                    <a:pt x="938" y="61"/>
                  </a:lnTo>
                  <a:lnTo>
                    <a:pt x="942" y="52"/>
                  </a:lnTo>
                  <a:lnTo>
                    <a:pt x="950" y="44"/>
                  </a:lnTo>
                  <a:lnTo>
                    <a:pt x="957" y="36"/>
                  </a:lnTo>
                  <a:lnTo>
                    <a:pt x="967" y="30"/>
                  </a:lnTo>
                  <a:lnTo>
                    <a:pt x="977" y="23"/>
                  </a:lnTo>
                  <a:lnTo>
                    <a:pt x="990" y="19"/>
                  </a:lnTo>
                  <a:lnTo>
                    <a:pt x="1004" y="13"/>
                  </a:lnTo>
                  <a:lnTo>
                    <a:pt x="1019" y="9"/>
                  </a:lnTo>
                  <a:lnTo>
                    <a:pt x="1034" y="5"/>
                  </a:lnTo>
                  <a:lnTo>
                    <a:pt x="1052" y="4"/>
                  </a:lnTo>
                  <a:lnTo>
                    <a:pt x="1073" y="2"/>
                  </a:lnTo>
                  <a:lnTo>
                    <a:pt x="1092" y="0"/>
                  </a:lnTo>
                  <a:lnTo>
                    <a:pt x="111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0"/>
            <a:ext cx="243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形聲字：其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098" name="Picture 2" descr="C:\Users\Meishing\Dropbox\meizhouhuayu\pics\其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2895600"/>
            <a:ext cx="4629150" cy="990600"/>
          </a:xfrm>
          <a:prstGeom prst="rect">
            <a:avLst/>
          </a:prstGeom>
          <a:noFill/>
        </p:spPr>
      </p:pic>
      <p:pic>
        <p:nvPicPr>
          <p:cNvPr id="4099" name="Picture 3" descr="C:\Users\Meishing\Dropbox\meizhouhuayu\pics\其-文.pn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3886200"/>
            <a:ext cx="5495925" cy="485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1370744"/>
      </p:ext>
    </p:extLst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872</Words>
  <Application>Microsoft Office PowerPoint</Application>
  <PresentationFormat>On-screen Show (4:3)</PresentationFormat>
  <Paragraphs>158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第三冊第四課補充資料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第四課補充資料</dc:title>
  <dc:creator>Yali</dc:creator>
  <cp:lastModifiedBy>Yali</cp:lastModifiedBy>
  <cp:revision>4</cp:revision>
  <dcterms:created xsi:type="dcterms:W3CDTF">2014-07-09T05:03:34Z</dcterms:created>
  <dcterms:modified xsi:type="dcterms:W3CDTF">2014-07-17T17:27:30Z</dcterms:modified>
</cp:coreProperties>
</file>